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2"/>
  </p:notesMasterIdLst>
  <p:sldIdLst>
    <p:sldId id="363" r:id="rId4"/>
    <p:sldId id="347" r:id="rId5"/>
    <p:sldId id="259" r:id="rId6"/>
    <p:sldId id="298" r:id="rId7"/>
    <p:sldId id="260" r:id="rId8"/>
    <p:sldId id="321" r:id="rId9"/>
    <p:sldId id="309" r:id="rId10"/>
    <p:sldId id="310" r:id="rId11"/>
    <p:sldId id="311" r:id="rId12"/>
    <p:sldId id="365" r:id="rId13"/>
    <p:sldId id="366" r:id="rId14"/>
    <p:sldId id="367" r:id="rId15"/>
    <p:sldId id="313" r:id="rId16"/>
    <p:sldId id="315" r:id="rId17"/>
    <p:sldId id="324" r:id="rId18"/>
    <p:sldId id="325" r:id="rId19"/>
    <p:sldId id="329" r:id="rId20"/>
    <p:sldId id="34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92" d="100"/>
          <a:sy n="92" d="100"/>
        </p:scale>
        <p:origin x="-259"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a:outerShdw blurRad="63500" sx="102000" sy="102000" algn="ctr" rotWithShape="0">
                <a:prstClr val="black">
                  <a:alpha val="40000"/>
                </a:prstClr>
              </a:outerShdw>
            </a:effectLst>
          </c:spPr>
          <c:dPt>
            <c:idx val="0"/>
            <c:bubble3D val="0"/>
            <c:spPr>
              <a:solidFill>
                <a:schemeClr val="accent1"/>
              </a:solidFill>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1-CE37-4B14-BE32-D6C90F430680}"/>
              </c:ext>
            </c:extLst>
          </c:dPt>
          <c:dPt>
            <c:idx val="1"/>
            <c:bubble3D val="0"/>
            <c:spPr>
              <a:solidFill>
                <a:schemeClr val="accent1">
                  <a:lumMod val="60000"/>
                  <a:lumOff val="40000"/>
                </a:schemeClr>
              </a:solidFill>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CE37-4B14-BE32-D6C90F430680}"/>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CE37-4B14-BE32-D6C90F430680}"/>
            </c:ext>
          </c:extLst>
        </c:ser>
        <c:dLbls>
          <c:showLegendKey val="0"/>
          <c:showVal val="0"/>
          <c:showCatName val="0"/>
          <c:showSerName val="0"/>
          <c:showPercent val="0"/>
          <c:showBubbleSize val="0"/>
          <c:showLeaderLines val="1"/>
        </c:dLbls>
        <c:firstSliceAng val="0"/>
        <c:holeSize val="86"/>
      </c:doughnutChart>
    </c:plotArea>
    <c:plotVisOnly val="1"/>
    <c:dispBlanksAs val="gap"/>
    <c:showDLblsOverMax val="0"/>
  </c:chart>
  <c:spPr>
    <a:ln>
      <a:noFill/>
    </a:ln>
  </c:spPr>
  <c:txPr>
    <a:bodyPr/>
    <a:lstStyle/>
    <a:p>
      <a:pPr>
        <a:defRPr sz="1800"/>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1-8BEA-407D-BB90-763483D3C27E}"/>
              </c:ext>
            </c:extLst>
          </c:dPt>
          <c:dPt>
            <c:idx val="1"/>
            <c:bubble3D val="0"/>
            <c:spPr>
              <a:solidFill>
                <a:schemeClr val="accent3"/>
              </a:solidFill>
              <a:effectLst>
                <a:outerShdw blurRad="63500" sx="102000" sy="102000" algn="ctr" rotWithShape="0">
                  <a:prstClr val="black">
                    <a:alpha val="40000"/>
                  </a:prstClr>
                </a:outerShdw>
              </a:effectLst>
            </c:spPr>
            <c:extLst xmlns:c16r2="http://schemas.microsoft.com/office/drawing/2015/06/chart">
              <c:ext xmlns:c16="http://schemas.microsoft.com/office/drawing/2014/chart" uri="{C3380CC4-5D6E-409C-BE32-E72D297353CC}">
                <c16:uniqueId val="{00000003-8BEA-407D-BB90-763483D3C27E}"/>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8BEA-407D-BB90-763483D3C27E}"/>
            </c:ext>
          </c:extLst>
        </c:ser>
        <c:dLbls>
          <c:showLegendKey val="0"/>
          <c:showVal val="0"/>
          <c:showCatName val="0"/>
          <c:showSerName val="0"/>
          <c:showPercent val="0"/>
          <c:showBubbleSize val="0"/>
          <c:showLeaderLines val="1"/>
        </c:dLbls>
        <c:firstSliceAng val="0"/>
        <c:holeSize val="86"/>
      </c:doughnutChart>
    </c:plotArea>
    <c:plotVisOnly val="1"/>
    <c:dispBlanksAs val="gap"/>
    <c:showDLblsOverMax val="0"/>
  </c:chart>
  <c:spPr>
    <a:ln>
      <a:noFill/>
    </a:ln>
  </c:spPr>
  <c:txPr>
    <a:bodyPr/>
    <a:lstStyle/>
    <a:p>
      <a:pPr>
        <a:defRPr sz="1800"/>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id-ID"/>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58C0F-0261-470D-AB7F-9EC274160D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40CF34-2E6B-49DF-A09F-498021734CA0}">
      <dgm:prSet phldrT="[Text]" custT="1"/>
      <dgm:spPr/>
      <dgm:t>
        <a:bodyPr/>
        <a:lstStyle/>
        <a:p>
          <a:r>
            <a:rPr lang="en-US" sz="1200" dirty="0" smtClean="0">
              <a:solidFill>
                <a:schemeClr val="tx1"/>
              </a:solidFill>
            </a:rPr>
            <a:t>1. </a:t>
          </a:r>
          <a:r>
            <a:rPr lang="en-US" sz="1200" dirty="0" err="1" smtClean="0">
              <a:solidFill>
                <a:schemeClr val="tx1"/>
              </a:solidFill>
            </a:rPr>
            <a:t>Bagian</a:t>
          </a:r>
          <a:r>
            <a:rPr lang="en-US" sz="1200" dirty="0" smtClean="0">
              <a:solidFill>
                <a:schemeClr val="tx1"/>
              </a:solidFill>
            </a:rPr>
            <a:t> </a:t>
          </a:r>
          <a:r>
            <a:rPr lang="en-US" sz="1200" dirty="0" err="1" smtClean="0">
              <a:solidFill>
                <a:schemeClr val="tx1"/>
              </a:solidFill>
            </a:rPr>
            <a:t>laba</a:t>
          </a:r>
          <a:r>
            <a:rPr lang="en-US" sz="1200" dirty="0" smtClean="0">
              <a:solidFill>
                <a:schemeClr val="tx1"/>
              </a:solidFill>
            </a:rPr>
            <a:t> </a:t>
          </a:r>
          <a:r>
            <a:rPr lang="en-US" sz="1200" dirty="0" err="1" smtClean="0">
              <a:solidFill>
                <a:schemeClr val="tx1"/>
              </a:solidFill>
            </a:rPr>
            <a:t>atas</a:t>
          </a:r>
          <a:r>
            <a:rPr lang="en-US" sz="1200" dirty="0" smtClean="0">
              <a:solidFill>
                <a:schemeClr val="tx1"/>
              </a:solidFill>
            </a:rPr>
            <a:t> </a:t>
          </a:r>
          <a:r>
            <a:rPr lang="en-US" sz="1200" dirty="0" err="1" smtClean="0">
              <a:solidFill>
                <a:schemeClr val="tx1"/>
              </a:solidFill>
            </a:rPr>
            <a:t>penyertaan</a:t>
          </a:r>
          <a:r>
            <a:rPr lang="en-US" sz="1200" dirty="0" smtClean="0">
              <a:solidFill>
                <a:schemeClr val="tx1"/>
              </a:solidFill>
            </a:rPr>
            <a:t> modal </a:t>
          </a:r>
          <a:r>
            <a:rPr lang="en-US" sz="1200" dirty="0" err="1" smtClean="0">
              <a:solidFill>
                <a:schemeClr val="tx1"/>
              </a:solidFill>
            </a:rPr>
            <a:t>pada</a:t>
          </a:r>
          <a:r>
            <a:rPr lang="en-US" sz="1200" dirty="0" smtClean="0">
              <a:solidFill>
                <a:schemeClr val="tx1"/>
              </a:solidFill>
            </a:rPr>
            <a:t> </a:t>
          </a:r>
          <a:r>
            <a:rPr lang="en-US" sz="1200" dirty="0" err="1" smtClean="0">
              <a:solidFill>
                <a:schemeClr val="tx1"/>
              </a:solidFill>
            </a:rPr>
            <a:t>perusahaan</a:t>
          </a:r>
          <a:r>
            <a:rPr lang="en-US" sz="1200" dirty="0" smtClean="0">
              <a:solidFill>
                <a:schemeClr val="tx1"/>
              </a:solidFill>
            </a:rPr>
            <a:t> </a:t>
          </a:r>
          <a:r>
            <a:rPr lang="en-US" sz="1200" dirty="0" err="1" smtClean="0">
              <a:solidFill>
                <a:schemeClr val="tx1"/>
              </a:solidFill>
            </a:rPr>
            <a:t>milik</a:t>
          </a:r>
          <a:r>
            <a:rPr lang="en-US" sz="1200" dirty="0" smtClean="0">
              <a:solidFill>
                <a:schemeClr val="tx1"/>
              </a:solidFill>
            </a:rPr>
            <a:t> Daerah/BUMD</a:t>
          </a:r>
          <a:endParaRPr lang="en-US" sz="1200" dirty="0">
            <a:solidFill>
              <a:schemeClr val="tx1"/>
            </a:solidFill>
          </a:endParaRPr>
        </a:p>
      </dgm:t>
    </dgm:pt>
    <dgm:pt modelId="{31FBD5D3-6282-44E3-95E0-5BCB2D592FA3}" type="parTrans" cxnId="{07414036-6FCF-45D9-8B28-D8726CD36A51}">
      <dgm:prSet/>
      <dgm:spPr/>
      <dgm:t>
        <a:bodyPr/>
        <a:lstStyle/>
        <a:p>
          <a:endParaRPr lang="en-US"/>
        </a:p>
      </dgm:t>
    </dgm:pt>
    <dgm:pt modelId="{EC55A65F-D207-4C57-82FA-726B8056FDAD}" type="sibTrans" cxnId="{07414036-6FCF-45D9-8B28-D8726CD36A51}">
      <dgm:prSet/>
      <dgm:spPr/>
      <dgm:t>
        <a:bodyPr/>
        <a:lstStyle/>
        <a:p>
          <a:endParaRPr lang="en-US"/>
        </a:p>
      </dgm:t>
    </dgm:pt>
    <dgm:pt modelId="{CB553B48-158C-4AE9-AAE5-5E17B40495A6}">
      <dgm:prSet phldrT="[Text]" custT="1"/>
      <dgm:spPr/>
      <dgm:t>
        <a:bodyPr/>
        <a:lstStyle/>
        <a:p>
          <a:r>
            <a:rPr lang="es-ES" sz="1200" b="0" dirty="0" smtClean="0">
              <a:solidFill>
                <a:schemeClr val="tx1"/>
              </a:solidFill>
            </a:rPr>
            <a:t>2. </a:t>
          </a:r>
          <a:r>
            <a:rPr lang="es-ES" sz="1200" b="0" dirty="0" err="1" smtClean="0">
              <a:solidFill>
                <a:schemeClr val="tx1"/>
              </a:solidFill>
            </a:rPr>
            <a:t>Bagian</a:t>
          </a:r>
          <a:r>
            <a:rPr lang="es-ES" sz="1200" b="0" dirty="0" smtClean="0">
              <a:solidFill>
                <a:schemeClr val="tx1"/>
              </a:solidFill>
            </a:rPr>
            <a:t> </a:t>
          </a:r>
          <a:r>
            <a:rPr lang="es-ES" sz="1200" b="0" dirty="0" err="1" smtClean="0">
              <a:solidFill>
                <a:schemeClr val="tx1"/>
              </a:solidFill>
            </a:rPr>
            <a:t>laba</a:t>
          </a:r>
          <a:r>
            <a:rPr lang="es-ES" sz="1200" b="0" dirty="0" smtClean="0">
              <a:solidFill>
                <a:schemeClr val="tx1"/>
              </a:solidFill>
            </a:rPr>
            <a:t> atas </a:t>
          </a:r>
          <a:r>
            <a:rPr lang="es-ES" sz="1200" b="0" dirty="0" err="1" smtClean="0">
              <a:solidFill>
                <a:schemeClr val="tx1"/>
              </a:solidFill>
            </a:rPr>
            <a:t>penyertaan</a:t>
          </a:r>
          <a:r>
            <a:rPr lang="es-ES" sz="1200" b="0" dirty="0" smtClean="0">
              <a:solidFill>
                <a:schemeClr val="tx1"/>
              </a:solidFill>
            </a:rPr>
            <a:t> modal pada </a:t>
          </a:r>
          <a:r>
            <a:rPr lang="es-ES" sz="1200" b="0" dirty="0" err="1" smtClean="0">
              <a:solidFill>
                <a:schemeClr val="tx1"/>
              </a:solidFill>
            </a:rPr>
            <a:t>perusahaan</a:t>
          </a:r>
          <a:r>
            <a:rPr lang="es-ES" sz="1200" b="0" dirty="0" smtClean="0">
              <a:solidFill>
                <a:schemeClr val="tx1"/>
              </a:solidFill>
            </a:rPr>
            <a:t> </a:t>
          </a:r>
          <a:r>
            <a:rPr lang="es-ES" sz="1200" b="0" dirty="0" err="1" smtClean="0">
              <a:solidFill>
                <a:schemeClr val="tx1"/>
              </a:solidFill>
            </a:rPr>
            <a:t>milik</a:t>
          </a:r>
          <a:r>
            <a:rPr lang="es-ES" sz="1200" b="0" dirty="0" smtClean="0">
              <a:solidFill>
                <a:schemeClr val="tx1"/>
              </a:solidFill>
            </a:rPr>
            <a:t> </a:t>
          </a:r>
          <a:r>
            <a:rPr lang="es-ES" sz="1200" b="0" dirty="0" err="1" smtClean="0">
              <a:solidFill>
                <a:schemeClr val="tx1"/>
              </a:solidFill>
            </a:rPr>
            <a:t>pemerintah</a:t>
          </a:r>
          <a:r>
            <a:rPr lang="es-ES" sz="1200" b="0" dirty="0" smtClean="0">
              <a:solidFill>
                <a:schemeClr val="tx1"/>
              </a:solidFill>
            </a:rPr>
            <a:t>/BUMN, dan</a:t>
          </a:r>
          <a:endParaRPr lang="en-US" sz="1200" b="0" dirty="0"/>
        </a:p>
      </dgm:t>
    </dgm:pt>
    <dgm:pt modelId="{E93B98B9-686C-4F1A-9D56-AC6D8A1FC8E3}" type="parTrans" cxnId="{04EF92A6-AB7E-4069-96DD-80DE3730C1EC}">
      <dgm:prSet/>
      <dgm:spPr/>
      <dgm:t>
        <a:bodyPr/>
        <a:lstStyle/>
        <a:p>
          <a:endParaRPr lang="en-US"/>
        </a:p>
      </dgm:t>
    </dgm:pt>
    <dgm:pt modelId="{5C4A3BB8-1149-428A-A739-6A40CBE6E46C}" type="sibTrans" cxnId="{04EF92A6-AB7E-4069-96DD-80DE3730C1EC}">
      <dgm:prSet/>
      <dgm:spPr/>
      <dgm:t>
        <a:bodyPr/>
        <a:lstStyle/>
        <a:p>
          <a:endParaRPr lang="en-US"/>
        </a:p>
      </dgm:t>
    </dgm:pt>
    <dgm:pt modelId="{00C28C1E-84BC-49DC-8F31-B0689F0A5F53}">
      <dgm:prSet phldrT="[Text]" custT="1"/>
      <dgm:spPr/>
      <dgm:t>
        <a:bodyPr/>
        <a:lstStyle/>
        <a:p>
          <a:r>
            <a:rPr lang="en-US" sz="1200" dirty="0" smtClean="0">
              <a:solidFill>
                <a:schemeClr val="tx1"/>
              </a:solidFill>
            </a:rPr>
            <a:t>3. </a:t>
          </a:r>
          <a:r>
            <a:rPr lang="en-US" sz="1200" dirty="0" err="1" smtClean="0">
              <a:solidFill>
                <a:schemeClr val="tx1"/>
              </a:solidFill>
            </a:rPr>
            <a:t>Bagian</a:t>
          </a:r>
          <a:r>
            <a:rPr lang="en-US" sz="1200" dirty="0" smtClean="0">
              <a:solidFill>
                <a:schemeClr val="tx1"/>
              </a:solidFill>
            </a:rPr>
            <a:t> </a:t>
          </a:r>
          <a:r>
            <a:rPr lang="en-US" sz="1200" dirty="0" err="1" smtClean="0">
              <a:solidFill>
                <a:schemeClr val="tx1"/>
              </a:solidFill>
            </a:rPr>
            <a:t>laba</a:t>
          </a:r>
          <a:r>
            <a:rPr lang="en-US" sz="1200" dirty="0" smtClean="0">
              <a:solidFill>
                <a:schemeClr val="tx1"/>
              </a:solidFill>
            </a:rPr>
            <a:t> </a:t>
          </a:r>
          <a:r>
            <a:rPr lang="en-US" sz="1200" dirty="0" err="1" smtClean="0">
              <a:solidFill>
                <a:schemeClr val="tx1"/>
              </a:solidFill>
            </a:rPr>
            <a:t>atas</a:t>
          </a:r>
          <a:r>
            <a:rPr lang="en-US" sz="1200" dirty="0" smtClean="0">
              <a:solidFill>
                <a:schemeClr val="tx1"/>
              </a:solidFill>
            </a:rPr>
            <a:t> </a:t>
          </a:r>
          <a:r>
            <a:rPr lang="en-US" sz="1200" dirty="0" err="1" smtClean="0">
              <a:solidFill>
                <a:schemeClr val="tx1"/>
              </a:solidFill>
            </a:rPr>
            <a:t>penyertaan</a:t>
          </a:r>
          <a:r>
            <a:rPr lang="en-US" sz="1200" dirty="0" smtClean="0">
              <a:solidFill>
                <a:schemeClr val="tx1"/>
              </a:solidFill>
            </a:rPr>
            <a:t> modal </a:t>
          </a:r>
          <a:r>
            <a:rPr lang="en-US" sz="1200" dirty="0" err="1" smtClean="0">
              <a:solidFill>
                <a:schemeClr val="tx1"/>
              </a:solidFill>
            </a:rPr>
            <a:t>pada</a:t>
          </a:r>
          <a:r>
            <a:rPr lang="en-US" sz="1200" dirty="0" smtClean="0">
              <a:solidFill>
                <a:schemeClr val="tx1"/>
              </a:solidFill>
            </a:rPr>
            <a:t> </a:t>
          </a:r>
          <a:r>
            <a:rPr lang="en-US" sz="1200" dirty="0" err="1" smtClean="0">
              <a:solidFill>
                <a:schemeClr val="tx1"/>
              </a:solidFill>
            </a:rPr>
            <a:t>perusahaan</a:t>
          </a:r>
          <a:r>
            <a:rPr lang="en-US" sz="1200" dirty="0" smtClean="0">
              <a:solidFill>
                <a:schemeClr val="tx1"/>
              </a:solidFill>
            </a:rPr>
            <a:t> </a:t>
          </a:r>
          <a:r>
            <a:rPr lang="en-US" sz="1200" dirty="0" err="1" smtClean="0">
              <a:solidFill>
                <a:schemeClr val="tx1"/>
              </a:solidFill>
            </a:rPr>
            <a:t>milik</a:t>
          </a:r>
          <a:r>
            <a:rPr lang="en-US" sz="1200" dirty="0" smtClean="0">
              <a:solidFill>
                <a:schemeClr val="tx1"/>
              </a:solidFill>
            </a:rPr>
            <a:t> </a:t>
          </a:r>
          <a:r>
            <a:rPr lang="en-US" sz="1200" dirty="0" err="1" smtClean="0">
              <a:solidFill>
                <a:schemeClr val="tx1"/>
              </a:solidFill>
            </a:rPr>
            <a:t>swasta</a:t>
          </a:r>
          <a:r>
            <a:rPr lang="en-US" sz="1200" dirty="0" smtClean="0">
              <a:solidFill>
                <a:schemeClr val="tx1"/>
              </a:solidFill>
            </a:rPr>
            <a:t> </a:t>
          </a:r>
          <a:r>
            <a:rPr lang="en-US" sz="1200" dirty="0" err="1" smtClean="0">
              <a:solidFill>
                <a:schemeClr val="tx1"/>
              </a:solidFill>
            </a:rPr>
            <a:t>atau</a:t>
          </a:r>
          <a:r>
            <a:rPr lang="en-US" sz="1200" dirty="0" smtClean="0">
              <a:solidFill>
                <a:schemeClr val="tx1"/>
              </a:solidFill>
            </a:rPr>
            <a:t> </a:t>
          </a:r>
          <a:r>
            <a:rPr lang="en-US" sz="1200" dirty="0" err="1" smtClean="0">
              <a:solidFill>
                <a:schemeClr val="tx1"/>
              </a:solidFill>
            </a:rPr>
            <a:t>kelompok</a:t>
          </a:r>
          <a:r>
            <a:rPr lang="en-US" sz="1200" dirty="0" smtClean="0">
              <a:solidFill>
                <a:schemeClr val="tx1"/>
              </a:solidFill>
            </a:rPr>
            <a:t> </a:t>
          </a:r>
          <a:r>
            <a:rPr lang="en-US" sz="1200" dirty="0" err="1" smtClean="0">
              <a:solidFill>
                <a:schemeClr val="tx1"/>
              </a:solidFill>
            </a:rPr>
            <a:t>usaha</a:t>
          </a:r>
          <a:r>
            <a:rPr lang="en-US" sz="1200" dirty="0" smtClean="0">
              <a:solidFill>
                <a:schemeClr val="tx1"/>
              </a:solidFill>
            </a:rPr>
            <a:t> </a:t>
          </a:r>
          <a:r>
            <a:rPr lang="en-US" sz="1200" dirty="0" err="1" smtClean="0">
              <a:solidFill>
                <a:schemeClr val="tx1"/>
              </a:solidFill>
            </a:rPr>
            <a:t>masyarakat</a:t>
          </a:r>
          <a:r>
            <a:rPr lang="en-US" sz="1200" dirty="0" smtClean="0">
              <a:solidFill>
                <a:schemeClr val="tx1"/>
              </a:solidFill>
            </a:rPr>
            <a:t>.</a:t>
          </a:r>
          <a:endParaRPr lang="en-US" sz="1200" dirty="0">
            <a:solidFill>
              <a:schemeClr val="tx1"/>
            </a:solidFill>
          </a:endParaRPr>
        </a:p>
      </dgm:t>
    </dgm:pt>
    <dgm:pt modelId="{03E0A1BB-860C-4B1A-88DE-184F16334084}" type="parTrans" cxnId="{2C3FEC48-DB39-49EB-A593-2ED2382B6360}">
      <dgm:prSet/>
      <dgm:spPr/>
      <dgm:t>
        <a:bodyPr/>
        <a:lstStyle/>
        <a:p>
          <a:endParaRPr lang="en-US"/>
        </a:p>
      </dgm:t>
    </dgm:pt>
    <dgm:pt modelId="{0F99079B-2A8B-48BE-A714-0841CC721731}" type="sibTrans" cxnId="{2C3FEC48-DB39-49EB-A593-2ED2382B6360}">
      <dgm:prSet/>
      <dgm:spPr/>
      <dgm:t>
        <a:bodyPr/>
        <a:lstStyle/>
        <a:p>
          <a:endParaRPr lang="en-US"/>
        </a:p>
      </dgm:t>
    </dgm:pt>
    <dgm:pt modelId="{2DFB1D5C-AE49-4EEE-A0D8-CFC0403CCF96}" type="pres">
      <dgm:prSet presAssocID="{B1658C0F-0261-470D-AB7F-9EC274160D9E}" presName="linear" presStyleCnt="0">
        <dgm:presLayoutVars>
          <dgm:dir/>
          <dgm:animLvl val="lvl"/>
          <dgm:resizeHandles val="exact"/>
        </dgm:presLayoutVars>
      </dgm:prSet>
      <dgm:spPr/>
      <dgm:t>
        <a:bodyPr/>
        <a:lstStyle/>
        <a:p>
          <a:endParaRPr lang="id-ID"/>
        </a:p>
      </dgm:t>
    </dgm:pt>
    <dgm:pt modelId="{03C31AC5-579A-4769-B88F-0CDB48FE106A}" type="pres">
      <dgm:prSet presAssocID="{9540CF34-2E6B-49DF-A09F-498021734CA0}" presName="parentLin" presStyleCnt="0"/>
      <dgm:spPr/>
    </dgm:pt>
    <dgm:pt modelId="{262578D1-BFC8-46EA-A03A-03E67824D159}" type="pres">
      <dgm:prSet presAssocID="{9540CF34-2E6B-49DF-A09F-498021734CA0}" presName="parentLeftMargin" presStyleLbl="node1" presStyleIdx="0" presStyleCnt="3"/>
      <dgm:spPr/>
      <dgm:t>
        <a:bodyPr/>
        <a:lstStyle/>
        <a:p>
          <a:endParaRPr lang="id-ID"/>
        </a:p>
      </dgm:t>
    </dgm:pt>
    <dgm:pt modelId="{5C7C6817-11C5-4EB9-9FEC-5045EB5FA50E}" type="pres">
      <dgm:prSet presAssocID="{9540CF34-2E6B-49DF-A09F-498021734CA0}" presName="parentText" presStyleLbl="node1" presStyleIdx="0" presStyleCnt="3" custScaleY="219266" custLinFactNeighborX="-5805" custLinFactNeighborY="889">
        <dgm:presLayoutVars>
          <dgm:chMax val="0"/>
          <dgm:bulletEnabled val="1"/>
        </dgm:presLayoutVars>
      </dgm:prSet>
      <dgm:spPr/>
      <dgm:t>
        <a:bodyPr/>
        <a:lstStyle/>
        <a:p>
          <a:endParaRPr lang="en-US"/>
        </a:p>
      </dgm:t>
    </dgm:pt>
    <dgm:pt modelId="{3A6205D0-C2C8-46B0-B272-63A88672D47B}" type="pres">
      <dgm:prSet presAssocID="{9540CF34-2E6B-49DF-A09F-498021734CA0}" presName="negativeSpace" presStyleCnt="0"/>
      <dgm:spPr/>
    </dgm:pt>
    <dgm:pt modelId="{0DF6A9D6-8180-45B1-A3E2-451529B5B0E4}" type="pres">
      <dgm:prSet presAssocID="{9540CF34-2E6B-49DF-A09F-498021734CA0}" presName="childText" presStyleLbl="conFgAcc1" presStyleIdx="0" presStyleCnt="3">
        <dgm:presLayoutVars>
          <dgm:bulletEnabled val="1"/>
        </dgm:presLayoutVars>
      </dgm:prSet>
      <dgm:spPr/>
    </dgm:pt>
    <dgm:pt modelId="{788A2ED0-0275-4E2C-96E3-D4CCB9410027}" type="pres">
      <dgm:prSet presAssocID="{EC55A65F-D207-4C57-82FA-726B8056FDAD}" presName="spaceBetweenRectangles" presStyleCnt="0"/>
      <dgm:spPr/>
    </dgm:pt>
    <dgm:pt modelId="{A550DEBE-BCDC-4113-BC93-DCA3B15DEB7B}" type="pres">
      <dgm:prSet presAssocID="{CB553B48-158C-4AE9-AAE5-5E17B40495A6}" presName="parentLin" presStyleCnt="0"/>
      <dgm:spPr/>
    </dgm:pt>
    <dgm:pt modelId="{5ED6A93E-4706-4D59-8B36-A45D1FBD9224}" type="pres">
      <dgm:prSet presAssocID="{CB553B48-158C-4AE9-AAE5-5E17B40495A6}" presName="parentLeftMargin" presStyleLbl="node1" presStyleIdx="0" presStyleCnt="3"/>
      <dgm:spPr/>
      <dgm:t>
        <a:bodyPr/>
        <a:lstStyle/>
        <a:p>
          <a:endParaRPr lang="id-ID"/>
        </a:p>
      </dgm:t>
    </dgm:pt>
    <dgm:pt modelId="{F5853253-91B0-4582-9055-46C2295305DB}" type="pres">
      <dgm:prSet presAssocID="{CB553B48-158C-4AE9-AAE5-5E17B40495A6}" presName="parentText" presStyleLbl="node1" presStyleIdx="1" presStyleCnt="3" custScaleY="175059">
        <dgm:presLayoutVars>
          <dgm:chMax val="0"/>
          <dgm:bulletEnabled val="1"/>
        </dgm:presLayoutVars>
      </dgm:prSet>
      <dgm:spPr/>
      <dgm:t>
        <a:bodyPr/>
        <a:lstStyle/>
        <a:p>
          <a:endParaRPr lang="en-US"/>
        </a:p>
      </dgm:t>
    </dgm:pt>
    <dgm:pt modelId="{BB699C00-E507-412A-881C-9B3027684516}" type="pres">
      <dgm:prSet presAssocID="{CB553B48-158C-4AE9-AAE5-5E17B40495A6}" presName="negativeSpace" presStyleCnt="0"/>
      <dgm:spPr/>
    </dgm:pt>
    <dgm:pt modelId="{208852E3-E77A-47BF-8514-F06C8499E44B}" type="pres">
      <dgm:prSet presAssocID="{CB553B48-158C-4AE9-AAE5-5E17B40495A6}" presName="childText" presStyleLbl="conFgAcc1" presStyleIdx="1" presStyleCnt="3">
        <dgm:presLayoutVars>
          <dgm:bulletEnabled val="1"/>
        </dgm:presLayoutVars>
      </dgm:prSet>
      <dgm:spPr/>
    </dgm:pt>
    <dgm:pt modelId="{D83125D2-B279-4517-A1A7-6F3B6B5DB416}" type="pres">
      <dgm:prSet presAssocID="{5C4A3BB8-1149-428A-A739-6A40CBE6E46C}" presName="spaceBetweenRectangles" presStyleCnt="0"/>
      <dgm:spPr/>
    </dgm:pt>
    <dgm:pt modelId="{FF8878FE-A031-44B1-8742-C1C05ACB440E}" type="pres">
      <dgm:prSet presAssocID="{00C28C1E-84BC-49DC-8F31-B0689F0A5F53}" presName="parentLin" presStyleCnt="0"/>
      <dgm:spPr/>
    </dgm:pt>
    <dgm:pt modelId="{57D5699F-C749-45C3-831B-3845C9DDDB4A}" type="pres">
      <dgm:prSet presAssocID="{00C28C1E-84BC-49DC-8F31-B0689F0A5F53}" presName="parentLeftMargin" presStyleLbl="node1" presStyleIdx="1" presStyleCnt="3"/>
      <dgm:spPr/>
      <dgm:t>
        <a:bodyPr/>
        <a:lstStyle/>
        <a:p>
          <a:endParaRPr lang="id-ID"/>
        </a:p>
      </dgm:t>
    </dgm:pt>
    <dgm:pt modelId="{80F4BAA7-9D0C-4EB6-894D-DFA3E97114B2}" type="pres">
      <dgm:prSet presAssocID="{00C28C1E-84BC-49DC-8F31-B0689F0A5F53}" presName="parentText" presStyleLbl="node1" presStyleIdx="2" presStyleCnt="3" custScaleY="194953">
        <dgm:presLayoutVars>
          <dgm:chMax val="0"/>
          <dgm:bulletEnabled val="1"/>
        </dgm:presLayoutVars>
      </dgm:prSet>
      <dgm:spPr/>
      <dgm:t>
        <a:bodyPr/>
        <a:lstStyle/>
        <a:p>
          <a:endParaRPr lang="en-US"/>
        </a:p>
      </dgm:t>
    </dgm:pt>
    <dgm:pt modelId="{54790746-DC88-45C7-AA97-D13C6A96E209}" type="pres">
      <dgm:prSet presAssocID="{00C28C1E-84BC-49DC-8F31-B0689F0A5F53}" presName="negativeSpace" presStyleCnt="0"/>
      <dgm:spPr/>
    </dgm:pt>
    <dgm:pt modelId="{511F53B6-AED5-4E8C-A1EC-047C019A7CAA}" type="pres">
      <dgm:prSet presAssocID="{00C28C1E-84BC-49DC-8F31-B0689F0A5F53}" presName="childText" presStyleLbl="conFgAcc1" presStyleIdx="2" presStyleCnt="3">
        <dgm:presLayoutVars>
          <dgm:bulletEnabled val="1"/>
        </dgm:presLayoutVars>
      </dgm:prSet>
      <dgm:spPr/>
    </dgm:pt>
  </dgm:ptLst>
  <dgm:cxnLst>
    <dgm:cxn modelId="{07414036-6FCF-45D9-8B28-D8726CD36A51}" srcId="{B1658C0F-0261-470D-AB7F-9EC274160D9E}" destId="{9540CF34-2E6B-49DF-A09F-498021734CA0}" srcOrd="0" destOrd="0" parTransId="{31FBD5D3-6282-44E3-95E0-5BCB2D592FA3}" sibTransId="{EC55A65F-D207-4C57-82FA-726B8056FDAD}"/>
    <dgm:cxn modelId="{8D6F450D-4BA2-49FF-B903-6A94B86C5653}" type="presOf" srcId="{9540CF34-2E6B-49DF-A09F-498021734CA0}" destId="{5C7C6817-11C5-4EB9-9FEC-5045EB5FA50E}" srcOrd="1" destOrd="0" presId="urn:microsoft.com/office/officeart/2005/8/layout/list1"/>
    <dgm:cxn modelId="{CC06A131-7746-453F-AF7B-9C202EDB8345}" type="presOf" srcId="{9540CF34-2E6B-49DF-A09F-498021734CA0}" destId="{262578D1-BFC8-46EA-A03A-03E67824D159}" srcOrd="0" destOrd="0" presId="urn:microsoft.com/office/officeart/2005/8/layout/list1"/>
    <dgm:cxn modelId="{2C3FEC48-DB39-49EB-A593-2ED2382B6360}" srcId="{B1658C0F-0261-470D-AB7F-9EC274160D9E}" destId="{00C28C1E-84BC-49DC-8F31-B0689F0A5F53}" srcOrd="2" destOrd="0" parTransId="{03E0A1BB-860C-4B1A-88DE-184F16334084}" sibTransId="{0F99079B-2A8B-48BE-A714-0841CC721731}"/>
    <dgm:cxn modelId="{E31A78D3-D148-46F3-9B06-82C2DBDB38BB}" type="presOf" srcId="{00C28C1E-84BC-49DC-8F31-B0689F0A5F53}" destId="{57D5699F-C749-45C3-831B-3845C9DDDB4A}" srcOrd="0" destOrd="0" presId="urn:microsoft.com/office/officeart/2005/8/layout/list1"/>
    <dgm:cxn modelId="{076EB4AB-1A9D-4658-9817-BBCB10A6656D}" type="presOf" srcId="{CB553B48-158C-4AE9-AAE5-5E17B40495A6}" destId="{5ED6A93E-4706-4D59-8B36-A45D1FBD9224}" srcOrd="0" destOrd="0" presId="urn:microsoft.com/office/officeart/2005/8/layout/list1"/>
    <dgm:cxn modelId="{04EF92A6-AB7E-4069-96DD-80DE3730C1EC}" srcId="{B1658C0F-0261-470D-AB7F-9EC274160D9E}" destId="{CB553B48-158C-4AE9-AAE5-5E17B40495A6}" srcOrd="1" destOrd="0" parTransId="{E93B98B9-686C-4F1A-9D56-AC6D8A1FC8E3}" sibTransId="{5C4A3BB8-1149-428A-A739-6A40CBE6E46C}"/>
    <dgm:cxn modelId="{15170EB4-0367-4876-9779-8DADD88BD244}" type="presOf" srcId="{00C28C1E-84BC-49DC-8F31-B0689F0A5F53}" destId="{80F4BAA7-9D0C-4EB6-894D-DFA3E97114B2}" srcOrd="1" destOrd="0" presId="urn:microsoft.com/office/officeart/2005/8/layout/list1"/>
    <dgm:cxn modelId="{048B77B4-9B3C-4C11-B96B-084D88ADC8E0}" type="presOf" srcId="{B1658C0F-0261-470D-AB7F-9EC274160D9E}" destId="{2DFB1D5C-AE49-4EEE-A0D8-CFC0403CCF96}" srcOrd="0" destOrd="0" presId="urn:microsoft.com/office/officeart/2005/8/layout/list1"/>
    <dgm:cxn modelId="{1BF7659D-A091-4B70-B526-65CCD263887B}" type="presOf" srcId="{CB553B48-158C-4AE9-AAE5-5E17B40495A6}" destId="{F5853253-91B0-4582-9055-46C2295305DB}" srcOrd="1" destOrd="0" presId="urn:microsoft.com/office/officeart/2005/8/layout/list1"/>
    <dgm:cxn modelId="{8C7C78B4-DC76-4DD2-A7EA-17618EE5A1BD}" type="presParOf" srcId="{2DFB1D5C-AE49-4EEE-A0D8-CFC0403CCF96}" destId="{03C31AC5-579A-4769-B88F-0CDB48FE106A}" srcOrd="0" destOrd="0" presId="urn:microsoft.com/office/officeart/2005/8/layout/list1"/>
    <dgm:cxn modelId="{2E021709-7905-4C61-B130-90CE84E6758C}" type="presParOf" srcId="{03C31AC5-579A-4769-B88F-0CDB48FE106A}" destId="{262578D1-BFC8-46EA-A03A-03E67824D159}" srcOrd="0" destOrd="0" presId="urn:microsoft.com/office/officeart/2005/8/layout/list1"/>
    <dgm:cxn modelId="{337BBB65-F13A-4801-9A19-AF99EA876287}" type="presParOf" srcId="{03C31AC5-579A-4769-B88F-0CDB48FE106A}" destId="{5C7C6817-11C5-4EB9-9FEC-5045EB5FA50E}" srcOrd="1" destOrd="0" presId="urn:microsoft.com/office/officeart/2005/8/layout/list1"/>
    <dgm:cxn modelId="{5309071F-77EE-4951-83BE-8CA5CCC65770}" type="presParOf" srcId="{2DFB1D5C-AE49-4EEE-A0D8-CFC0403CCF96}" destId="{3A6205D0-C2C8-46B0-B272-63A88672D47B}" srcOrd="1" destOrd="0" presId="urn:microsoft.com/office/officeart/2005/8/layout/list1"/>
    <dgm:cxn modelId="{31659AE5-AFB3-4B89-BB14-4579E5F942A0}" type="presParOf" srcId="{2DFB1D5C-AE49-4EEE-A0D8-CFC0403CCF96}" destId="{0DF6A9D6-8180-45B1-A3E2-451529B5B0E4}" srcOrd="2" destOrd="0" presId="urn:microsoft.com/office/officeart/2005/8/layout/list1"/>
    <dgm:cxn modelId="{0A704E19-19E2-459B-89EE-CDE97909D33F}" type="presParOf" srcId="{2DFB1D5C-AE49-4EEE-A0D8-CFC0403CCF96}" destId="{788A2ED0-0275-4E2C-96E3-D4CCB9410027}" srcOrd="3" destOrd="0" presId="urn:microsoft.com/office/officeart/2005/8/layout/list1"/>
    <dgm:cxn modelId="{8FF44AB3-42B8-49C1-8550-48B1C153EABE}" type="presParOf" srcId="{2DFB1D5C-AE49-4EEE-A0D8-CFC0403CCF96}" destId="{A550DEBE-BCDC-4113-BC93-DCA3B15DEB7B}" srcOrd="4" destOrd="0" presId="urn:microsoft.com/office/officeart/2005/8/layout/list1"/>
    <dgm:cxn modelId="{3C853F82-EEA6-4589-8763-121AF71255C7}" type="presParOf" srcId="{A550DEBE-BCDC-4113-BC93-DCA3B15DEB7B}" destId="{5ED6A93E-4706-4D59-8B36-A45D1FBD9224}" srcOrd="0" destOrd="0" presId="urn:microsoft.com/office/officeart/2005/8/layout/list1"/>
    <dgm:cxn modelId="{615A5010-DED4-4D29-9E71-BD7DA3551545}" type="presParOf" srcId="{A550DEBE-BCDC-4113-BC93-DCA3B15DEB7B}" destId="{F5853253-91B0-4582-9055-46C2295305DB}" srcOrd="1" destOrd="0" presId="urn:microsoft.com/office/officeart/2005/8/layout/list1"/>
    <dgm:cxn modelId="{8C001C92-BA6D-4E6A-95C5-A7C46BBBCD6B}" type="presParOf" srcId="{2DFB1D5C-AE49-4EEE-A0D8-CFC0403CCF96}" destId="{BB699C00-E507-412A-881C-9B3027684516}" srcOrd="5" destOrd="0" presId="urn:microsoft.com/office/officeart/2005/8/layout/list1"/>
    <dgm:cxn modelId="{BB71862B-B1FD-48AA-A998-709E1C559314}" type="presParOf" srcId="{2DFB1D5C-AE49-4EEE-A0D8-CFC0403CCF96}" destId="{208852E3-E77A-47BF-8514-F06C8499E44B}" srcOrd="6" destOrd="0" presId="urn:microsoft.com/office/officeart/2005/8/layout/list1"/>
    <dgm:cxn modelId="{CB4884A9-B199-4E8D-8917-81F5789A041A}" type="presParOf" srcId="{2DFB1D5C-AE49-4EEE-A0D8-CFC0403CCF96}" destId="{D83125D2-B279-4517-A1A7-6F3B6B5DB416}" srcOrd="7" destOrd="0" presId="urn:microsoft.com/office/officeart/2005/8/layout/list1"/>
    <dgm:cxn modelId="{2328D4AD-1D3D-412A-95E6-486ED4A8EAA3}" type="presParOf" srcId="{2DFB1D5C-AE49-4EEE-A0D8-CFC0403CCF96}" destId="{FF8878FE-A031-44B1-8742-C1C05ACB440E}" srcOrd="8" destOrd="0" presId="urn:microsoft.com/office/officeart/2005/8/layout/list1"/>
    <dgm:cxn modelId="{BC501B46-84F8-48ED-9B6B-D1F599AF1259}" type="presParOf" srcId="{FF8878FE-A031-44B1-8742-C1C05ACB440E}" destId="{57D5699F-C749-45C3-831B-3845C9DDDB4A}" srcOrd="0" destOrd="0" presId="urn:microsoft.com/office/officeart/2005/8/layout/list1"/>
    <dgm:cxn modelId="{DAFDA42F-8D23-4FF5-8399-E05BDA45AEA9}" type="presParOf" srcId="{FF8878FE-A031-44B1-8742-C1C05ACB440E}" destId="{80F4BAA7-9D0C-4EB6-894D-DFA3E97114B2}" srcOrd="1" destOrd="0" presId="urn:microsoft.com/office/officeart/2005/8/layout/list1"/>
    <dgm:cxn modelId="{995B96C8-310E-47A6-825B-9FB8CAA23232}" type="presParOf" srcId="{2DFB1D5C-AE49-4EEE-A0D8-CFC0403CCF96}" destId="{54790746-DC88-45C7-AA97-D13C6A96E209}" srcOrd="9" destOrd="0" presId="urn:microsoft.com/office/officeart/2005/8/layout/list1"/>
    <dgm:cxn modelId="{15C7745B-1700-4BD4-A526-55F3628AAA92}" type="presParOf" srcId="{2DFB1D5C-AE49-4EEE-A0D8-CFC0403CCF96}" destId="{511F53B6-AED5-4E8C-A1EC-047C019A7CA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67D27-B10C-4912-859C-294249A4C8D1}"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US"/>
        </a:p>
      </dgm:t>
    </dgm:pt>
    <dgm:pt modelId="{E44B0471-7C31-4841-9622-A5ECEFA371E1}">
      <dgm:prSet phldrT="[Text]"/>
      <dgm:spPr/>
      <dgm:t>
        <a:bodyPr/>
        <a:lstStyle/>
        <a:p>
          <a:r>
            <a:rPr lang="en-US" b="1" dirty="0" smtClean="0"/>
            <a:t>Yang </a:t>
          </a:r>
          <a:r>
            <a:rPr lang="en-US" b="1" dirty="0" err="1" smtClean="0"/>
            <a:t>dimaksud</a:t>
          </a:r>
          <a:r>
            <a:rPr lang="en-US" b="1" dirty="0" smtClean="0"/>
            <a:t> </a:t>
          </a:r>
          <a:r>
            <a:rPr lang="en-US" b="1" dirty="0" err="1" smtClean="0"/>
            <a:t>dengan</a:t>
          </a:r>
          <a:r>
            <a:rPr lang="en-US" b="1" dirty="0" smtClean="0"/>
            <a:t> </a:t>
          </a:r>
          <a:r>
            <a:rPr lang="en-US" b="1" dirty="0" err="1" smtClean="0"/>
            <a:t>kekayaan</a:t>
          </a:r>
          <a:r>
            <a:rPr lang="en-US" b="1" dirty="0" smtClean="0"/>
            <a:t> </a:t>
          </a:r>
          <a:r>
            <a:rPr lang="en-US" b="1" dirty="0" err="1" smtClean="0"/>
            <a:t>daerah</a:t>
          </a:r>
          <a:r>
            <a:rPr lang="en-US" b="1" dirty="0" smtClean="0"/>
            <a:t> yang </a:t>
          </a:r>
          <a:r>
            <a:rPr lang="en-US" b="1" dirty="0" err="1" smtClean="0"/>
            <a:t>dipisahkan</a:t>
          </a:r>
          <a:r>
            <a:rPr lang="en-US" b="1" dirty="0" smtClean="0"/>
            <a:t> </a:t>
          </a:r>
          <a:r>
            <a:rPr lang="en-US" b="1" dirty="0" err="1" smtClean="0"/>
            <a:t>adalah</a:t>
          </a:r>
          <a:r>
            <a:rPr lang="en-US" dirty="0" smtClean="0"/>
            <a:t>:</a:t>
          </a:r>
          <a:endParaRPr lang="en-US" dirty="0"/>
        </a:p>
      </dgm:t>
    </dgm:pt>
    <dgm:pt modelId="{72E29AA7-6F48-42AA-AF87-8327BA941239}" type="parTrans" cxnId="{E10E4F94-79AB-4281-8AFD-72DEBBD29C4D}">
      <dgm:prSet/>
      <dgm:spPr/>
      <dgm:t>
        <a:bodyPr/>
        <a:lstStyle/>
        <a:p>
          <a:endParaRPr lang="en-US"/>
        </a:p>
      </dgm:t>
    </dgm:pt>
    <dgm:pt modelId="{11EABBF9-908C-4DE0-920A-82761D8DD031}" type="sibTrans" cxnId="{E10E4F94-79AB-4281-8AFD-72DEBBD29C4D}">
      <dgm:prSet/>
      <dgm:spPr/>
      <dgm:t>
        <a:bodyPr/>
        <a:lstStyle/>
        <a:p>
          <a:endParaRPr lang="en-US"/>
        </a:p>
      </dgm:t>
    </dgm:pt>
    <dgm:pt modelId="{71C08709-45C5-40B9-B28F-DF7F856FC4C2}">
      <dgm:prSet phldrT="[Text]"/>
      <dgm:spPr/>
      <dgm:t>
        <a:bodyPr/>
        <a:lstStyle/>
        <a:p>
          <a:r>
            <a:rPr lang="en-US" b="1" dirty="0" smtClean="0"/>
            <a:t>a. Bank Pembangunan Daerah (BPD)</a:t>
          </a:r>
          <a:endParaRPr lang="en-US" b="1" dirty="0"/>
        </a:p>
      </dgm:t>
    </dgm:pt>
    <dgm:pt modelId="{9CA728A3-2A39-468B-B6C1-FBC10F72A5DE}" type="parTrans" cxnId="{A8610162-39CE-45F3-8DC9-49F49CE88612}">
      <dgm:prSet/>
      <dgm:spPr/>
      <dgm:t>
        <a:bodyPr/>
        <a:lstStyle/>
        <a:p>
          <a:endParaRPr lang="en-US"/>
        </a:p>
      </dgm:t>
    </dgm:pt>
    <dgm:pt modelId="{6B84ADF2-8C14-4FEB-B1C2-D9F6980CD076}" type="sibTrans" cxnId="{A8610162-39CE-45F3-8DC9-49F49CE88612}">
      <dgm:prSet/>
      <dgm:spPr/>
      <dgm:t>
        <a:bodyPr/>
        <a:lstStyle/>
        <a:p>
          <a:endParaRPr lang="en-US"/>
        </a:p>
      </dgm:t>
    </dgm:pt>
    <dgm:pt modelId="{91F0F41E-C06E-4024-841F-4AEB7FE27014}">
      <dgm:prSet phldrT="[Text]"/>
      <dgm:spPr/>
      <dgm:t>
        <a:bodyPr/>
        <a:lstStyle/>
        <a:p>
          <a:r>
            <a:rPr lang="en-US" b="1" dirty="0" smtClean="0"/>
            <a:t>b. Perusahaan Daerah air </a:t>
          </a:r>
          <a:r>
            <a:rPr lang="en-US" b="1" dirty="0" err="1" smtClean="0"/>
            <a:t>Minum</a:t>
          </a:r>
          <a:r>
            <a:rPr lang="en-US" b="1" dirty="0" smtClean="0"/>
            <a:t> (PDAM)</a:t>
          </a:r>
          <a:endParaRPr lang="en-US" b="1" dirty="0"/>
        </a:p>
      </dgm:t>
    </dgm:pt>
    <dgm:pt modelId="{6CB568DA-D64D-41B7-BA6F-75C90B79542B}" type="parTrans" cxnId="{5541A2FC-A6F3-4BF8-B34E-4CB2A6FF5D0F}">
      <dgm:prSet/>
      <dgm:spPr/>
      <dgm:t>
        <a:bodyPr/>
        <a:lstStyle/>
        <a:p>
          <a:endParaRPr lang="en-US"/>
        </a:p>
      </dgm:t>
    </dgm:pt>
    <dgm:pt modelId="{B4D7609D-8072-4522-98A9-06842AE96EC2}" type="sibTrans" cxnId="{5541A2FC-A6F3-4BF8-B34E-4CB2A6FF5D0F}">
      <dgm:prSet/>
      <dgm:spPr/>
      <dgm:t>
        <a:bodyPr/>
        <a:lstStyle/>
        <a:p>
          <a:endParaRPr lang="en-US"/>
        </a:p>
      </dgm:t>
    </dgm:pt>
    <dgm:pt modelId="{53C6A54B-494D-4581-8591-4967D76FBB6E}">
      <dgm:prSet phldrT="[Text]"/>
      <dgm:spPr/>
      <dgm:t>
        <a:bodyPr/>
        <a:lstStyle/>
        <a:p>
          <a:r>
            <a:rPr lang="en-US" b="1" dirty="0" smtClean="0"/>
            <a:t>c. Perusahaan Daerah Bank </a:t>
          </a:r>
          <a:r>
            <a:rPr lang="en-US" b="1" dirty="0" err="1" smtClean="0"/>
            <a:t>Perkreditan</a:t>
          </a:r>
          <a:r>
            <a:rPr lang="en-US" b="1" dirty="0" smtClean="0"/>
            <a:t> Rakyat (BPR)</a:t>
          </a:r>
          <a:endParaRPr lang="en-US" b="1" dirty="0"/>
        </a:p>
      </dgm:t>
    </dgm:pt>
    <dgm:pt modelId="{B816242F-E2BE-416F-A78E-3F83950B6905}" type="parTrans" cxnId="{5A5763C5-D489-424D-8200-6F570AB6312A}">
      <dgm:prSet/>
      <dgm:spPr/>
      <dgm:t>
        <a:bodyPr/>
        <a:lstStyle/>
        <a:p>
          <a:endParaRPr lang="en-US"/>
        </a:p>
      </dgm:t>
    </dgm:pt>
    <dgm:pt modelId="{47A9E5D1-EF23-4701-BB6B-734C0D2E5256}" type="sibTrans" cxnId="{5A5763C5-D489-424D-8200-6F570AB6312A}">
      <dgm:prSet/>
      <dgm:spPr/>
      <dgm:t>
        <a:bodyPr/>
        <a:lstStyle/>
        <a:p>
          <a:endParaRPr lang="en-US"/>
        </a:p>
      </dgm:t>
    </dgm:pt>
    <dgm:pt modelId="{030856B4-4383-4629-B783-973683B2753D}" type="pres">
      <dgm:prSet presAssocID="{86067D27-B10C-4912-859C-294249A4C8D1}" presName="Name0" presStyleCnt="0">
        <dgm:presLayoutVars>
          <dgm:chPref val="1"/>
          <dgm:dir/>
          <dgm:animOne val="branch"/>
          <dgm:animLvl val="lvl"/>
          <dgm:resizeHandles val="exact"/>
        </dgm:presLayoutVars>
      </dgm:prSet>
      <dgm:spPr/>
      <dgm:t>
        <a:bodyPr/>
        <a:lstStyle/>
        <a:p>
          <a:endParaRPr lang="id-ID"/>
        </a:p>
      </dgm:t>
    </dgm:pt>
    <dgm:pt modelId="{76F2C74D-3645-4ACE-8891-9F60F6789EB4}" type="pres">
      <dgm:prSet presAssocID="{E44B0471-7C31-4841-9622-A5ECEFA371E1}" presName="root1" presStyleCnt="0"/>
      <dgm:spPr/>
    </dgm:pt>
    <dgm:pt modelId="{F7C9A788-EBD1-449C-B4FC-0835464892C7}" type="pres">
      <dgm:prSet presAssocID="{E44B0471-7C31-4841-9622-A5ECEFA371E1}" presName="LevelOneTextNode" presStyleLbl="node0" presStyleIdx="0" presStyleCnt="1" custAng="5400000" custScaleY="31427" custLinFactNeighborX="-31970" custLinFactNeighborY="-279">
        <dgm:presLayoutVars>
          <dgm:chPref val="3"/>
        </dgm:presLayoutVars>
      </dgm:prSet>
      <dgm:spPr>
        <a:prstGeom prst="rect">
          <a:avLst/>
        </a:prstGeom>
      </dgm:spPr>
      <dgm:t>
        <a:bodyPr/>
        <a:lstStyle/>
        <a:p>
          <a:endParaRPr lang="en-US"/>
        </a:p>
      </dgm:t>
    </dgm:pt>
    <dgm:pt modelId="{232CBF35-AD50-4736-A670-8EA629D394E2}" type="pres">
      <dgm:prSet presAssocID="{E44B0471-7C31-4841-9622-A5ECEFA371E1}" presName="level2hierChild" presStyleCnt="0"/>
      <dgm:spPr/>
    </dgm:pt>
    <dgm:pt modelId="{13CB4CED-1B8E-4AB8-8532-F7AF5B97375C}" type="pres">
      <dgm:prSet presAssocID="{9CA728A3-2A39-468B-B6C1-FBC10F72A5DE}" presName="conn2-1" presStyleLbl="parChTrans1D2" presStyleIdx="0" presStyleCnt="3"/>
      <dgm:spPr/>
      <dgm:t>
        <a:bodyPr/>
        <a:lstStyle/>
        <a:p>
          <a:endParaRPr lang="id-ID"/>
        </a:p>
      </dgm:t>
    </dgm:pt>
    <dgm:pt modelId="{065E2698-00F2-4491-9751-CCE130BE9EA0}" type="pres">
      <dgm:prSet presAssocID="{9CA728A3-2A39-468B-B6C1-FBC10F72A5DE}" presName="connTx" presStyleLbl="parChTrans1D2" presStyleIdx="0" presStyleCnt="3"/>
      <dgm:spPr/>
      <dgm:t>
        <a:bodyPr/>
        <a:lstStyle/>
        <a:p>
          <a:endParaRPr lang="id-ID"/>
        </a:p>
      </dgm:t>
    </dgm:pt>
    <dgm:pt modelId="{585309F3-1355-4694-90FD-9A2D41F89E63}" type="pres">
      <dgm:prSet presAssocID="{71C08709-45C5-40B9-B28F-DF7F856FC4C2}" presName="root2" presStyleCnt="0"/>
      <dgm:spPr/>
    </dgm:pt>
    <dgm:pt modelId="{9CE6BCDE-487E-47CB-B003-03AA462B026D}" type="pres">
      <dgm:prSet presAssocID="{71C08709-45C5-40B9-B28F-DF7F856FC4C2}" presName="LevelTwoTextNode" presStyleLbl="node2" presStyleIdx="0" presStyleCnt="3">
        <dgm:presLayoutVars>
          <dgm:chPref val="3"/>
        </dgm:presLayoutVars>
      </dgm:prSet>
      <dgm:spPr/>
      <dgm:t>
        <a:bodyPr/>
        <a:lstStyle/>
        <a:p>
          <a:endParaRPr lang="en-US"/>
        </a:p>
      </dgm:t>
    </dgm:pt>
    <dgm:pt modelId="{166123DE-41D4-4949-AEAC-8E47B6E95CDF}" type="pres">
      <dgm:prSet presAssocID="{71C08709-45C5-40B9-B28F-DF7F856FC4C2}" presName="level3hierChild" presStyleCnt="0"/>
      <dgm:spPr/>
    </dgm:pt>
    <dgm:pt modelId="{6D6C7BC9-1EAD-4A4E-A3A2-25CC916E9C81}" type="pres">
      <dgm:prSet presAssocID="{6CB568DA-D64D-41B7-BA6F-75C90B79542B}" presName="conn2-1" presStyleLbl="parChTrans1D2" presStyleIdx="1" presStyleCnt="3"/>
      <dgm:spPr/>
      <dgm:t>
        <a:bodyPr/>
        <a:lstStyle/>
        <a:p>
          <a:endParaRPr lang="id-ID"/>
        </a:p>
      </dgm:t>
    </dgm:pt>
    <dgm:pt modelId="{4E5F04E3-3EB8-4E95-8EAD-5BF49278DC3A}" type="pres">
      <dgm:prSet presAssocID="{6CB568DA-D64D-41B7-BA6F-75C90B79542B}" presName="connTx" presStyleLbl="parChTrans1D2" presStyleIdx="1" presStyleCnt="3"/>
      <dgm:spPr/>
      <dgm:t>
        <a:bodyPr/>
        <a:lstStyle/>
        <a:p>
          <a:endParaRPr lang="id-ID"/>
        </a:p>
      </dgm:t>
    </dgm:pt>
    <dgm:pt modelId="{1A20A396-8481-450D-BDCD-12C9F7CC5F30}" type="pres">
      <dgm:prSet presAssocID="{91F0F41E-C06E-4024-841F-4AEB7FE27014}" presName="root2" presStyleCnt="0"/>
      <dgm:spPr/>
    </dgm:pt>
    <dgm:pt modelId="{5E6AC1AF-F093-4334-A9A3-CC1E6570106A}" type="pres">
      <dgm:prSet presAssocID="{91F0F41E-C06E-4024-841F-4AEB7FE27014}" presName="LevelTwoTextNode" presStyleLbl="node2" presStyleIdx="1" presStyleCnt="3">
        <dgm:presLayoutVars>
          <dgm:chPref val="3"/>
        </dgm:presLayoutVars>
      </dgm:prSet>
      <dgm:spPr/>
      <dgm:t>
        <a:bodyPr/>
        <a:lstStyle/>
        <a:p>
          <a:endParaRPr lang="en-US"/>
        </a:p>
      </dgm:t>
    </dgm:pt>
    <dgm:pt modelId="{12C5D77D-026B-47E9-8206-A7B54F7C1B8C}" type="pres">
      <dgm:prSet presAssocID="{91F0F41E-C06E-4024-841F-4AEB7FE27014}" presName="level3hierChild" presStyleCnt="0"/>
      <dgm:spPr/>
    </dgm:pt>
    <dgm:pt modelId="{5650ED81-3B16-484F-98C8-5DDA761E93A6}" type="pres">
      <dgm:prSet presAssocID="{B816242F-E2BE-416F-A78E-3F83950B6905}" presName="conn2-1" presStyleLbl="parChTrans1D2" presStyleIdx="2" presStyleCnt="3"/>
      <dgm:spPr/>
      <dgm:t>
        <a:bodyPr/>
        <a:lstStyle/>
        <a:p>
          <a:endParaRPr lang="id-ID"/>
        </a:p>
      </dgm:t>
    </dgm:pt>
    <dgm:pt modelId="{EC32A7F3-61F1-47D6-BD2E-E33FB6492D12}" type="pres">
      <dgm:prSet presAssocID="{B816242F-E2BE-416F-A78E-3F83950B6905}" presName="connTx" presStyleLbl="parChTrans1D2" presStyleIdx="2" presStyleCnt="3"/>
      <dgm:spPr/>
      <dgm:t>
        <a:bodyPr/>
        <a:lstStyle/>
        <a:p>
          <a:endParaRPr lang="id-ID"/>
        </a:p>
      </dgm:t>
    </dgm:pt>
    <dgm:pt modelId="{73D59B93-81C0-41CD-8319-F34473E89611}" type="pres">
      <dgm:prSet presAssocID="{53C6A54B-494D-4581-8591-4967D76FBB6E}" presName="root2" presStyleCnt="0"/>
      <dgm:spPr/>
    </dgm:pt>
    <dgm:pt modelId="{FC8ECB4B-C4C1-45C8-9B72-14905F128A62}" type="pres">
      <dgm:prSet presAssocID="{53C6A54B-494D-4581-8591-4967D76FBB6E}" presName="LevelTwoTextNode" presStyleLbl="node2" presStyleIdx="2" presStyleCnt="3">
        <dgm:presLayoutVars>
          <dgm:chPref val="3"/>
        </dgm:presLayoutVars>
      </dgm:prSet>
      <dgm:spPr/>
      <dgm:t>
        <a:bodyPr/>
        <a:lstStyle/>
        <a:p>
          <a:endParaRPr lang="en-US"/>
        </a:p>
      </dgm:t>
    </dgm:pt>
    <dgm:pt modelId="{1F0B783C-46D5-4709-BDBE-DD42AADA39D9}" type="pres">
      <dgm:prSet presAssocID="{53C6A54B-494D-4581-8591-4967D76FBB6E}" presName="level3hierChild" presStyleCnt="0"/>
      <dgm:spPr/>
    </dgm:pt>
  </dgm:ptLst>
  <dgm:cxnLst>
    <dgm:cxn modelId="{A8610162-39CE-45F3-8DC9-49F49CE88612}" srcId="{E44B0471-7C31-4841-9622-A5ECEFA371E1}" destId="{71C08709-45C5-40B9-B28F-DF7F856FC4C2}" srcOrd="0" destOrd="0" parTransId="{9CA728A3-2A39-468B-B6C1-FBC10F72A5DE}" sibTransId="{6B84ADF2-8C14-4FEB-B1C2-D9F6980CD076}"/>
    <dgm:cxn modelId="{A9EC212D-C5B3-40C3-8311-2DF79F250B67}" type="presOf" srcId="{6CB568DA-D64D-41B7-BA6F-75C90B79542B}" destId="{4E5F04E3-3EB8-4E95-8EAD-5BF49278DC3A}" srcOrd="1" destOrd="0" presId="urn:microsoft.com/office/officeart/2008/layout/HorizontalMultiLevelHierarchy"/>
    <dgm:cxn modelId="{011FA888-95BC-4E00-9ADE-CB26C9821CD5}" type="presOf" srcId="{B816242F-E2BE-416F-A78E-3F83950B6905}" destId="{EC32A7F3-61F1-47D6-BD2E-E33FB6492D12}" srcOrd="1" destOrd="0" presId="urn:microsoft.com/office/officeart/2008/layout/HorizontalMultiLevelHierarchy"/>
    <dgm:cxn modelId="{E10E4F94-79AB-4281-8AFD-72DEBBD29C4D}" srcId="{86067D27-B10C-4912-859C-294249A4C8D1}" destId="{E44B0471-7C31-4841-9622-A5ECEFA371E1}" srcOrd="0" destOrd="0" parTransId="{72E29AA7-6F48-42AA-AF87-8327BA941239}" sibTransId="{11EABBF9-908C-4DE0-920A-82761D8DD031}"/>
    <dgm:cxn modelId="{66900B11-097B-4468-88F3-D45C72BA919A}" type="presOf" srcId="{6CB568DA-D64D-41B7-BA6F-75C90B79542B}" destId="{6D6C7BC9-1EAD-4A4E-A3A2-25CC916E9C81}" srcOrd="0" destOrd="0" presId="urn:microsoft.com/office/officeart/2008/layout/HorizontalMultiLevelHierarchy"/>
    <dgm:cxn modelId="{5A5763C5-D489-424D-8200-6F570AB6312A}" srcId="{E44B0471-7C31-4841-9622-A5ECEFA371E1}" destId="{53C6A54B-494D-4581-8591-4967D76FBB6E}" srcOrd="2" destOrd="0" parTransId="{B816242F-E2BE-416F-A78E-3F83950B6905}" sibTransId="{47A9E5D1-EF23-4701-BB6B-734C0D2E5256}"/>
    <dgm:cxn modelId="{6CFCF53F-116E-4BBA-BD20-C256078542E6}" type="presOf" srcId="{B816242F-E2BE-416F-A78E-3F83950B6905}" destId="{5650ED81-3B16-484F-98C8-5DDA761E93A6}" srcOrd="0" destOrd="0" presId="urn:microsoft.com/office/officeart/2008/layout/HorizontalMultiLevelHierarchy"/>
    <dgm:cxn modelId="{2909B4F1-231D-4AF2-83B8-B069A8B8106A}" type="presOf" srcId="{91F0F41E-C06E-4024-841F-4AEB7FE27014}" destId="{5E6AC1AF-F093-4334-A9A3-CC1E6570106A}" srcOrd="0" destOrd="0" presId="urn:microsoft.com/office/officeart/2008/layout/HorizontalMultiLevelHierarchy"/>
    <dgm:cxn modelId="{4C932E06-C02F-4D17-9206-AD6A2651D318}" type="presOf" srcId="{86067D27-B10C-4912-859C-294249A4C8D1}" destId="{030856B4-4383-4629-B783-973683B2753D}" srcOrd="0" destOrd="0" presId="urn:microsoft.com/office/officeart/2008/layout/HorizontalMultiLevelHierarchy"/>
    <dgm:cxn modelId="{5541A2FC-A6F3-4BF8-B34E-4CB2A6FF5D0F}" srcId="{E44B0471-7C31-4841-9622-A5ECEFA371E1}" destId="{91F0F41E-C06E-4024-841F-4AEB7FE27014}" srcOrd="1" destOrd="0" parTransId="{6CB568DA-D64D-41B7-BA6F-75C90B79542B}" sibTransId="{B4D7609D-8072-4522-98A9-06842AE96EC2}"/>
    <dgm:cxn modelId="{CE687EDB-EB99-422F-B5A0-6F12B04FB533}" type="presOf" srcId="{71C08709-45C5-40B9-B28F-DF7F856FC4C2}" destId="{9CE6BCDE-487E-47CB-B003-03AA462B026D}" srcOrd="0" destOrd="0" presId="urn:microsoft.com/office/officeart/2008/layout/HorizontalMultiLevelHierarchy"/>
    <dgm:cxn modelId="{DDC0AFDC-4510-403C-B643-5DA8C4BB7BA0}" type="presOf" srcId="{53C6A54B-494D-4581-8591-4967D76FBB6E}" destId="{FC8ECB4B-C4C1-45C8-9B72-14905F128A62}" srcOrd="0" destOrd="0" presId="urn:microsoft.com/office/officeart/2008/layout/HorizontalMultiLevelHierarchy"/>
    <dgm:cxn modelId="{41470C4D-89BC-4CC6-8CE8-67522468CA84}" type="presOf" srcId="{9CA728A3-2A39-468B-B6C1-FBC10F72A5DE}" destId="{13CB4CED-1B8E-4AB8-8532-F7AF5B97375C}" srcOrd="0" destOrd="0" presId="urn:microsoft.com/office/officeart/2008/layout/HorizontalMultiLevelHierarchy"/>
    <dgm:cxn modelId="{C24A450D-91B5-4FE3-B3FB-5CF5118E3A85}" type="presOf" srcId="{9CA728A3-2A39-468B-B6C1-FBC10F72A5DE}" destId="{065E2698-00F2-4491-9751-CCE130BE9EA0}" srcOrd="1" destOrd="0" presId="urn:microsoft.com/office/officeart/2008/layout/HorizontalMultiLevelHierarchy"/>
    <dgm:cxn modelId="{2DCF6AD8-D045-407D-AD01-6E8655A01A7F}" type="presOf" srcId="{E44B0471-7C31-4841-9622-A5ECEFA371E1}" destId="{F7C9A788-EBD1-449C-B4FC-0835464892C7}" srcOrd="0" destOrd="0" presId="urn:microsoft.com/office/officeart/2008/layout/HorizontalMultiLevelHierarchy"/>
    <dgm:cxn modelId="{EEB196E2-DE52-461E-8659-EAE4A6D148CC}" type="presParOf" srcId="{030856B4-4383-4629-B783-973683B2753D}" destId="{76F2C74D-3645-4ACE-8891-9F60F6789EB4}" srcOrd="0" destOrd="0" presId="urn:microsoft.com/office/officeart/2008/layout/HorizontalMultiLevelHierarchy"/>
    <dgm:cxn modelId="{D5520B95-E217-4599-8894-69AAE0079757}" type="presParOf" srcId="{76F2C74D-3645-4ACE-8891-9F60F6789EB4}" destId="{F7C9A788-EBD1-449C-B4FC-0835464892C7}" srcOrd="0" destOrd="0" presId="urn:microsoft.com/office/officeart/2008/layout/HorizontalMultiLevelHierarchy"/>
    <dgm:cxn modelId="{1E7A7DD0-5EDC-4E74-8482-626757D81B2C}" type="presParOf" srcId="{76F2C74D-3645-4ACE-8891-9F60F6789EB4}" destId="{232CBF35-AD50-4736-A670-8EA629D394E2}" srcOrd="1" destOrd="0" presId="urn:microsoft.com/office/officeart/2008/layout/HorizontalMultiLevelHierarchy"/>
    <dgm:cxn modelId="{EFF4D3A7-CDAA-46D9-A818-687D09C7B763}" type="presParOf" srcId="{232CBF35-AD50-4736-A670-8EA629D394E2}" destId="{13CB4CED-1B8E-4AB8-8532-F7AF5B97375C}" srcOrd="0" destOrd="0" presId="urn:microsoft.com/office/officeart/2008/layout/HorizontalMultiLevelHierarchy"/>
    <dgm:cxn modelId="{C04E60CA-F9FD-4149-83D5-8913C16D48F5}" type="presParOf" srcId="{13CB4CED-1B8E-4AB8-8532-F7AF5B97375C}" destId="{065E2698-00F2-4491-9751-CCE130BE9EA0}" srcOrd="0" destOrd="0" presId="urn:microsoft.com/office/officeart/2008/layout/HorizontalMultiLevelHierarchy"/>
    <dgm:cxn modelId="{D01E54FA-C599-4892-A458-E0AD19F11C7E}" type="presParOf" srcId="{232CBF35-AD50-4736-A670-8EA629D394E2}" destId="{585309F3-1355-4694-90FD-9A2D41F89E63}" srcOrd="1" destOrd="0" presId="urn:microsoft.com/office/officeart/2008/layout/HorizontalMultiLevelHierarchy"/>
    <dgm:cxn modelId="{7ADC5B40-1F7C-4C00-847A-48EFE34399B6}" type="presParOf" srcId="{585309F3-1355-4694-90FD-9A2D41F89E63}" destId="{9CE6BCDE-487E-47CB-B003-03AA462B026D}" srcOrd="0" destOrd="0" presId="urn:microsoft.com/office/officeart/2008/layout/HorizontalMultiLevelHierarchy"/>
    <dgm:cxn modelId="{33F18399-9346-4823-A6EA-2496C64B625E}" type="presParOf" srcId="{585309F3-1355-4694-90FD-9A2D41F89E63}" destId="{166123DE-41D4-4949-AEAC-8E47B6E95CDF}" srcOrd="1" destOrd="0" presId="urn:microsoft.com/office/officeart/2008/layout/HorizontalMultiLevelHierarchy"/>
    <dgm:cxn modelId="{DE5F04A2-896E-41B6-B997-C71A966B67D1}" type="presParOf" srcId="{232CBF35-AD50-4736-A670-8EA629D394E2}" destId="{6D6C7BC9-1EAD-4A4E-A3A2-25CC916E9C81}" srcOrd="2" destOrd="0" presId="urn:microsoft.com/office/officeart/2008/layout/HorizontalMultiLevelHierarchy"/>
    <dgm:cxn modelId="{FE176B4C-5E7B-4F00-ADC7-7AEC6134BD5B}" type="presParOf" srcId="{6D6C7BC9-1EAD-4A4E-A3A2-25CC916E9C81}" destId="{4E5F04E3-3EB8-4E95-8EAD-5BF49278DC3A}" srcOrd="0" destOrd="0" presId="urn:microsoft.com/office/officeart/2008/layout/HorizontalMultiLevelHierarchy"/>
    <dgm:cxn modelId="{A0D7F226-37EE-45C2-BBA1-E87B6DE1C36B}" type="presParOf" srcId="{232CBF35-AD50-4736-A670-8EA629D394E2}" destId="{1A20A396-8481-450D-BDCD-12C9F7CC5F30}" srcOrd="3" destOrd="0" presId="urn:microsoft.com/office/officeart/2008/layout/HorizontalMultiLevelHierarchy"/>
    <dgm:cxn modelId="{A9B1F9BE-C32B-46D7-8066-8A84EC2072FF}" type="presParOf" srcId="{1A20A396-8481-450D-BDCD-12C9F7CC5F30}" destId="{5E6AC1AF-F093-4334-A9A3-CC1E6570106A}" srcOrd="0" destOrd="0" presId="urn:microsoft.com/office/officeart/2008/layout/HorizontalMultiLevelHierarchy"/>
    <dgm:cxn modelId="{43CCEBAB-45C0-4321-A13D-72264A1A7970}" type="presParOf" srcId="{1A20A396-8481-450D-BDCD-12C9F7CC5F30}" destId="{12C5D77D-026B-47E9-8206-A7B54F7C1B8C}" srcOrd="1" destOrd="0" presId="urn:microsoft.com/office/officeart/2008/layout/HorizontalMultiLevelHierarchy"/>
    <dgm:cxn modelId="{E8E21389-88E6-4C5A-80E9-4A92FD30ED04}" type="presParOf" srcId="{232CBF35-AD50-4736-A670-8EA629D394E2}" destId="{5650ED81-3B16-484F-98C8-5DDA761E93A6}" srcOrd="4" destOrd="0" presId="urn:microsoft.com/office/officeart/2008/layout/HorizontalMultiLevelHierarchy"/>
    <dgm:cxn modelId="{CAA9F70D-62A1-4CC0-A110-4C8D0EAC1592}" type="presParOf" srcId="{5650ED81-3B16-484F-98C8-5DDA761E93A6}" destId="{EC32A7F3-61F1-47D6-BD2E-E33FB6492D12}" srcOrd="0" destOrd="0" presId="urn:microsoft.com/office/officeart/2008/layout/HorizontalMultiLevelHierarchy"/>
    <dgm:cxn modelId="{887462F2-884B-44B8-AA07-4C4C7651D01C}" type="presParOf" srcId="{232CBF35-AD50-4736-A670-8EA629D394E2}" destId="{73D59B93-81C0-41CD-8319-F34473E89611}" srcOrd="5" destOrd="0" presId="urn:microsoft.com/office/officeart/2008/layout/HorizontalMultiLevelHierarchy"/>
    <dgm:cxn modelId="{3A4410E9-CA26-400D-83B8-6975D30ADC27}" type="presParOf" srcId="{73D59B93-81C0-41CD-8319-F34473E89611}" destId="{FC8ECB4B-C4C1-45C8-9B72-14905F128A62}" srcOrd="0" destOrd="0" presId="urn:microsoft.com/office/officeart/2008/layout/HorizontalMultiLevelHierarchy"/>
    <dgm:cxn modelId="{3B027D94-0DC4-4469-B56C-FA77400BE015}" type="presParOf" srcId="{73D59B93-81C0-41CD-8319-F34473E89611}" destId="{1F0B783C-46D5-4709-BDBE-DD42AADA39D9}"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A9D6-8180-45B1-A3E2-451529B5B0E4}">
      <dsp:nvSpPr>
        <dsp:cNvPr id="0" name=""/>
        <dsp:cNvSpPr/>
      </dsp:nvSpPr>
      <dsp:spPr>
        <a:xfrm>
          <a:off x="0" y="590467"/>
          <a:ext cx="39918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C6817-11C5-4EB9-9FEC-5045EB5FA50E}">
      <dsp:nvSpPr>
        <dsp:cNvPr id="0" name=""/>
        <dsp:cNvSpPr/>
      </dsp:nvSpPr>
      <dsp:spPr>
        <a:xfrm>
          <a:off x="187820" y="93419"/>
          <a:ext cx="2791531" cy="6472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16" tIns="0" rIns="105616"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1. </a:t>
          </a:r>
          <a:r>
            <a:rPr lang="en-US" sz="1200" kern="1200" dirty="0" err="1" smtClean="0">
              <a:solidFill>
                <a:schemeClr val="tx1"/>
              </a:solidFill>
            </a:rPr>
            <a:t>Bagian</a:t>
          </a:r>
          <a:r>
            <a:rPr lang="en-US" sz="1200" kern="1200" dirty="0" smtClean="0">
              <a:solidFill>
                <a:schemeClr val="tx1"/>
              </a:solidFill>
            </a:rPr>
            <a:t> </a:t>
          </a:r>
          <a:r>
            <a:rPr lang="en-US" sz="1200" kern="1200" dirty="0" err="1" smtClean="0">
              <a:solidFill>
                <a:schemeClr val="tx1"/>
              </a:solidFill>
            </a:rPr>
            <a:t>laba</a:t>
          </a:r>
          <a:r>
            <a:rPr lang="en-US" sz="1200" kern="1200" dirty="0" smtClean="0">
              <a:solidFill>
                <a:schemeClr val="tx1"/>
              </a:solidFill>
            </a:rPr>
            <a:t> </a:t>
          </a:r>
          <a:r>
            <a:rPr lang="en-US" sz="1200" kern="1200" dirty="0" err="1" smtClean="0">
              <a:solidFill>
                <a:schemeClr val="tx1"/>
              </a:solidFill>
            </a:rPr>
            <a:t>atas</a:t>
          </a:r>
          <a:r>
            <a:rPr lang="en-US" sz="1200" kern="1200" dirty="0" smtClean="0">
              <a:solidFill>
                <a:schemeClr val="tx1"/>
              </a:solidFill>
            </a:rPr>
            <a:t> </a:t>
          </a:r>
          <a:r>
            <a:rPr lang="en-US" sz="1200" kern="1200" dirty="0" err="1" smtClean="0">
              <a:solidFill>
                <a:schemeClr val="tx1"/>
              </a:solidFill>
            </a:rPr>
            <a:t>penyertaan</a:t>
          </a:r>
          <a:r>
            <a:rPr lang="en-US" sz="1200" kern="1200" dirty="0" smtClean="0">
              <a:solidFill>
                <a:schemeClr val="tx1"/>
              </a:solidFill>
            </a:rPr>
            <a:t> modal </a:t>
          </a:r>
          <a:r>
            <a:rPr lang="en-US" sz="1200" kern="1200" dirty="0" err="1" smtClean="0">
              <a:solidFill>
                <a:schemeClr val="tx1"/>
              </a:solidFill>
            </a:rPr>
            <a:t>pada</a:t>
          </a:r>
          <a:r>
            <a:rPr lang="en-US" sz="1200" kern="1200" dirty="0" smtClean="0">
              <a:solidFill>
                <a:schemeClr val="tx1"/>
              </a:solidFill>
            </a:rPr>
            <a:t> </a:t>
          </a:r>
          <a:r>
            <a:rPr lang="en-US" sz="1200" kern="1200" dirty="0" err="1" smtClean="0">
              <a:solidFill>
                <a:schemeClr val="tx1"/>
              </a:solidFill>
            </a:rPr>
            <a:t>perusahaan</a:t>
          </a:r>
          <a:r>
            <a:rPr lang="en-US" sz="1200" kern="1200" dirty="0" smtClean="0">
              <a:solidFill>
                <a:schemeClr val="tx1"/>
              </a:solidFill>
            </a:rPr>
            <a:t> </a:t>
          </a:r>
          <a:r>
            <a:rPr lang="en-US" sz="1200" kern="1200" dirty="0" err="1" smtClean="0">
              <a:solidFill>
                <a:schemeClr val="tx1"/>
              </a:solidFill>
            </a:rPr>
            <a:t>milik</a:t>
          </a:r>
          <a:r>
            <a:rPr lang="en-US" sz="1200" kern="1200" dirty="0" smtClean="0">
              <a:solidFill>
                <a:schemeClr val="tx1"/>
              </a:solidFill>
            </a:rPr>
            <a:t> Daerah/BUMD</a:t>
          </a:r>
          <a:endParaRPr lang="en-US" sz="1200" kern="1200" dirty="0">
            <a:solidFill>
              <a:schemeClr val="tx1"/>
            </a:solidFill>
          </a:endParaRPr>
        </a:p>
      </dsp:txBody>
      <dsp:txXfrm>
        <a:off x="219417" y="125016"/>
        <a:ext cx="2728337" cy="584079"/>
      </dsp:txXfrm>
    </dsp:sp>
    <dsp:sp modelId="{208852E3-E77A-47BF-8514-F06C8499E44B}">
      <dsp:nvSpPr>
        <dsp:cNvPr id="0" name=""/>
        <dsp:cNvSpPr/>
      </dsp:nvSpPr>
      <dsp:spPr>
        <a:xfrm>
          <a:off x="0" y="1265642"/>
          <a:ext cx="39918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53253-91B0-4582-9055-46C2295305DB}">
      <dsp:nvSpPr>
        <dsp:cNvPr id="0" name=""/>
        <dsp:cNvSpPr/>
      </dsp:nvSpPr>
      <dsp:spPr>
        <a:xfrm>
          <a:off x="199395" y="896467"/>
          <a:ext cx="2791531" cy="516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16" tIns="0" rIns="105616" bIns="0" numCol="1" spcCol="1270" anchor="ctr" anchorCtr="0">
          <a:noAutofit/>
        </a:bodyPr>
        <a:lstStyle/>
        <a:p>
          <a:pPr lvl="0" algn="l" defTabSz="533400">
            <a:lnSpc>
              <a:spcPct val="90000"/>
            </a:lnSpc>
            <a:spcBef>
              <a:spcPct val="0"/>
            </a:spcBef>
            <a:spcAft>
              <a:spcPct val="35000"/>
            </a:spcAft>
          </a:pPr>
          <a:r>
            <a:rPr lang="es-ES" sz="1200" b="0" kern="1200" dirty="0" smtClean="0">
              <a:solidFill>
                <a:schemeClr val="tx1"/>
              </a:solidFill>
            </a:rPr>
            <a:t>2. </a:t>
          </a:r>
          <a:r>
            <a:rPr lang="es-ES" sz="1200" b="0" kern="1200" dirty="0" err="1" smtClean="0">
              <a:solidFill>
                <a:schemeClr val="tx1"/>
              </a:solidFill>
            </a:rPr>
            <a:t>Bagian</a:t>
          </a:r>
          <a:r>
            <a:rPr lang="es-ES" sz="1200" b="0" kern="1200" dirty="0" smtClean="0">
              <a:solidFill>
                <a:schemeClr val="tx1"/>
              </a:solidFill>
            </a:rPr>
            <a:t> </a:t>
          </a:r>
          <a:r>
            <a:rPr lang="es-ES" sz="1200" b="0" kern="1200" dirty="0" err="1" smtClean="0">
              <a:solidFill>
                <a:schemeClr val="tx1"/>
              </a:solidFill>
            </a:rPr>
            <a:t>laba</a:t>
          </a:r>
          <a:r>
            <a:rPr lang="es-ES" sz="1200" b="0" kern="1200" dirty="0" smtClean="0">
              <a:solidFill>
                <a:schemeClr val="tx1"/>
              </a:solidFill>
            </a:rPr>
            <a:t> atas </a:t>
          </a:r>
          <a:r>
            <a:rPr lang="es-ES" sz="1200" b="0" kern="1200" dirty="0" err="1" smtClean="0">
              <a:solidFill>
                <a:schemeClr val="tx1"/>
              </a:solidFill>
            </a:rPr>
            <a:t>penyertaan</a:t>
          </a:r>
          <a:r>
            <a:rPr lang="es-ES" sz="1200" b="0" kern="1200" dirty="0" smtClean="0">
              <a:solidFill>
                <a:schemeClr val="tx1"/>
              </a:solidFill>
            </a:rPr>
            <a:t> modal pada </a:t>
          </a:r>
          <a:r>
            <a:rPr lang="es-ES" sz="1200" b="0" kern="1200" dirty="0" err="1" smtClean="0">
              <a:solidFill>
                <a:schemeClr val="tx1"/>
              </a:solidFill>
            </a:rPr>
            <a:t>perusahaan</a:t>
          </a:r>
          <a:r>
            <a:rPr lang="es-ES" sz="1200" b="0" kern="1200" dirty="0" smtClean="0">
              <a:solidFill>
                <a:schemeClr val="tx1"/>
              </a:solidFill>
            </a:rPr>
            <a:t> </a:t>
          </a:r>
          <a:r>
            <a:rPr lang="es-ES" sz="1200" b="0" kern="1200" dirty="0" err="1" smtClean="0">
              <a:solidFill>
                <a:schemeClr val="tx1"/>
              </a:solidFill>
            </a:rPr>
            <a:t>milik</a:t>
          </a:r>
          <a:r>
            <a:rPr lang="es-ES" sz="1200" b="0" kern="1200" dirty="0" smtClean="0">
              <a:solidFill>
                <a:schemeClr val="tx1"/>
              </a:solidFill>
            </a:rPr>
            <a:t> </a:t>
          </a:r>
          <a:r>
            <a:rPr lang="es-ES" sz="1200" b="0" kern="1200" dirty="0" err="1" smtClean="0">
              <a:solidFill>
                <a:schemeClr val="tx1"/>
              </a:solidFill>
            </a:rPr>
            <a:t>pemerintah</a:t>
          </a:r>
          <a:r>
            <a:rPr lang="es-ES" sz="1200" b="0" kern="1200" dirty="0" smtClean="0">
              <a:solidFill>
                <a:schemeClr val="tx1"/>
              </a:solidFill>
            </a:rPr>
            <a:t>/BUMN, dan</a:t>
          </a:r>
          <a:endParaRPr lang="en-US" sz="1200" b="0" kern="1200" dirty="0"/>
        </a:p>
      </dsp:txBody>
      <dsp:txXfrm>
        <a:off x="224622" y="921694"/>
        <a:ext cx="2741077" cy="466320"/>
      </dsp:txXfrm>
    </dsp:sp>
    <dsp:sp modelId="{511F53B6-AED5-4E8C-A1EC-047C019A7CAA}">
      <dsp:nvSpPr>
        <dsp:cNvPr id="0" name=""/>
        <dsp:cNvSpPr/>
      </dsp:nvSpPr>
      <dsp:spPr>
        <a:xfrm>
          <a:off x="0" y="1999543"/>
          <a:ext cx="399180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4BAA7-9D0C-4EB6-894D-DFA3E97114B2}">
      <dsp:nvSpPr>
        <dsp:cNvPr id="0" name=""/>
        <dsp:cNvSpPr/>
      </dsp:nvSpPr>
      <dsp:spPr>
        <a:xfrm>
          <a:off x="199395" y="1571642"/>
          <a:ext cx="2791531" cy="5755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616" tIns="0" rIns="105616"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3. </a:t>
          </a:r>
          <a:r>
            <a:rPr lang="en-US" sz="1200" kern="1200" dirty="0" err="1" smtClean="0">
              <a:solidFill>
                <a:schemeClr val="tx1"/>
              </a:solidFill>
            </a:rPr>
            <a:t>Bagian</a:t>
          </a:r>
          <a:r>
            <a:rPr lang="en-US" sz="1200" kern="1200" dirty="0" smtClean="0">
              <a:solidFill>
                <a:schemeClr val="tx1"/>
              </a:solidFill>
            </a:rPr>
            <a:t> </a:t>
          </a:r>
          <a:r>
            <a:rPr lang="en-US" sz="1200" kern="1200" dirty="0" err="1" smtClean="0">
              <a:solidFill>
                <a:schemeClr val="tx1"/>
              </a:solidFill>
            </a:rPr>
            <a:t>laba</a:t>
          </a:r>
          <a:r>
            <a:rPr lang="en-US" sz="1200" kern="1200" dirty="0" smtClean="0">
              <a:solidFill>
                <a:schemeClr val="tx1"/>
              </a:solidFill>
            </a:rPr>
            <a:t> </a:t>
          </a:r>
          <a:r>
            <a:rPr lang="en-US" sz="1200" kern="1200" dirty="0" err="1" smtClean="0">
              <a:solidFill>
                <a:schemeClr val="tx1"/>
              </a:solidFill>
            </a:rPr>
            <a:t>atas</a:t>
          </a:r>
          <a:r>
            <a:rPr lang="en-US" sz="1200" kern="1200" dirty="0" smtClean="0">
              <a:solidFill>
                <a:schemeClr val="tx1"/>
              </a:solidFill>
            </a:rPr>
            <a:t> </a:t>
          </a:r>
          <a:r>
            <a:rPr lang="en-US" sz="1200" kern="1200" dirty="0" err="1" smtClean="0">
              <a:solidFill>
                <a:schemeClr val="tx1"/>
              </a:solidFill>
            </a:rPr>
            <a:t>penyertaan</a:t>
          </a:r>
          <a:r>
            <a:rPr lang="en-US" sz="1200" kern="1200" dirty="0" smtClean="0">
              <a:solidFill>
                <a:schemeClr val="tx1"/>
              </a:solidFill>
            </a:rPr>
            <a:t> modal </a:t>
          </a:r>
          <a:r>
            <a:rPr lang="en-US" sz="1200" kern="1200" dirty="0" err="1" smtClean="0">
              <a:solidFill>
                <a:schemeClr val="tx1"/>
              </a:solidFill>
            </a:rPr>
            <a:t>pada</a:t>
          </a:r>
          <a:r>
            <a:rPr lang="en-US" sz="1200" kern="1200" dirty="0" smtClean="0">
              <a:solidFill>
                <a:schemeClr val="tx1"/>
              </a:solidFill>
            </a:rPr>
            <a:t> </a:t>
          </a:r>
          <a:r>
            <a:rPr lang="en-US" sz="1200" kern="1200" dirty="0" err="1" smtClean="0">
              <a:solidFill>
                <a:schemeClr val="tx1"/>
              </a:solidFill>
            </a:rPr>
            <a:t>perusahaan</a:t>
          </a:r>
          <a:r>
            <a:rPr lang="en-US" sz="1200" kern="1200" dirty="0" smtClean="0">
              <a:solidFill>
                <a:schemeClr val="tx1"/>
              </a:solidFill>
            </a:rPr>
            <a:t> </a:t>
          </a:r>
          <a:r>
            <a:rPr lang="en-US" sz="1200" kern="1200" dirty="0" err="1" smtClean="0">
              <a:solidFill>
                <a:schemeClr val="tx1"/>
              </a:solidFill>
            </a:rPr>
            <a:t>milik</a:t>
          </a:r>
          <a:r>
            <a:rPr lang="en-US" sz="1200" kern="1200" dirty="0" smtClean="0">
              <a:solidFill>
                <a:schemeClr val="tx1"/>
              </a:solidFill>
            </a:rPr>
            <a:t> </a:t>
          </a:r>
          <a:r>
            <a:rPr lang="en-US" sz="1200" kern="1200" dirty="0" err="1" smtClean="0">
              <a:solidFill>
                <a:schemeClr val="tx1"/>
              </a:solidFill>
            </a:rPr>
            <a:t>swasta</a:t>
          </a:r>
          <a:r>
            <a:rPr lang="en-US" sz="1200" kern="1200" dirty="0" smtClean="0">
              <a:solidFill>
                <a:schemeClr val="tx1"/>
              </a:solidFill>
            </a:rPr>
            <a:t> </a:t>
          </a:r>
          <a:r>
            <a:rPr lang="en-US" sz="1200" kern="1200" dirty="0" err="1" smtClean="0">
              <a:solidFill>
                <a:schemeClr val="tx1"/>
              </a:solidFill>
            </a:rPr>
            <a:t>atau</a:t>
          </a:r>
          <a:r>
            <a:rPr lang="en-US" sz="1200" kern="1200" dirty="0" smtClean="0">
              <a:solidFill>
                <a:schemeClr val="tx1"/>
              </a:solidFill>
            </a:rPr>
            <a:t> </a:t>
          </a:r>
          <a:r>
            <a:rPr lang="en-US" sz="1200" kern="1200" dirty="0" err="1" smtClean="0">
              <a:solidFill>
                <a:schemeClr val="tx1"/>
              </a:solidFill>
            </a:rPr>
            <a:t>kelompok</a:t>
          </a:r>
          <a:r>
            <a:rPr lang="en-US" sz="1200" kern="1200" dirty="0" smtClean="0">
              <a:solidFill>
                <a:schemeClr val="tx1"/>
              </a:solidFill>
            </a:rPr>
            <a:t> </a:t>
          </a:r>
          <a:r>
            <a:rPr lang="en-US" sz="1200" kern="1200" dirty="0" err="1" smtClean="0">
              <a:solidFill>
                <a:schemeClr val="tx1"/>
              </a:solidFill>
            </a:rPr>
            <a:t>usaha</a:t>
          </a:r>
          <a:r>
            <a:rPr lang="en-US" sz="1200" kern="1200" dirty="0" smtClean="0">
              <a:solidFill>
                <a:schemeClr val="tx1"/>
              </a:solidFill>
            </a:rPr>
            <a:t> </a:t>
          </a:r>
          <a:r>
            <a:rPr lang="en-US" sz="1200" kern="1200" dirty="0" err="1" smtClean="0">
              <a:solidFill>
                <a:schemeClr val="tx1"/>
              </a:solidFill>
            </a:rPr>
            <a:t>masyarakat</a:t>
          </a:r>
          <a:r>
            <a:rPr lang="en-US" sz="1200" kern="1200" dirty="0" smtClean="0">
              <a:solidFill>
                <a:schemeClr val="tx1"/>
              </a:solidFill>
            </a:rPr>
            <a:t>.</a:t>
          </a:r>
          <a:endParaRPr lang="en-US" sz="1200" kern="1200" dirty="0">
            <a:solidFill>
              <a:schemeClr val="tx1"/>
            </a:solidFill>
          </a:endParaRPr>
        </a:p>
      </dsp:txBody>
      <dsp:txXfrm>
        <a:off x="227489" y="1599736"/>
        <a:ext cx="2735343" cy="51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0ED81-3B16-484F-98C8-5DDA761E93A6}">
      <dsp:nvSpPr>
        <dsp:cNvPr id="0" name=""/>
        <dsp:cNvSpPr/>
      </dsp:nvSpPr>
      <dsp:spPr>
        <a:xfrm>
          <a:off x="1393486" y="2031195"/>
          <a:ext cx="757324" cy="981629"/>
        </a:xfrm>
        <a:custGeom>
          <a:avLst/>
          <a:gdLst/>
          <a:ahLst/>
          <a:cxnLst/>
          <a:rect l="0" t="0" r="0" b="0"/>
          <a:pathLst>
            <a:path>
              <a:moveTo>
                <a:pt x="0" y="0"/>
              </a:moveTo>
              <a:lnTo>
                <a:pt x="378662" y="0"/>
              </a:lnTo>
              <a:lnTo>
                <a:pt x="378662" y="981629"/>
              </a:lnTo>
              <a:lnTo>
                <a:pt x="757324" y="98162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1152" y="2491015"/>
        <a:ext cx="61990" cy="61990"/>
      </dsp:txXfrm>
    </dsp:sp>
    <dsp:sp modelId="{6D6C7BC9-1EAD-4A4E-A3A2-25CC916E9C81}">
      <dsp:nvSpPr>
        <dsp:cNvPr id="0" name=""/>
        <dsp:cNvSpPr/>
      </dsp:nvSpPr>
      <dsp:spPr>
        <a:xfrm>
          <a:off x="1393486" y="1985475"/>
          <a:ext cx="757324" cy="91440"/>
        </a:xfrm>
        <a:custGeom>
          <a:avLst/>
          <a:gdLst/>
          <a:ahLst/>
          <a:cxnLst/>
          <a:rect l="0" t="0" r="0" b="0"/>
          <a:pathLst>
            <a:path>
              <a:moveTo>
                <a:pt x="0" y="45720"/>
              </a:moveTo>
              <a:lnTo>
                <a:pt x="378662" y="45720"/>
              </a:lnTo>
              <a:lnTo>
                <a:pt x="378662" y="57117"/>
              </a:lnTo>
              <a:lnTo>
                <a:pt x="757324" y="571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3212" y="2012260"/>
        <a:ext cx="37870" cy="37870"/>
      </dsp:txXfrm>
    </dsp:sp>
    <dsp:sp modelId="{13CB4CED-1B8E-4AB8-8532-F7AF5B97375C}">
      <dsp:nvSpPr>
        <dsp:cNvPr id="0" name=""/>
        <dsp:cNvSpPr/>
      </dsp:nvSpPr>
      <dsp:spPr>
        <a:xfrm>
          <a:off x="1393486" y="1072361"/>
          <a:ext cx="757324" cy="958834"/>
        </a:xfrm>
        <a:custGeom>
          <a:avLst/>
          <a:gdLst/>
          <a:ahLst/>
          <a:cxnLst/>
          <a:rect l="0" t="0" r="0" b="0"/>
          <a:pathLst>
            <a:path>
              <a:moveTo>
                <a:pt x="0" y="958834"/>
              </a:moveTo>
              <a:lnTo>
                <a:pt x="378662" y="958834"/>
              </a:lnTo>
              <a:lnTo>
                <a:pt x="378662" y="0"/>
              </a:lnTo>
              <a:lnTo>
                <a:pt x="75732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1602" y="1521232"/>
        <a:ext cx="61092" cy="61092"/>
      </dsp:txXfrm>
    </dsp:sp>
    <dsp:sp modelId="{F7C9A788-EBD1-449C-B4FC-0835464892C7}">
      <dsp:nvSpPr>
        <dsp:cNvPr id="0" name=""/>
        <dsp:cNvSpPr/>
      </dsp:nvSpPr>
      <dsp:spPr>
        <a:xfrm>
          <a:off x="363467" y="1643103"/>
          <a:ext cx="1283851" cy="7761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Yang </a:t>
          </a:r>
          <a:r>
            <a:rPr lang="en-US" sz="1100" b="1" kern="1200" dirty="0" err="1" smtClean="0"/>
            <a:t>dimaksud</a:t>
          </a:r>
          <a:r>
            <a:rPr lang="en-US" sz="1100" b="1" kern="1200" dirty="0" smtClean="0"/>
            <a:t> </a:t>
          </a:r>
          <a:r>
            <a:rPr lang="en-US" sz="1100" b="1" kern="1200" dirty="0" err="1" smtClean="0"/>
            <a:t>dengan</a:t>
          </a:r>
          <a:r>
            <a:rPr lang="en-US" sz="1100" b="1" kern="1200" dirty="0" smtClean="0"/>
            <a:t> </a:t>
          </a:r>
          <a:r>
            <a:rPr lang="en-US" sz="1100" b="1" kern="1200" dirty="0" err="1" smtClean="0"/>
            <a:t>kekayaan</a:t>
          </a:r>
          <a:r>
            <a:rPr lang="en-US" sz="1100" b="1" kern="1200" dirty="0" smtClean="0"/>
            <a:t> </a:t>
          </a:r>
          <a:r>
            <a:rPr lang="en-US" sz="1100" b="1" kern="1200" dirty="0" err="1" smtClean="0"/>
            <a:t>daerah</a:t>
          </a:r>
          <a:r>
            <a:rPr lang="en-US" sz="1100" b="1" kern="1200" dirty="0" smtClean="0"/>
            <a:t> yang </a:t>
          </a:r>
          <a:r>
            <a:rPr lang="en-US" sz="1100" b="1" kern="1200" dirty="0" err="1" smtClean="0"/>
            <a:t>dipisahkan</a:t>
          </a:r>
          <a:r>
            <a:rPr lang="en-US" sz="1100" b="1" kern="1200" dirty="0" smtClean="0"/>
            <a:t> </a:t>
          </a:r>
          <a:r>
            <a:rPr lang="en-US" sz="1100" b="1" kern="1200" dirty="0" err="1" smtClean="0"/>
            <a:t>adalah</a:t>
          </a:r>
          <a:r>
            <a:rPr lang="en-US" sz="1100" kern="1200" dirty="0" smtClean="0"/>
            <a:t>:</a:t>
          </a:r>
          <a:endParaRPr lang="en-US" sz="1100" kern="1200" dirty="0"/>
        </a:p>
      </dsp:txBody>
      <dsp:txXfrm>
        <a:off x="363467" y="1643103"/>
        <a:ext cx="1283851" cy="776185"/>
      </dsp:txXfrm>
    </dsp:sp>
    <dsp:sp modelId="{9CE6BCDE-487E-47CB-B003-03AA462B026D}">
      <dsp:nvSpPr>
        <dsp:cNvPr id="0" name=""/>
        <dsp:cNvSpPr/>
      </dsp:nvSpPr>
      <dsp:spPr>
        <a:xfrm>
          <a:off x="2150810" y="684268"/>
          <a:ext cx="2545888" cy="7761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a. Bank Pembangunan Daerah (BPD)</a:t>
          </a:r>
          <a:endParaRPr lang="en-US" sz="1100" b="1" kern="1200" dirty="0"/>
        </a:p>
      </dsp:txBody>
      <dsp:txXfrm>
        <a:off x="2150810" y="684268"/>
        <a:ext cx="2545888" cy="776185"/>
      </dsp:txXfrm>
    </dsp:sp>
    <dsp:sp modelId="{5E6AC1AF-F093-4334-A9A3-CC1E6570106A}">
      <dsp:nvSpPr>
        <dsp:cNvPr id="0" name=""/>
        <dsp:cNvSpPr/>
      </dsp:nvSpPr>
      <dsp:spPr>
        <a:xfrm>
          <a:off x="2150810" y="1654500"/>
          <a:ext cx="2545888" cy="7761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b. Perusahaan Daerah air </a:t>
          </a:r>
          <a:r>
            <a:rPr lang="en-US" sz="1100" b="1" kern="1200" dirty="0" err="1" smtClean="0"/>
            <a:t>Minum</a:t>
          </a:r>
          <a:r>
            <a:rPr lang="en-US" sz="1100" b="1" kern="1200" dirty="0" smtClean="0"/>
            <a:t> (PDAM)</a:t>
          </a:r>
          <a:endParaRPr lang="en-US" sz="1100" b="1" kern="1200" dirty="0"/>
        </a:p>
      </dsp:txBody>
      <dsp:txXfrm>
        <a:off x="2150810" y="1654500"/>
        <a:ext cx="2545888" cy="776185"/>
      </dsp:txXfrm>
    </dsp:sp>
    <dsp:sp modelId="{FC8ECB4B-C4C1-45C8-9B72-14905F128A62}">
      <dsp:nvSpPr>
        <dsp:cNvPr id="0" name=""/>
        <dsp:cNvSpPr/>
      </dsp:nvSpPr>
      <dsp:spPr>
        <a:xfrm>
          <a:off x="2150810" y="2624732"/>
          <a:ext cx="2545888" cy="7761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c. Perusahaan Daerah Bank </a:t>
          </a:r>
          <a:r>
            <a:rPr lang="en-US" sz="1100" b="1" kern="1200" dirty="0" err="1" smtClean="0"/>
            <a:t>Perkreditan</a:t>
          </a:r>
          <a:r>
            <a:rPr lang="en-US" sz="1100" b="1" kern="1200" dirty="0" smtClean="0"/>
            <a:t> Rakyat (BPR)</a:t>
          </a:r>
          <a:endParaRPr lang="en-US" sz="1100" b="1" kern="1200" dirty="0"/>
        </a:p>
      </dsp:txBody>
      <dsp:txXfrm>
        <a:off x="2150810" y="2624732"/>
        <a:ext cx="2545888" cy="7761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xmlns="" id="{FF7BDD8C-DBA7-4764-A656-F91942711431}"/>
              </a:ext>
            </a:extLst>
          </p:cNvPr>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p:txBody>
      </p:sp>
      <p:sp>
        <p:nvSpPr>
          <p:cNvPr id="3" name="Text Placeholder 9">
            <a:extLst>
              <a:ext uri="{FF2B5EF4-FFF2-40B4-BE49-F238E27FC236}">
                <a16:creationId xmlns:a16="http://schemas.microsoft.com/office/drawing/2014/main" xmlns="" id="{E88D4141-DDEB-40F4-B784-0C7E8499AC0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D8F181D7-1D78-4A9F-891E-7FF1339D8D06}"/>
              </a:ext>
            </a:extLst>
          </p:cNvPr>
          <p:cNvSpPr>
            <a:spLocks noGrp="1"/>
          </p:cNvSpPr>
          <p:nvPr>
            <p:ph type="pic" idx="10" hasCustomPrompt="1"/>
          </p:nvPr>
        </p:nvSpPr>
        <p:spPr>
          <a:xfrm>
            <a:off x="5015620" y="1422245"/>
            <a:ext cx="7176380" cy="468052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Text Placeholder 9">
            <a:extLst>
              <a:ext uri="{FF2B5EF4-FFF2-40B4-BE49-F238E27FC236}">
                <a16:creationId xmlns:a16="http://schemas.microsoft.com/office/drawing/2014/main" xmlns="" id="{CB2D35DD-3012-4060-B307-222D845BBC78}"/>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xmlns="" id="{96F6EC6F-CD4C-4990-A245-26A2E187E707}"/>
              </a:ext>
            </a:extLst>
          </p:cNvPr>
          <p:cNvSpPr>
            <a:spLocks noGrp="1"/>
          </p:cNvSpPr>
          <p:nvPr>
            <p:ph type="pic" sz="quarter" idx="10" hasCustomPrompt="1"/>
          </p:nvPr>
        </p:nvSpPr>
        <p:spPr>
          <a:xfrm>
            <a:off x="4835161" y="1953290"/>
            <a:ext cx="7356839"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5" name="Text Placeholder 9">
            <a:extLst>
              <a:ext uri="{FF2B5EF4-FFF2-40B4-BE49-F238E27FC236}">
                <a16:creationId xmlns:a16="http://schemas.microsoft.com/office/drawing/2014/main" xmlns="" id="{3A2E5076-EB3B-4F2A-B1CA-DF4FCDC804C4}"/>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xmlns="" id="{2E3BCD6D-C303-4864-B3F7-57504C804BA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
        <p:nvSpPr>
          <p:cNvPr id="3" name="그림 개체 틀 8">
            <a:extLst>
              <a:ext uri="{FF2B5EF4-FFF2-40B4-BE49-F238E27FC236}">
                <a16:creationId xmlns:a16="http://schemas.microsoft.com/office/drawing/2014/main" xmlns="" id="{3467D47C-FBB8-4493-8D52-7F3F238780FB}"/>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Insert Your Image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xmlns="" id="{94C30DA3-D434-41BE-9F9E-8CEF940F49AE}"/>
              </a:ext>
            </a:extLst>
          </p:cNvPr>
          <p:cNvGrpSpPr/>
          <p:nvPr userDrawn="1"/>
        </p:nvGrpSpPr>
        <p:grpSpPr>
          <a:xfrm>
            <a:off x="1200508" y="1779191"/>
            <a:ext cx="1512000" cy="2654855"/>
            <a:chOff x="445712" y="1449040"/>
            <a:chExt cx="2113018" cy="3924176"/>
          </a:xfrm>
        </p:grpSpPr>
        <p:sp>
          <p:nvSpPr>
            <p:cNvPr id="5" name="Rounded Rectangle 4">
              <a:extLst>
                <a:ext uri="{FF2B5EF4-FFF2-40B4-BE49-F238E27FC236}">
                  <a16:creationId xmlns:a16="http://schemas.microsoft.com/office/drawing/2014/main" xmlns="" id="{D36CEC37-AE54-4204-926B-C76F46588CF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xmlns="" id="{CE60B77A-53FD-4AF2-A307-E9092175FAE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xmlns="" id="{C77FDCAC-7B49-41A2-BE9C-391E7056C083}"/>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xmlns="" id="{60F1F554-1B98-471E-A329-2CCFAEA0723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xmlns="" id="{6520737B-1186-4E1C-A360-4B9B8D32D5F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0" name="Group 3">
            <a:extLst>
              <a:ext uri="{FF2B5EF4-FFF2-40B4-BE49-F238E27FC236}">
                <a16:creationId xmlns:a16="http://schemas.microsoft.com/office/drawing/2014/main" xmlns="" id="{A3D8A21E-0901-48B8-A295-7A257C040765}"/>
              </a:ext>
            </a:extLst>
          </p:cNvPr>
          <p:cNvGrpSpPr/>
          <p:nvPr userDrawn="1"/>
        </p:nvGrpSpPr>
        <p:grpSpPr>
          <a:xfrm>
            <a:off x="3962075" y="1779191"/>
            <a:ext cx="1512000" cy="2654855"/>
            <a:chOff x="445712" y="1449040"/>
            <a:chExt cx="2113018" cy="3924176"/>
          </a:xfrm>
        </p:grpSpPr>
        <p:sp>
          <p:nvSpPr>
            <p:cNvPr id="11" name="Rounded Rectangle 4">
              <a:extLst>
                <a:ext uri="{FF2B5EF4-FFF2-40B4-BE49-F238E27FC236}">
                  <a16:creationId xmlns:a16="http://schemas.microsoft.com/office/drawing/2014/main" xmlns="" id="{6A107028-0C6A-44AE-9857-3E19BFBC625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
              <a:extLst>
                <a:ext uri="{FF2B5EF4-FFF2-40B4-BE49-F238E27FC236}">
                  <a16:creationId xmlns:a16="http://schemas.microsoft.com/office/drawing/2014/main" xmlns="" id="{8B5810DE-111C-4544-99EB-EF865DE49C8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 name="Group 6">
              <a:extLst>
                <a:ext uri="{FF2B5EF4-FFF2-40B4-BE49-F238E27FC236}">
                  <a16:creationId xmlns:a16="http://schemas.microsoft.com/office/drawing/2014/main" xmlns="" id="{0E56DDB0-CF1E-4473-9566-2CF400B1D03B}"/>
                </a:ext>
              </a:extLst>
            </p:cNvPr>
            <p:cNvGrpSpPr/>
            <p:nvPr userDrawn="1"/>
          </p:nvGrpSpPr>
          <p:grpSpPr>
            <a:xfrm>
              <a:off x="1407705" y="5045834"/>
              <a:ext cx="211967" cy="211967"/>
              <a:chOff x="1549420" y="5712364"/>
              <a:chExt cx="312583" cy="312583"/>
            </a:xfrm>
          </p:grpSpPr>
          <p:sp>
            <p:nvSpPr>
              <p:cNvPr id="14" name="Oval 7">
                <a:extLst>
                  <a:ext uri="{FF2B5EF4-FFF2-40B4-BE49-F238E27FC236}">
                    <a16:creationId xmlns:a16="http://schemas.microsoft.com/office/drawing/2014/main" xmlns="" id="{675AE696-9854-4F9F-8328-3D901AB87BC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ounded Rectangle 8">
                <a:extLst>
                  <a:ext uri="{FF2B5EF4-FFF2-40B4-BE49-F238E27FC236}">
                    <a16:creationId xmlns:a16="http://schemas.microsoft.com/office/drawing/2014/main" xmlns="" id="{1EE822FB-BAB6-4765-BAB8-F8CFD8DBD1C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6" name="Group 3">
            <a:extLst>
              <a:ext uri="{FF2B5EF4-FFF2-40B4-BE49-F238E27FC236}">
                <a16:creationId xmlns:a16="http://schemas.microsoft.com/office/drawing/2014/main" xmlns="" id="{738D86BF-9B29-48E5-9140-E38AC9180C0A}"/>
              </a:ext>
            </a:extLst>
          </p:cNvPr>
          <p:cNvGrpSpPr/>
          <p:nvPr userDrawn="1"/>
        </p:nvGrpSpPr>
        <p:grpSpPr>
          <a:xfrm>
            <a:off x="6723642" y="1779191"/>
            <a:ext cx="1512000" cy="2654855"/>
            <a:chOff x="445712" y="1449040"/>
            <a:chExt cx="2113018" cy="3924176"/>
          </a:xfrm>
        </p:grpSpPr>
        <p:sp>
          <p:nvSpPr>
            <p:cNvPr id="17" name="Rounded Rectangle 4">
              <a:extLst>
                <a:ext uri="{FF2B5EF4-FFF2-40B4-BE49-F238E27FC236}">
                  <a16:creationId xmlns:a16="http://schemas.microsoft.com/office/drawing/2014/main" xmlns="" id="{C5C12189-4C71-4BA8-8527-F51EDF15CAE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5">
              <a:extLst>
                <a:ext uri="{FF2B5EF4-FFF2-40B4-BE49-F238E27FC236}">
                  <a16:creationId xmlns:a16="http://schemas.microsoft.com/office/drawing/2014/main" xmlns="" id="{B007A9B8-7BCE-4BAD-861E-F43AF30C90A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9" name="Group 6">
              <a:extLst>
                <a:ext uri="{FF2B5EF4-FFF2-40B4-BE49-F238E27FC236}">
                  <a16:creationId xmlns:a16="http://schemas.microsoft.com/office/drawing/2014/main" xmlns="" id="{4A5516E4-ACA7-4C98-A9FA-5A5DA37FFCCE}"/>
                </a:ext>
              </a:extLst>
            </p:cNvPr>
            <p:cNvGrpSpPr/>
            <p:nvPr userDrawn="1"/>
          </p:nvGrpSpPr>
          <p:grpSpPr>
            <a:xfrm>
              <a:off x="1407705" y="5045834"/>
              <a:ext cx="211967" cy="211967"/>
              <a:chOff x="1549420" y="5712364"/>
              <a:chExt cx="312583" cy="312583"/>
            </a:xfrm>
          </p:grpSpPr>
          <p:sp>
            <p:nvSpPr>
              <p:cNvPr id="20" name="Oval 7">
                <a:extLst>
                  <a:ext uri="{FF2B5EF4-FFF2-40B4-BE49-F238E27FC236}">
                    <a16:creationId xmlns:a16="http://schemas.microsoft.com/office/drawing/2014/main" xmlns="" id="{1ABA39FE-6EF1-4D4F-88E8-D71FF652C86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ounded Rectangle 8">
                <a:extLst>
                  <a:ext uri="{FF2B5EF4-FFF2-40B4-BE49-F238E27FC236}">
                    <a16:creationId xmlns:a16="http://schemas.microsoft.com/office/drawing/2014/main" xmlns="" id="{66C97352-4633-4B25-8910-54F3DE0B49B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22" name="Group 3">
            <a:extLst>
              <a:ext uri="{FF2B5EF4-FFF2-40B4-BE49-F238E27FC236}">
                <a16:creationId xmlns:a16="http://schemas.microsoft.com/office/drawing/2014/main" xmlns="" id="{04F1116B-7469-4702-BC97-5420486D2D58}"/>
              </a:ext>
            </a:extLst>
          </p:cNvPr>
          <p:cNvGrpSpPr/>
          <p:nvPr userDrawn="1"/>
        </p:nvGrpSpPr>
        <p:grpSpPr>
          <a:xfrm>
            <a:off x="9485208" y="1779191"/>
            <a:ext cx="1512000" cy="2654855"/>
            <a:chOff x="445712" y="1449040"/>
            <a:chExt cx="2113018" cy="3924176"/>
          </a:xfrm>
        </p:grpSpPr>
        <p:sp>
          <p:nvSpPr>
            <p:cNvPr id="23" name="Rounded Rectangle 4">
              <a:extLst>
                <a:ext uri="{FF2B5EF4-FFF2-40B4-BE49-F238E27FC236}">
                  <a16:creationId xmlns:a16="http://schemas.microsoft.com/office/drawing/2014/main" xmlns="" id="{15189DD4-56C8-4F92-A3F9-AA93E4F0FBC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ectangle 5">
              <a:extLst>
                <a:ext uri="{FF2B5EF4-FFF2-40B4-BE49-F238E27FC236}">
                  <a16:creationId xmlns:a16="http://schemas.microsoft.com/office/drawing/2014/main" xmlns="" id="{DDFA377A-F4DE-4B15-81AA-EEE8672B6FF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5" name="Group 6">
              <a:extLst>
                <a:ext uri="{FF2B5EF4-FFF2-40B4-BE49-F238E27FC236}">
                  <a16:creationId xmlns:a16="http://schemas.microsoft.com/office/drawing/2014/main" xmlns="" id="{CDCB2C5B-89AF-42D3-BF78-E8D584186530}"/>
                </a:ext>
              </a:extLst>
            </p:cNvPr>
            <p:cNvGrpSpPr/>
            <p:nvPr userDrawn="1"/>
          </p:nvGrpSpPr>
          <p:grpSpPr>
            <a:xfrm>
              <a:off x="1407705" y="5045834"/>
              <a:ext cx="211967" cy="211967"/>
              <a:chOff x="1549420" y="5712364"/>
              <a:chExt cx="312583" cy="312583"/>
            </a:xfrm>
          </p:grpSpPr>
          <p:sp>
            <p:nvSpPr>
              <p:cNvPr id="26" name="Oval 7">
                <a:extLst>
                  <a:ext uri="{FF2B5EF4-FFF2-40B4-BE49-F238E27FC236}">
                    <a16:creationId xmlns:a16="http://schemas.microsoft.com/office/drawing/2014/main" xmlns="" id="{9C3DE81D-34C4-48C5-A7F5-234384138E3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ounded Rectangle 8">
                <a:extLst>
                  <a:ext uri="{FF2B5EF4-FFF2-40B4-BE49-F238E27FC236}">
                    <a16:creationId xmlns:a16="http://schemas.microsoft.com/office/drawing/2014/main" xmlns="" id="{753A738C-E9C5-4E32-A7A1-0F88BCDA24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8" name="그림 개체 틀 2">
            <a:extLst>
              <a:ext uri="{FF2B5EF4-FFF2-40B4-BE49-F238E27FC236}">
                <a16:creationId xmlns:a16="http://schemas.microsoft.com/office/drawing/2014/main" xmlns="" id="{CB46EA28-DC0E-4334-ACB7-F2FA90F1903A}"/>
              </a:ext>
            </a:extLst>
          </p:cNvPr>
          <p:cNvSpPr>
            <a:spLocks noGrp="1"/>
          </p:cNvSpPr>
          <p:nvPr>
            <p:ph type="pic" sz="quarter" idx="14" hasCustomPrompt="1"/>
          </p:nvPr>
        </p:nvSpPr>
        <p:spPr>
          <a:xfrm>
            <a:off x="12905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xmlns="" id="{7EA98078-7EAF-4581-923B-BCD15A2A257E}"/>
              </a:ext>
            </a:extLst>
          </p:cNvPr>
          <p:cNvSpPr>
            <a:spLocks noGrp="1"/>
          </p:cNvSpPr>
          <p:nvPr>
            <p:ph type="pic" sz="quarter" idx="59" hasCustomPrompt="1"/>
          </p:nvPr>
        </p:nvSpPr>
        <p:spPr>
          <a:xfrm>
            <a:off x="4052075"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2" name="그림 개체 틀 2">
            <a:extLst>
              <a:ext uri="{FF2B5EF4-FFF2-40B4-BE49-F238E27FC236}">
                <a16:creationId xmlns:a16="http://schemas.microsoft.com/office/drawing/2014/main" xmlns="" id="{443199E8-68A9-4546-8543-4915CC0C5410}"/>
              </a:ext>
            </a:extLst>
          </p:cNvPr>
          <p:cNvSpPr>
            <a:spLocks noGrp="1"/>
          </p:cNvSpPr>
          <p:nvPr>
            <p:ph type="pic" sz="quarter" idx="63" hasCustomPrompt="1"/>
          </p:nvPr>
        </p:nvSpPr>
        <p:spPr>
          <a:xfrm>
            <a:off x="6813642"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4" name="그림 개체 틀 2">
            <a:extLst>
              <a:ext uri="{FF2B5EF4-FFF2-40B4-BE49-F238E27FC236}">
                <a16:creationId xmlns:a16="http://schemas.microsoft.com/office/drawing/2014/main" xmlns="" id="{7D111F3C-4DF5-4941-AC67-67B80936F5E9}"/>
              </a:ext>
            </a:extLst>
          </p:cNvPr>
          <p:cNvSpPr>
            <a:spLocks noGrp="1"/>
          </p:cNvSpPr>
          <p:nvPr>
            <p:ph type="pic" sz="quarter" idx="67" hasCustomPrompt="1"/>
          </p:nvPr>
        </p:nvSpPr>
        <p:spPr>
          <a:xfrm>
            <a:off x="9575208" y="2037611"/>
            <a:ext cx="1332000" cy="209720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79E89AF0-20DB-46F0-9A15-2E35A3D0BF50}"/>
              </a:ext>
            </a:extLst>
          </p:cNvPr>
          <p:cNvSpPr>
            <a:spLocks noGrp="1"/>
          </p:cNvSpPr>
          <p:nvPr>
            <p:ph type="pic" sz="quarter" idx="15" hasCustomPrompt="1"/>
          </p:nvPr>
        </p:nvSpPr>
        <p:spPr>
          <a:xfrm>
            <a:off x="1223554" y="791473"/>
            <a:ext cx="4284617" cy="557449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xmlns="" id="{16A177AD-A22D-4DBB-BF10-A6EEBF4613E6}"/>
              </a:ext>
            </a:extLst>
          </p:cNvPr>
          <p:cNvSpPr>
            <a:spLocks noGrp="1"/>
          </p:cNvSpPr>
          <p:nvPr>
            <p:ph type="pic" sz="quarter" idx="16" hasCustomPrompt="1"/>
          </p:nvPr>
        </p:nvSpPr>
        <p:spPr>
          <a:xfrm>
            <a:off x="5947954"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9C037173-B5D0-413D-AC9E-FFD6E9E766FD}"/>
              </a:ext>
            </a:extLst>
          </p:cNvPr>
          <p:cNvSpPr>
            <a:spLocks noGrp="1"/>
          </p:cNvSpPr>
          <p:nvPr>
            <p:ph type="pic" sz="quarter" idx="17" hasCustomPrompt="1"/>
          </p:nvPr>
        </p:nvSpPr>
        <p:spPr>
          <a:xfrm>
            <a:off x="8965475"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7F9B499-92A2-4E7D-8966-0C284809B65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xmlns="" id="{83052E92-DCFE-4CC2-BDE0-E540E1CB28CA}"/>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xmlns="" id="{4FDFE080-7475-4FC2-9FFD-A361F719381E}"/>
              </a:ext>
            </a:extLst>
          </p:cNvPr>
          <p:cNvGrpSpPr/>
          <p:nvPr/>
        </p:nvGrpSpPr>
        <p:grpSpPr>
          <a:xfrm>
            <a:off x="709219" y="1089401"/>
            <a:ext cx="6797173" cy="4082147"/>
            <a:chOff x="6773288" y="1202788"/>
            <a:chExt cx="6797173" cy="3563093"/>
          </a:xfrm>
        </p:grpSpPr>
        <p:sp>
          <p:nvSpPr>
            <p:cNvPr id="24" name="TextBox 23">
              <a:extLst>
                <a:ext uri="{FF2B5EF4-FFF2-40B4-BE49-F238E27FC236}">
                  <a16:creationId xmlns:a16="http://schemas.microsoft.com/office/drawing/2014/main" xmlns="" id="{C8B135A4-E404-492F-A148-A6DA3E196F2F}"/>
                </a:ext>
              </a:extLst>
            </p:cNvPr>
            <p:cNvSpPr txBox="1"/>
            <p:nvPr/>
          </p:nvSpPr>
          <p:spPr>
            <a:xfrm>
              <a:off x="6773288" y="1202788"/>
              <a:ext cx="6797173" cy="2161654"/>
            </a:xfrm>
            <a:prstGeom prst="rect">
              <a:avLst/>
            </a:prstGeom>
            <a:noFill/>
          </p:spPr>
          <p:txBody>
            <a:bodyPr wrap="square" rtlCol="0" anchor="ctr">
              <a:spAutoFit/>
            </a:bodyPr>
            <a:lstStyle/>
            <a:p>
              <a:r>
                <a:rPr lang="en-US" sz="5400" dirty="0">
                  <a:solidFill>
                    <a:schemeClr val="bg1"/>
                  </a:solidFill>
                  <a:latin typeface="+mj-lt"/>
                </a:rPr>
                <a:t>SUMBER-SUMBER PENERIMAAN DAERAH </a:t>
              </a:r>
              <a:endParaRPr lang="ko-KR" altLang="en-US" sz="5400" dirty="0">
                <a:solidFill>
                  <a:schemeClr val="bg1"/>
                </a:solidFill>
                <a:latin typeface="+mj-lt"/>
                <a:cs typeface="Arial" pitchFamily="34" charset="0"/>
              </a:endParaRPr>
            </a:p>
          </p:txBody>
        </p:sp>
        <p:sp>
          <p:nvSpPr>
            <p:cNvPr id="35" name="TextBox 34">
              <a:extLst>
                <a:ext uri="{FF2B5EF4-FFF2-40B4-BE49-F238E27FC236}">
                  <a16:creationId xmlns:a16="http://schemas.microsoft.com/office/drawing/2014/main" xmlns="" id="{E40B7C1A-C50C-404D-A7B2-1762B76D5ED9}"/>
                </a:ext>
              </a:extLst>
            </p:cNvPr>
            <p:cNvSpPr txBox="1"/>
            <p:nvPr/>
          </p:nvSpPr>
          <p:spPr>
            <a:xfrm>
              <a:off x="6773289" y="3431345"/>
              <a:ext cx="5286102" cy="1334536"/>
            </a:xfrm>
            <a:prstGeom prst="rect">
              <a:avLst/>
            </a:prstGeom>
            <a:noFill/>
          </p:spPr>
          <p:txBody>
            <a:bodyPr wrap="square" rtlCol="0" anchor="ctr">
              <a:spAutoFit/>
            </a:bodyPr>
            <a:lstStyle/>
            <a:p>
              <a:r>
                <a:rPr lang="en-US" altLang="ko-KR" sz="1867" dirty="0" err="1" smtClean="0">
                  <a:solidFill>
                    <a:schemeClr val="bg1"/>
                  </a:solidFill>
                  <a:cs typeface="Arial" pitchFamily="34" charset="0"/>
                </a:rPr>
                <a:t>Kelompok</a:t>
              </a:r>
              <a:r>
                <a:rPr lang="en-US" altLang="ko-KR" sz="1867" dirty="0" smtClean="0">
                  <a:solidFill>
                    <a:schemeClr val="bg1"/>
                  </a:solidFill>
                  <a:cs typeface="Arial" pitchFamily="34" charset="0"/>
                </a:rPr>
                <a:t> 3 :</a:t>
              </a:r>
            </a:p>
            <a:p>
              <a:pPr marL="457200" indent="-457200">
                <a:buAutoNum type="arabicPeriod"/>
              </a:pPr>
              <a:r>
                <a:rPr lang="en-US" altLang="ko-KR" sz="1867" dirty="0" err="1">
                  <a:solidFill>
                    <a:schemeClr val="bg1"/>
                  </a:solidFill>
                  <a:cs typeface="Arial" pitchFamily="34" charset="0"/>
                </a:rPr>
                <a:t>Lia</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Sofi</a:t>
              </a:r>
              <a:r>
                <a:rPr lang="en-US" altLang="ko-KR" sz="1867" dirty="0">
                  <a:solidFill>
                    <a:schemeClr val="bg1"/>
                  </a:solidFill>
                  <a:cs typeface="Arial" pitchFamily="34" charset="0"/>
                </a:rPr>
                <a:t> </a:t>
              </a:r>
              <a:r>
                <a:rPr lang="en-US" altLang="ko-KR" sz="1867" dirty="0" err="1" smtClean="0">
                  <a:solidFill>
                    <a:schemeClr val="bg1"/>
                  </a:solidFill>
                  <a:cs typeface="Arial" pitchFamily="34" charset="0"/>
                </a:rPr>
                <a:t>Amalia</a:t>
              </a:r>
              <a:r>
                <a:rPr lang="en-US" altLang="ko-KR" sz="1867" dirty="0" smtClean="0">
                  <a:solidFill>
                    <a:schemeClr val="bg1"/>
                  </a:solidFill>
                  <a:cs typeface="Arial" pitchFamily="34" charset="0"/>
                </a:rPr>
                <a:t> -  </a:t>
              </a:r>
              <a:r>
                <a:rPr lang="en-US" altLang="ko-KR" sz="1867" dirty="0">
                  <a:solidFill>
                    <a:schemeClr val="bg1"/>
                  </a:solidFill>
                  <a:cs typeface="Arial" pitchFamily="34" charset="0"/>
                </a:rPr>
                <a:t>22.013.019</a:t>
              </a:r>
            </a:p>
            <a:p>
              <a:pPr marL="457200" indent="-457200">
                <a:buAutoNum type="arabicPeriod"/>
              </a:pPr>
              <a:r>
                <a:rPr lang="en-US" altLang="ko-KR" sz="1867" dirty="0" err="1">
                  <a:solidFill>
                    <a:schemeClr val="bg1"/>
                  </a:solidFill>
                  <a:cs typeface="Arial" pitchFamily="34" charset="0"/>
                </a:rPr>
                <a:t>Witri</a:t>
              </a:r>
              <a:r>
                <a:rPr lang="en-US" altLang="ko-KR" sz="1867" dirty="0">
                  <a:solidFill>
                    <a:schemeClr val="bg1"/>
                  </a:solidFill>
                  <a:cs typeface="Arial" pitchFamily="34" charset="0"/>
                </a:rPr>
                <a:t> </a:t>
              </a:r>
              <a:r>
                <a:rPr lang="en-US" altLang="ko-KR" sz="1867" dirty="0" err="1">
                  <a:solidFill>
                    <a:schemeClr val="bg1"/>
                  </a:solidFill>
                  <a:cs typeface="Arial" pitchFamily="34" charset="0"/>
                </a:rPr>
                <a:t>Kurnia</a:t>
              </a:r>
              <a:r>
                <a:rPr lang="en-US" altLang="ko-KR" sz="1867" dirty="0">
                  <a:solidFill>
                    <a:schemeClr val="bg1"/>
                  </a:solidFill>
                  <a:cs typeface="Arial" pitchFamily="34" charset="0"/>
                </a:rPr>
                <a:t> </a:t>
              </a:r>
              <a:r>
                <a:rPr lang="en-US" altLang="ko-KR" sz="1867" dirty="0" smtClean="0">
                  <a:solidFill>
                    <a:schemeClr val="bg1"/>
                  </a:solidFill>
                  <a:cs typeface="Arial" pitchFamily="34" charset="0"/>
                </a:rPr>
                <a:t>     </a:t>
              </a:r>
              <a:r>
                <a:rPr lang="en-US" altLang="ko-KR" sz="1867" dirty="0">
                  <a:solidFill>
                    <a:schemeClr val="bg1"/>
                  </a:solidFill>
                  <a:cs typeface="Arial" pitchFamily="34" charset="0"/>
                </a:rPr>
                <a:t>-  22.013.018</a:t>
              </a:r>
            </a:p>
            <a:p>
              <a:pPr marL="457200" indent="-457200">
                <a:buAutoNum type="arabicPeriod"/>
              </a:pPr>
              <a:r>
                <a:rPr lang="en-US" altLang="ko-KR" sz="1867" dirty="0" err="1" smtClean="0">
                  <a:solidFill>
                    <a:schemeClr val="bg1"/>
                  </a:solidFill>
                  <a:cs typeface="Arial" pitchFamily="34" charset="0"/>
                </a:rPr>
                <a:t>Arie</a:t>
              </a:r>
              <a:r>
                <a:rPr lang="en-US" altLang="ko-KR" sz="1867" dirty="0" smtClean="0">
                  <a:solidFill>
                    <a:schemeClr val="bg1"/>
                  </a:solidFill>
                  <a:cs typeface="Arial" pitchFamily="34" charset="0"/>
                </a:rPr>
                <a:t> </a:t>
              </a:r>
              <a:r>
                <a:rPr lang="en-US" altLang="ko-KR" sz="1867" dirty="0" err="1" smtClean="0">
                  <a:solidFill>
                    <a:schemeClr val="bg1"/>
                  </a:solidFill>
                  <a:cs typeface="Arial" pitchFamily="34" charset="0"/>
                </a:rPr>
                <a:t>Herdiana</a:t>
              </a:r>
              <a:r>
                <a:rPr lang="en-US" altLang="ko-KR" sz="1867" dirty="0" smtClean="0">
                  <a:solidFill>
                    <a:schemeClr val="bg1"/>
                  </a:solidFill>
                  <a:cs typeface="Arial" pitchFamily="34" charset="0"/>
                </a:rPr>
                <a:t>   </a:t>
              </a:r>
              <a:r>
                <a:rPr lang="en-US" altLang="ko-KR" sz="1867" dirty="0">
                  <a:solidFill>
                    <a:schemeClr val="bg1"/>
                  </a:solidFill>
                  <a:cs typeface="Arial" pitchFamily="34" charset="0"/>
                </a:rPr>
                <a:t>-  </a:t>
              </a:r>
              <a:r>
                <a:rPr lang="en-US" altLang="ko-KR" sz="1867" dirty="0" smtClean="0">
                  <a:solidFill>
                    <a:schemeClr val="bg1"/>
                  </a:solidFill>
                  <a:cs typeface="Arial" pitchFamily="34" charset="0"/>
                </a:rPr>
                <a:t>22.013.008</a:t>
              </a:r>
            </a:p>
            <a:p>
              <a:pPr marL="457200" indent="-457200">
                <a:buAutoNum type="arabicPeriod"/>
              </a:pPr>
              <a:r>
                <a:rPr lang="en-US" altLang="ko-KR" sz="1867" dirty="0">
                  <a:solidFill>
                    <a:schemeClr val="bg1"/>
                  </a:solidFill>
                  <a:cs typeface="Arial" pitchFamily="34" charset="0"/>
                </a:rPr>
                <a:t>Muhammad </a:t>
              </a:r>
              <a:r>
                <a:rPr lang="en-US" altLang="ko-KR" sz="1867" dirty="0" err="1" smtClean="0">
                  <a:solidFill>
                    <a:schemeClr val="bg1"/>
                  </a:solidFill>
                  <a:cs typeface="Arial" pitchFamily="34" charset="0"/>
                </a:rPr>
                <a:t>Rakha</a:t>
              </a:r>
              <a:r>
                <a:rPr lang="en-US" altLang="ko-KR" sz="1867" dirty="0" smtClean="0">
                  <a:solidFill>
                    <a:schemeClr val="bg1"/>
                  </a:solidFill>
                  <a:cs typeface="Arial" pitchFamily="34" charset="0"/>
                </a:rPr>
                <a:t> </a:t>
              </a:r>
              <a:r>
                <a:rPr lang="en-US" altLang="ko-KR" sz="1867" dirty="0">
                  <a:solidFill>
                    <a:schemeClr val="bg1"/>
                  </a:solidFill>
                  <a:cs typeface="Arial" pitchFamily="34" charset="0"/>
                </a:rPr>
                <a:t>S </a:t>
              </a:r>
              <a:r>
                <a:rPr lang="en-US" altLang="ko-KR" sz="1867" dirty="0" smtClean="0">
                  <a:solidFill>
                    <a:schemeClr val="bg1"/>
                  </a:solidFill>
                  <a:cs typeface="Arial" pitchFamily="34" charset="0"/>
                </a:rPr>
                <a:t>– 22.013.037</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513071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sz="2800" b="1" dirty="0"/>
              <a:t>HASIL PENGELOLAAN KEKAYAAN DAERAH YANG DIPISAHKAN</a:t>
            </a:r>
          </a:p>
        </p:txBody>
      </p:sp>
      <p:grpSp>
        <p:nvGrpSpPr>
          <p:cNvPr id="72" name="그룹 71">
            <a:extLst>
              <a:ext uri="{FF2B5EF4-FFF2-40B4-BE49-F238E27FC236}">
                <a16:creationId xmlns:a16="http://schemas.microsoft.com/office/drawing/2014/main" xmlns="" id="{E4B8A81A-ACB7-4388-81EA-A86F5D8E2182}"/>
              </a:ext>
            </a:extLst>
          </p:cNvPr>
          <p:cNvGrpSpPr/>
          <p:nvPr/>
        </p:nvGrpSpPr>
        <p:grpSpPr>
          <a:xfrm>
            <a:off x="581209" y="1060911"/>
            <a:ext cx="2623386" cy="2596689"/>
            <a:chOff x="0" y="0"/>
            <a:chExt cx="7934952" cy="6857020"/>
          </a:xfrm>
        </p:grpSpPr>
        <p:grpSp>
          <p:nvGrpSpPr>
            <p:cNvPr id="73" name="그룹 72">
              <a:extLst>
                <a:ext uri="{FF2B5EF4-FFF2-40B4-BE49-F238E27FC236}">
                  <a16:creationId xmlns:a16="http://schemas.microsoft.com/office/drawing/2014/main" xmlns="" id="{5817A262-32AA-44CD-A775-F5A750ECDE56}"/>
                </a:ext>
              </a:extLst>
            </p:cNvPr>
            <p:cNvGrpSpPr/>
            <p:nvPr/>
          </p:nvGrpSpPr>
          <p:grpSpPr>
            <a:xfrm>
              <a:off x="3259917" y="0"/>
              <a:ext cx="4144327" cy="5931604"/>
              <a:chOff x="3259917" y="0"/>
              <a:chExt cx="4144327" cy="5931604"/>
            </a:xfrm>
          </p:grpSpPr>
          <p:sp>
            <p:nvSpPr>
              <p:cNvPr id="84" name="자유형: 도형 83">
                <a:extLst>
                  <a:ext uri="{FF2B5EF4-FFF2-40B4-BE49-F238E27FC236}">
                    <a16:creationId xmlns:a16="http://schemas.microsoft.com/office/drawing/2014/main" xmlns="" id="{26D317A4-41CF-4D90-BFEB-973D3F423EFB}"/>
                  </a:ext>
                </a:extLst>
              </p:cNvPr>
              <p:cNvSpPr/>
              <p:nvPr/>
            </p:nvSpPr>
            <p:spPr>
              <a:xfrm>
                <a:off x="3493537" y="3918148"/>
                <a:ext cx="3823851" cy="2013456"/>
              </a:xfrm>
              <a:custGeom>
                <a:avLst/>
                <a:gdLst>
                  <a:gd name="connsiteX0" fmla="*/ 3823851 w 3823851"/>
                  <a:gd name="connsiteY0" fmla="*/ 1995749 h 2013456"/>
                  <a:gd name="connsiteX1" fmla="*/ 3724061 w 3823851"/>
                  <a:gd name="connsiteY1" fmla="*/ 1540267 h 2013456"/>
                  <a:gd name="connsiteX2" fmla="*/ 3456907 w 3823851"/>
                  <a:gd name="connsiteY2" fmla="*/ 901904 h 2013456"/>
                  <a:gd name="connsiteX3" fmla="*/ 2927278 w 3823851"/>
                  <a:gd name="connsiteY3" fmla="*/ 186907 h 2013456"/>
                  <a:gd name="connsiteX4" fmla="*/ 2686181 w 3823851"/>
                  <a:gd name="connsiteY4" fmla="*/ 2369 h 2013456"/>
                  <a:gd name="connsiteX5" fmla="*/ 2668948 w 3823851"/>
                  <a:gd name="connsiteY5" fmla="*/ 20254 h 2013456"/>
                  <a:gd name="connsiteX6" fmla="*/ 2644430 w 3823851"/>
                  <a:gd name="connsiteY6" fmla="*/ 68995 h 2013456"/>
                  <a:gd name="connsiteX7" fmla="*/ 2549495 w 3823851"/>
                  <a:gd name="connsiteY7" fmla="*/ 0 h 2013456"/>
                  <a:gd name="connsiteX8" fmla="*/ 1593343 w 3823851"/>
                  <a:gd name="connsiteY8" fmla="*/ 240267 h 2013456"/>
                  <a:gd name="connsiteX9" fmla="*/ 1473654 w 3823851"/>
                  <a:gd name="connsiteY9" fmla="*/ 245952 h 2013456"/>
                  <a:gd name="connsiteX10" fmla="*/ 1400395 w 3823851"/>
                  <a:gd name="connsiteY10" fmla="*/ 283263 h 2013456"/>
                  <a:gd name="connsiteX11" fmla="*/ 1241204 w 3823851"/>
                  <a:gd name="connsiteY11" fmla="*/ 441210 h 2013456"/>
                  <a:gd name="connsiteX12" fmla="*/ 1073426 w 3823851"/>
                  <a:gd name="connsiteY12" fmla="*/ 658025 h 2013456"/>
                  <a:gd name="connsiteX13" fmla="*/ 1021665 w 3823851"/>
                  <a:gd name="connsiteY13" fmla="*/ 525247 h 2013456"/>
                  <a:gd name="connsiteX14" fmla="*/ 996614 w 3823851"/>
                  <a:gd name="connsiteY14" fmla="*/ 516364 h 2013456"/>
                  <a:gd name="connsiteX15" fmla="*/ 642166 w 3823851"/>
                  <a:gd name="connsiteY15" fmla="*/ 424805 h 2013456"/>
                  <a:gd name="connsiteX16" fmla="*/ 595616 w 3823851"/>
                  <a:gd name="connsiteY16" fmla="*/ 427648 h 2013456"/>
                  <a:gd name="connsiteX17" fmla="*/ 479362 w 3823851"/>
                  <a:gd name="connsiteY17" fmla="*/ 511330 h 2013456"/>
                  <a:gd name="connsiteX18" fmla="*/ 435893 w 3823851"/>
                  <a:gd name="connsiteY18" fmla="*/ 588379 h 2013456"/>
                  <a:gd name="connsiteX19" fmla="*/ 169627 w 3823851"/>
                  <a:gd name="connsiteY19" fmla="*/ 1071104 h 2013456"/>
                  <a:gd name="connsiteX20" fmla="*/ 168679 w 3823851"/>
                  <a:gd name="connsiteY20" fmla="*/ 1995690 h 2013456"/>
                  <a:gd name="connsiteX21" fmla="*/ 895817 w 3823851"/>
                  <a:gd name="connsiteY21" fmla="*/ 1714678 h 2013456"/>
                  <a:gd name="connsiteX22" fmla="*/ 1023501 w 3823851"/>
                  <a:gd name="connsiteY22" fmla="*/ 1629160 h 2013456"/>
                  <a:gd name="connsiteX23" fmla="*/ 1304751 w 3823851"/>
                  <a:gd name="connsiteY23" fmla="*/ 1394223 h 2013456"/>
                  <a:gd name="connsiteX24" fmla="*/ 1427105 w 3823851"/>
                  <a:gd name="connsiteY24" fmla="*/ 1306870 h 2013456"/>
                  <a:gd name="connsiteX25" fmla="*/ 1465600 w 3823851"/>
                  <a:gd name="connsiteY25" fmla="*/ 1336540 h 2013456"/>
                  <a:gd name="connsiteX26" fmla="*/ 1454525 w 3823851"/>
                  <a:gd name="connsiteY26" fmla="*/ 2013457 h 2013456"/>
                  <a:gd name="connsiteX27" fmla="*/ 3823851 w 3823851"/>
                  <a:gd name="connsiteY27" fmla="*/ 1995749 h 201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23851" h="2013456">
                    <a:moveTo>
                      <a:pt x="3823851" y="1995749"/>
                    </a:moveTo>
                    <a:cubicBezTo>
                      <a:pt x="3823851" y="1995749"/>
                      <a:pt x="3726963" y="1551756"/>
                      <a:pt x="3724061" y="1540267"/>
                    </a:cubicBezTo>
                    <a:cubicBezTo>
                      <a:pt x="3666674" y="1314213"/>
                      <a:pt x="3570378" y="1104268"/>
                      <a:pt x="3456907" y="901904"/>
                    </a:cubicBezTo>
                    <a:cubicBezTo>
                      <a:pt x="3310745" y="641205"/>
                      <a:pt x="3143145" y="395964"/>
                      <a:pt x="2927278" y="186907"/>
                    </a:cubicBezTo>
                    <a:cubicBezTo>
                      <a:pt x="2854256" y="116136"/>
                      <a:pt x="2776260" y="51169"/>
                      <a:pt x="2686181" y="2369"/>
                    </a:cubicBezTo>
                    <a:cubicBezTo>
                      <a:pt x="2674752" y="2843"/>
                      <a:pt x="2672797" y="12614"/>
                      <a:pt x="2668948" y="20254"/>
                    </a:cubicBezTo>
                    <a:cubicBezTo>
                      <a:pt x="2660775" y="36481"/>
                      <a:pt x="2653135" y="53004"/>
                      <a:pt x="2644430" y="68995"/>
                    </a:cubicBezTo>
                    <a:lnTo>
                      <a:pt x="2549495" y="0"/>
                    </a:lnTo>
                    <a:lnTo>
                      <a:pt x="1593343" y="240267"/>
                    </a:lnTo>
                    <a:cubicBezTo>
                      <a:pt x="1553486" y="243051"/>
                      <a:pt x="1513629" y="244886"/>
                      <a:pt x="1473654" y="245952"/>
                    </a:cubicBezTo>
                    <a:cubicBezTo>
                      <a:pt x="1445878" y="251875"/>
                      <a:pt x="1422308" y="266384"/>
                      <a:pt x="1400395" y="283263"/>
                    </a:cubicBezTo>
                    <a:cubicBezTo>
                      <a:pt x="1340758" y="329220"/>
                      <a:pt x="1289412" y="383823"/>
                      <a:pt x="1241204" y="441210"/>
                    </a:cubicBezTo>
                    <a:cubicBezTo>
                      <a:pt x="1180975" y="512929"/>
                      <a:pt x="1120035" y="584292"/>
                      <a:pt x="1073426" y="658025"/>
                    </a:cubicBezTo>
                    <a:cubicBezTo>
                      <a:pt x="1106295" y="599986"/>
                      <a:pt x="1089416" y="551542"/>
                      <a:pt x="1021665" y="525247"/>
                    </a:cubicBezTo>
                    <a:cubicBezTo>
                      <a:pt x="1013374" y="522049"/>
                      <a:pt x="1004906" y="519384"/>
                      <a:pt x="996614" y="516364"/>
                    </a:cubicBezTo>
                    <a:cubicBezTo>
                      <a:pt x="880538" y="477987"/>
                      <a:pt x="761263" y="451692"/>
                      <a:pt x="642166" y="424805"/>
                    </a:cubicBezTo>
                    <a:cubicBezTo>
                      <a:pt x="626768" y="421311"/>
                      <a:pt x="610837" y="421311"/>
                      <a:pt x="595616" y="427648"/>
                    </a:cubicBezTo>
                    <a:cubicBezTo>
                      <a:pt x="543974" y="437657"/>
                      <a:pt x="506486" y="467801"/>
                      <a:pt x="479362" y="511330"/>
                    </a:cubicBezTo>
                    <a:cubicBezTo>
                      <a:pt x="463787" y="536322"/>
                      <a:pt x="448863" y="561965"/>
                      <a:pt x="435893" y="588379"/>
                    </a:cubicBezTo>
                    <a:cubicBezTo>
                      <a:pt x="354995" y="753669"/>
                      <a:pt x="245136" y="902911"/>
                      <a:pt x="169627" y="1071104"/>
                    </a:cubicBezTo>
                    <a:cubicBezTo>
                      <a:pt x="-139279" y="1652198"/>
                      <a:pt x="44312" y="1995690"/>
                      <a:pt x="168679" y="1995690"/>
                    </a:cubicBezTo>
                    <a:cubicBezTo>
                      <a:pt x="512646" y="1995690"/>
                      <a:pt x="883617" y="1719652"/>
                      <a:pt x="895817" y="1714678"/>
                    </a:cubicBezTo>
                    <a:cubicBezTo>
                      <a:pt x="941656" y="1691048"/>
                      <a:pt x="982045" y="1659245"/>
                      <a:pt x="1023501" y="1629160"/>
                    </a:cubicBezTo>
                    <a:cubicBezTo>
                      <a:pt x="1122522" y="1557204"/>
                      <a:pt x="1212718" y="1474530"/>
                      <a:pt x="1304751" y="1394223"/>
                    </a:cubicBezTo>
                    <a:cubicBezTo>
                      <a:pt x="1342890" y="1360940"/>
                      <a:pt x="1386893" y="1336718"/>
                      <a:pt x="1427105" y="1306870"/>
                    </a:cubicBezTo>
                    <a:cubicBezTo>
                      <a:pt x="1435100" y="1296683"/>
                      <a:pt x="1471403" y="1317115"/>
                      <a:pt x="1465600" y="1336540"/>
                    </a:cubicBezTo>
                    <a:cubicBezTo>
                      <a:pt x="1472825" y="1449005"/>
                      <a:pt x="1454525" y="2013457"/>
                      <a:pt x="1454525" y="2013457"/>
                    </a:cubicBezTo>
                    <a:lnTo>
                      <a:pt x="3823851" y="1995749"/>
                    </a:lnTo>
                    <a:close/>
                  </a:path>
                </a:pathLst>
              </a:custGeom>
              <a:solidFill>
                <a:schemeClr val="accent5">
                  <a:lumMod val="75000"/>
                </a:schemeClr>
              </a:solidFill>
              <a:ln w="5921" cap="flat">
                <a:noFill/>
                <a:prstDash val="solid"/>
                <a:miter/>
              </a:ln>
            </p:spPr>
            <p:txBody>
              <a:bodyPr rtlCol="0" anchor="ctr"/>
              <a:lstStyle/>
              <a:p>
                <a:endParaRPr lang="ko-KR" altLang="en-US"/>
              </a:p>
            </p:txBody>
          </p:sp>
          <p:sp>
            <p:nvSpPr>
              <p:cNvPr id="85" name="자유형: 도형 84">
                <a:extLst>
                  <a:ext uri="{FF2B5EF4-FFF2-40B4-BE49-F238E27FC236}">
                    <a16:creationId xmlns:a16="http://schemas.microsoft.com/office/drawing/2014/main" xmlns="" id="{D962EF98-8AA6-4DF1-98E5-FBFD5871DD77}"/>
                  </a:ext>
                </a:extLst>
              </p:cNvPr>
              <p:cNvSpPr/>
              <p:nvPr/>
            </p:nvSpPr>
            <p:spPr>
              <a:xfrm>
                <a:off x="5699748" y="4458189"/>
                <a:ext cx="390758" cy="833175"/>
              </a:xfrm>
              <a:custGeom>
                <a:avLst/>
                <a:gdLst>
                  <a:gd name="connsiteX0" fmla="*/ 10630 w 390758"/>
                  <a:gd name="connsiteY0" fmla="*/ 39276 h 833175"/>
                  <a:gd name="connsiteX1" fmla="*/ 1569 w 390758"/>
                  <a:gd name="connsiteY1" fmla="*/ 5578 h 833175"/>
                  <a:gd name="connsiteX2" fmla="*/ 11045 w 390758"/>
                  <a:gd name="connsiteY2" fmla="*/ 4275 h 833175"/>
                  <a:gd name="connsiteX3" fmla="*/ 43617 w 390758"/>
                  <a:gd name="connsiteY3" fmla="*/ 18963 h 833175"/>
                  <a:gd name="connsiteX4" fmla="*/ 173256 w 390758"/>
                  <a:gd name="connsiteY4" fmla="*/ 314662 h 833175"/>
                  <a:gd name="connsiteX5" fmla="*/ 207013 w 390758"/>
                  <a:gd name="connsiteY5" fmla="*/ 131071 h 833175"/>
                  <a:gd name="connsiteX6" fmla="*/ 213054 w 390758"/>
                  <a:gd name="connsiteY6" fmla="*/ 90385 h 833175"/>
                  <a:gd name="connsiteX7" fmla="*/ 242073 w 390758"/>
                  <a:gd name="connsiteY7" fmla="*/ 60063 h 833175"/>
                  <a:gd name="connsiteX8" fmla="*/ 253562 w 390758"/>
                  <a:gd name="connsiteY8" fmla="*/ 94768 h 833175"/>
                  <a:gd name="connsiteX9" fmla="*/ 216252 w 390758"/>
                  <a:gd name="connsiteY9" fmla="*/ 270363 h 833175"/>
                  <a:gd name="connsiteX10" fmla="*/ 202038 w 390758"/>
                  <a:gd name="connsiteY10" fmla="*/ 336515 h 833175"/>
                  <a:gd name="connsiteX11" fmla="*/ 225964 w 390758"/>
                  <a:gd name="connsiteY11" fmla="*/ 420079 h 833175"/>
                  <a:gd name="connsiteX12" fmla="*/ 385629 w 390758"/>
                  <a:gd name="connsiteY12" fmla="*/ 788444 h 833175"/>
                  <a:gd name="connsiteX13" fmla="*/ 390130 w 390758"/>
                  <a:gd name="connsiteY13" fmla="*/ 802362 h 833175"/>
                  <a:gd name="connsiteX14" fmla="*/ 378286 w 390758"/>
                  <a:gd name="connsiteY14" fmla="*/ 832092 h 833175"/>
                  <a:gd name="connsiteX15" fmla="*/ 351694 w 390758"/>
                  <a:gd name="connsiteY15" fmla="*/ 814858 h 833175"/>
                  <a:gd name="connsiteX16" fmla="*/ 302776 w 390758"/>
                  <a:gd name="connsiteY16" fmla="*/ 704111 h 833175"/>
                  <a:gd name="connsiteX17" fmla="*/ 154127 w 390758"/>
                  <a:gd name="connsiteY17" fmla="*/ 366364 h 833175"/>
                  <a:gd name="connsiteX18" fmla="*/ 10630 w 390758"/>
                  <a:gd name="connsiteY18" fmla="*/ 39276 h 83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758" h="833175">
                    <a:moveTo>
                      <a:pt x="10630" y="39276"/>
                    </a:moveTo>
                    <a:cubicBezTo>
                      <a:pt x="5359" y="28675"/>
                      <a:pt x="-3642" y="19022"/>
                      <a:pt x="1569" y="5578"/>
                    </a:cubicBezTo>
                    <a:cubicBezTo>
                      <a:pt x="4708" y="5164"/>
                      <a:pt x="7847" y="4749"/>
                      <a:pt x="11045" y="4275"/>
                    </a:cubicBezTo>
                    <a:cubicBezTo>
                      <a:pt x="28279" y="-4904"/>
                      <a:pt x="35978" y="1018"/>
                      <a:pt x="43617" y="18963"/>
                    </a:cubicBezTo>
                    <a:cubicBezTo>
                      <a:pt x="84836" y="115614"/>
                      <a:pt x="127773" y="211496"/>
                      <a:pt x="173256" y="314662"/>
                    </a:cubicBezTo>
                    <a:cubicBezTo>
                      <a:pt x="185397" y="248747"/>
                      <a:pt x="196294" y="189939"/>
                      <a:pt x="207013" y="131071"/>
                    </a:cubicBezTo>
                    <a:cubicBezTo>
                      <a:pt x="209441" y="117569"/>
                      <a:pt x="211218" y="103948"/>
                      <a:pt x="213054" y="90385"/>
                    </a:cubicBezTo>
                    <a:cubicBezTo>
                      <a:pt x="215363" y="72974"/>
                      <a:pt x="224365" y="57576"/>
                      <a:pt x="242073" y="60063"/>
                    </a:cubicBezTo>
                    <a:cubicBezTo>
                      <a:pt x="260669" y="62669"/>
                      <a:pt x="255931" y="82627"/>
                      <a:pt x="253562" y="94768"/>
                    </a:cubicBezTo>
                    <a:cubicBezTo>
                      <a:pt x="242132" y="153517"/>
                      <a:pt x="228866" y="211851"/>
                      <a:pt x="216252" y="270363"/>
                    </a:cubicBezTo>
                    <a:cubicBezTo>
                      <a:pt x="211514" y="292394"/>
                      <a:pt x="206954" y="314485"/>
                      <a:pt x="202038" y="336515"/>
                    </a:cubicBezTo>
                    <a:cubicBezTo>
                      <a:pt x="194872" y="368673"/>
                      <a:pt x="214712" y="393606"/>
                      <a:pt x="225964" y="420079"/>
                    </a:cubicBezTo>
                    <a:cubicBezTo>
                      <a:pt x="278199" y="543262"/>
                      <a:pt x="332269" y="665735"/>
                      <a:pt x="385629" y="788444"/>
                    </a:cubicBezTo>
                    <a:cubicBezTo>
                      <a:pt x="387583" y="792945"/>
                      <a:pt x="389893" y="797683"/>
                      <a:pt x="390130" y="802362"/>
                    </a:cubicBezTo>
                    <a:cubicBezTo>
                      <a:pt x="390663" y="813851"/>
                      <a:pt x="393861" y="827413"/>
                      <a:pt x="378286" y="832092"/>
                    </a:cubicBezTo>
                    <a:cubicBezTo>
                      <a:pt x="363420" y="836593"/>
                      <a:pt x="356787" y="826347"/>
                      <a:pt x="351694" y="814858"/>
                    </a:cubicBezTo>
                    <a:cubicBezTo>
                      <a:pt x="335349" y="777962"/>
                      <a:pt x="319062" y="741066"/>
                      <a:pt x="302776" y="704111"/>
                    </a:cubicBezTo>
                    <a:cubicBezTo>
                      <a:pt x="253207" y="591529"/>
                      <a:pt x="203578" y="479005"/>
                      <a:pt x="154127" y="366364"/>
                    </a:cubicBezTo>
                    <a:cubicBezTo>
                      <a:pt x="106156" y="257394"/>
                      <a:pt x="58423" y="148305"/>
                      <a:pt x="10630" y="39276"/>
                    </a:cubicBezTo>
                    <a:close/>
                  </a:path>
                </a:pathLst>
              </a:custGeom>
              <a:solidFill>
                <a:srgbClr val="212F99"/>
              </a:solidFill>
              <a:ln w="5921" cap="flat">
                <a:noFill/>
                <a:prstDash val="solid"/>
                <a:miter/>
              </a:ln>
            </p:spPr>
            <p:txBody>
              <a:bodyPr rtlCol="0" anchor="ctr"/>
              <a:lstStyle/>
              <a:p>
                <a:endParaRPr lang="ko-KR" altLang="en-US"/>
              </a:p>
            </p:txBody>
          </p:sp>
          <p:sp>
            <p:nvSpPr>
              <p:cNvPr id="86" name="자유형: 도형 85">
                <a:extLst>
                  <a:ext uri="{FF2B5EF4-FFF2-40B4-BE49-F238E27FC236}">
                    <a16:creationId xmlns:a16="http://schemas.microsoft.com/office/drawing/2014/main" xmlns="" id="{3306A52C-FC60-4D4E-9864-DF2165325C03}"/>
                  </a:ext>
                </a:extLst>
              </p:cNvPr>
              <p:cNvSpPr/>
              <p:nvPr/>
            </p:nvSpPr>
            <p:spPr>
              <a:xfrm>
                <a:off x="4335640" y="4608271"/>
                <a:ext cx="2323335" cy="1014093"/>
              </a:xfrm>
              <a:custGeom>
                <a:avLst/>
                <a:gdLst>
                  <a:gd name="connsiteX0" fmla="*/ 177195 w 2323335"/>
                  <a:gd name="connsiteY0" fmla="*/ 68284 h 1014093"/>
                  <a:gd name="connsiteX1" fmla="*/ 0 w 2323335"/>
                  <a:gd name="connsiteY1" fmla="*/ 648667 h 1014093"/>
                  <a:gd name="connsiteX2" fmla="*/ 177195 w 2323335"/>
                  <a:gd name="connsiteY2" fmla="*/ 68284 h 1014093"/>
                  <a:gd name="connsiteX3" fmla="*/ 703389 w 2323335"/>
                  <a:gd name="connsiteY3" fmla="*/ 62243 h 1014093"/>
                  <a:gd name="connsiteX4" fmla="*/ 630545 w 2323335"/>
                  <a:gd name="connsiteY4" fmla="*/ 641619 h 1014093"/>
                  <a:gd name="connsiteX5" fmla="*/ 576652 w 2323335"/>
                  <a:gd name="connsiteY5" fmla="*/ 617990 h 1014093"/>
                  <a:gd name="connsiteX6" fmla="*/ 677271 w 2323335"/>
                  <a:gd name="connsiteY6" fmla="*/ 274201 h 1014093"/>
                  <a:gd name="connsiteX7" fmla="*/ 703389 w 2323335"/>
                  <a:gd name="connsiteY7" fmla="*/ 62243 h 1014093"/>
                  <a:gd name="connsiteX8" fmla="*/ 2308385 w 2323335"/>
                  <a:gd name="connsiteY8" fmla="*/ 60052 h 1014093"/>
                  <a:gd name="connsiteX9" fmla="*/ 2322777 w 2323335"/>
                  <a:gd name="connsiteY9" fmla="*/ 90196 h 1014093"/>
                  <a:gd name="connsiteX10" fmla="*/ 2246379 w 2323335"/>
                  <a:gd name="connsiteY10" fmla="*/ 615562 h 1014093"/>
                  <a:gd name="connsiteX11" fmla="*/ 2139127 w 2323335"/>
                  <a:gd name="connsiteY11" fmla="*/ 902556 h 1014093"/>
                  <a:gd name="connsiteX12" fmla="*/ 2104185 w 2323335"/>
                  <a:gd name="connsiteY12" fmla="*/ 914518 h 1014093"/>
                  <a:gd name="connsiteX13" fmla="*/ 2308385 w 2323335"/>
                  <a:gd name="connsiteY13" fmla="*/ 60052 h 1014093"/>
                  <a:gd name="connsiteX14" fmla="*/ 851386 w 2323335"/>
                  <a:gd name="connsiteY14" fmla="*/ 0 h 1014093"/>
                  <a:gd name="connsiteX15" fmla="*/ 883722 w 2323335"/>
                  <a:gd name="connsiteY15" fmla="*/ 2310 h 1014093"/>
                  <a:gd name="connsiteX16" fmla="*/ 869331 w 2323335"/>
                  <a:gd name="connsiteY16" fmla="*/ 216341 h 1014093"/>
                  <a:gd name="connsiteX17" fmla="*/ 1070689 w 2323335"/>
                  <a:gd name="connsiteY17" fmla="*/ 738804 h 1014093"/>
                  <a:gd name="connsiteX18" fmla="*/ 1178356 w 2323335"/>
                  <a:gd name="connsiteY18" fmla="*/ 994232 h 1014093"/>
                  <a:gd name="connsiteX19" fmla="*/ 1180132 w 2323335"/>
                  <a:gd name="connsiteY19" fmla="*/ 1014072 h 1014093"/>
                  <a:gd name="connsiteX20" fmla="*/ 1152653 w 2323335"/>
                  <a:gd name="connsiteY20" fmla="*/ 987422 h 1014093"/>
                  <a:gd name="connsiteX21" fmla="*/ 829060 w 2323335"/>
                  <a:gd name="connsiteY21" fmla="*/ 282493 h 1014093"/>
                  <a:gd name="connsiteX22" fmla="*/ 790269 w 2323335"/>
                  <a:gd name="connsiteY22" fmla="*/ 116491 h 1014093"/>
                  <a:gd name="connsiteX23" fmla="*/ 798441 w 2323335"/>
                  <a:gd name="connsiteY23" fmla="*/ 43766 h 1014093"/>
                  <a:gd name="connsiteX24" fmla="*/ 841970 w 2323335"/>
                  <a:gd name="connsiteY24" fmla="*/ 3850 h 1014093"/>
                  <a:gd name="connsiteX25" fmla="*/ 851386 w 2323335"/>
                  <a:gd name="connsiteY25" fmla="*/ 0 h 10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23335" h="1014093">
                    <a:moveTo>
                      <a:pt x="177195" y="68284"/>
                    </a:moveTo>
                    <a:cubicBezTo>
                      <a:pt x="188802" y="283263"/>
                      <a:pt x="129046" y="476507"/>
                      <a:pt x="0" y="648667"/>
                    </a:cubicBezTo>
                    <a:cubicBezTo>
                      <a:pt x="76753" y="460635"/>
                      <a:pt x="136686" y="267450"/>
                      <a:pt x="177195" y="68284"/>
                    </a:cubicBezTo>
                    <a:close/>
                    <a:moveTo>
                      <a:pt x="703389" y="62243"/>
                    </a:moveTo>
                    <a:cubicBezTo>
                      <a:pt x="720800" y="260639"/>
                      <a:pt x="718609" y="456607"/>
                      <a:pt x="630545" y="641619"/>
                    </a:cubicBezTo>
                    <a:cubicBezTo>
                      <a:pt x="618759" y="619707"/>
                      <a:pt x="599630" y="614496"/>
                      <a:pt x="576652" y="617990"/>
                    </a:cubicBezTo>
                    <a:cubicBezTo>
                      <a:pt x="627228" y="508368"/>
                      <a:pt x="656662" y="392647"/>
                      <a:pt x="677271" y="274201"/>
                    </a:cubicBezTo>
                    <a:cubicBezTo>
                      <a:pt x="689471" y="203963"/>
                      <a:pt x="693854" y="132777"/>
                      <a:pt x="703389" y="62243"/>
                    </a:cubicBezTo>
                    <a:close/>
                    <a:moveTo>
                      <a:pt x="2308385" y="60052"/>
                    </a:moveTo>
                    <a:cubicBezTo>
                      <a:pt x="2327573" y="70712"/>
                      <a:pt x="2322836" y="81668"/>
                      <a:pt x="2322777" y="90196"/>
                    </a:cubicBezTo>
                    <a:cubicBezTo>
                      <a:pt x="2321532" y="268812"/>
                      <a:pt x="2295238" y="443697"/>
                      <a:pt x="2246379" y="615562"/>
                    </a:cubicBezTo>
                    <a:cubicBezTo>
                      <a:pt x="2218367" y="714286"/>
                      <a:pt x="2177147" y="807740"/>
                      <a:pt x="2139127" y="902556"/>
                    </a:cubicBezTo>
                    <a:cubicBezTo>
                      <a:pt x="2127993" y="908004"/>
                      <a:pt x="2117451" y="915348"/>
                      <a:pt x="2104185" y="914518"/>
                    </a:cubicBezTo>
                    <a:cubicBezTo>
                      <a:pt x="2192723" y="635934"/>
                      <a:pt x="2241641" y="347460"/>
                      <a:pt x="2308385" y="60052"/>
                    </a:cubicBezTo>
                    <a:close/>
                    <a:moveTo>
                      <a:pt x="851386" y="0"/>
                    </a:moveTo>
                    <a:cubicBezTo>
                      <a:pt x="861869" y="4797"/>
                      <a:pt x="872944" y="1658"/>
                      <a:pt x="883722" y="2310"/>
                    </a:cubicBezTo>
                    <a:cubicBezTo>
                      <a:pt x="834686" y="70712"/>
                      <a:pt x="846530" y="142075"/>
                      <a:pt x="869331" y="216341"/>
                    </a:cubicBezTo>
                    <a:cubicBezTo>
                      <a:pt x="924231" y="395312"/>
                      <a:pt x="986947" y="570789"/>
                      <a:pt x="1070689" y="738804"/>
                    </a:cubicBezTo>
                    <a:cubicBezTo>
                      <a:pt x="1111789" y="821361"/>
                      <a:pt x="1143059" y="908833"/>
                      <a:pt x="1178356" y="994232"/>
                    </a:cubicBezTo>
                    <a:cubicBezTo>
                      <a:pt x="1180725" y="999977"/>
                      <a:pt x="1184752" y="1006669"/>
                      <a:pt x="1180132" y="1014072"/>
                    </a:cubicBezTo>
                    <a:cubicBezTo>
                      <a:pt x="1161714" y="1014783"/>
                      <a:pt x="1158220" y="997963"/>
                      <a:pt x="1152653" y="987422"/>
                    </a:cubicBezTo>
                    <a:cubicBezTo>
                      <a:pt x="1031602" y="758526"/>
                      <a:pt x="912623" y="528564"/>
                      <a:pt x="829060" y="282493"/>
                    </a:cubicBezTo>
                    <a:cubicBezTo>
                      <a:pt x="810700" y="228482"/>
                      <a:pt x="798441" y="172871"/>
                      <a:pt x="790269" y="116491"/>
                    </a:cubicBezTo>
                    <a:cubicBezTo>
                      <a:pt x="786715" y="91795"/>
                      <a:pt x="791275" y="67632"/>
                      <a:pt x="798441" y="43766"/>
                    </a:cubicBezTo>
                    <a:cubicBezTo>
                      <a:pt x="805133" y="21498"/>
                      <a:pt x="821953" y="11134"/>
                      <a:pt x="841970" y="3850"/>
                    </a:cubicBezTo>
                    <a:cubicBezTo>
                      <a:pt x="845109" y="2547"/>
                      <a:pt x="848248" y="1303"/>
                      <a:pt x="851386" y="0"/>
                    </a:cubicBezTo>
                    <a:close/>
                  </a:path>
                </a:pathLst>
              </a:custGeom>
              <a:solidFill>
                <a:srgbClr val="212F99"/>
              </a:solidFill>
              <a:ln w="5921" cap="flat">
                <a:noFill/>
                <a:prstDash val="solid"/>
                <a:miter/>
              </a:ln>
            </p:spPr>
            <p:txBody>
              <a:bodyPr rtlCol="0" anchor="ctr"/>
              <a:lstStyle/>
              <a:p>
                <a:endParaRPr lang="ko-KR" altLang="en-US"/>
              </a:p>
            </p:txBody>
          </p:sp>
          <p:sp>
            <p:nvSpPr>
              <p:cNvPr id="87" name="자유형: 도형 86">
                <a:extLst>
                  <a:ext uri="{FF2B5EF4-FFF2-40B4-BE49-F238E27FC236}">
                    <a16:creationId xmlns:a16="http://schemas.microsoft.com/office/drawing/2014/main" xmlns="" id="{59A61F4C-203C-4CE2-805A-E324863B83D3}"/>
                  </a:ext>
                </a:extLst>
              </p:cNvPr>
              <p:cNvSpPr/>
              <p:nvPr/>
            </p:nvSpPr>
            <p:spPr>
              <a:xfrm>
                <a:off x="3259917" y="0"/>
                <a:ext cx="4144327" cy="4617073"/>
              </a:xfrm>
              <a:custGeom>
                <a:avLst/>
                <a:gdLst>
                  <a:gd name="connsiteX0" fmla="*/ 4113438 w 4144327"/>
                  <a:gd name="connsiteY0" fmla="*/ 1843337 h 4617073"/>
                  <a:gd name="connsiteX1" fmla="*/ 4046635 w 4144327"/>
                  <a:gd name="connsiteY1" fmla="*/ 1551072 h 4617073"/>
                  <a:gd name="connsiteX2" fmla="*/ 3703202 w 4144327"/>
                  <a:gd name="connsiteY2" fmla="*/ 1060944 h 4617073"/>
                  <a:gd name="connsiteX3" fmla="*/ 3297466 w 4144327"/>
                  <a:gd name="connsiteY3" fmla="*/ 717215 h 4617073"/>
                  <a:gd name="connsiteX4" fmla="*/ 3363144 w 4144327"/>
                  <a:gd name="connsiteY4" fmla="*/ 333215 h 4617073"/>
                  <a:gd name="connsiteX5" fmla="*/ 3362671 w 4144327"/>
                  <a:gd name="connsiteY5" fmla="*/ 447159 h 4617073"/>
                  <a:gd name="connsiteX6" fmla="*/ 3327788 w 4144327"/>
                  <a:gd name="connsiteY6" fmla="*/ 620031 h 4617073"/>
                  <a:gd name="connsiteX7" fmla="*/ 3270934 w 4144327"/>
                  <a:gd name="connsiteY7" fmla="*/ 689203 h 4617073"/>
                  <a:gd name="connsiteX8" fmla="*/ 3177244 w 4144327"/>
                  <a:gd name="connsiteY8" fmla="*/ 684228 h 4617073"/>
                  <a:gd name="connsiteX9" fmla="*/ 3169486 w 4144327"/>
                  <a:gd name="connsiteY9" fmla="*/ 630276 h 4617073"/>
                  <a:gd name="connsiteX10" fmla="*/ 3126371 w 4144327"/>
                  <a:gd name="connsiteY10" fmla="*/ 312960 h 4617073"/>
                  <a:gd name="connsiteX11" fmla="*/ 2692742 w 4144327"/>
                  <a:gd name="connsiteY11" fmla="*/ 86 h 4617073"/>
                  <a:gd name="connsiteX12" fmla="*/ 2874320 w 4144327"/>
                  <a:gd name="connsiteY12" fmla="*/ 124513 h 4617073"/>
                  <a:gd name="connsiteX13" fmla="*/ 3081303 w 4144327"/>
                  <a:gd name="connsiteY13" fmla="*/ 385212 h 4617073"/>
                  <a:gd name="connsiteX14" fmla="*/ 3081007 w 4144327"/>
                  <a:gd name="connsiteY14" fmla="*/ 630513 h 4617073"/>
                  <a:gd name="connsiteX15" fmla="*/ 2788505 w 4144327"/>
                  <a:gd name="connsiteY15" fmla="*/ 380830 h 4617073"/>
                  <a:gd name="connsiteX16" fmla="*/ 1909580 w 4144327"/>
                  <a:gd name="connsiteY16" fmla="*/ 207721 h 4617073"/>
                  <a:gd name="connsiteX17" fmla="*/ 1712427 w 4144327"/>
                  <a:gd name="connsiteY17" fmla="*/ 222468 h 4617073"/>
                  <a:gd name="connsiteX18" fmla="*/ 1473404 w 4144327"/>
                  <a:gd name="connsiteY18" fmla="*/ 344645 h 4617073"/>
                  <a:gd name="connsiteX19" fmla="*/ 1489749 w 4144327"/>
                  <a:gd name="connsiteY19" fmla="*/ 343401 h 4617073"/>
                  <a:gd name="connsiteX20" fmla="*/ 1962347 w 4144327"/>
                  <a:gd name="connsiteY20" fmla="*/ 238458 h 4617073"/>
                  <a:gd name="connsiteX21" fmla="*/ 2309334 w 4144327"/>
                  <a:gd name="connsiteY21" fmla="*/ 264694 h 4617073"/>
                  <a:gd name="connsiteX22" fmla="*/ 2414099 w 4144327"/>
                  <a:gd name="connsiteY22" fmla="*/ 319889 h 4617073"/>
                  <a:gd name="connsiteX23" fmla="*/ 2403143 w 4144327"/>
                  <a:gd name="connsiteY23" fmla="*/ 319830 h 4617073"/>
                  <a:gd name="connsiteX24" fmla="*/ 2043068 w 4144327"/>
                  <a:gd name="connsiteY24" fmla="*/ 321962 h 4617073"/>
                  <a:gd name="connsiteX25" fmla="*/ 1789772 w 4144327"/>
                  <a:gd name="connsiteY25" fmla="*/ 364188 h 4617073"/>
                  <a:gd name="connsiteX26" fmla="*/ 1356380 w 4144327"/>
                  <a:gd name="connsiteY26" fmla="*/ 463919 h 4617073"/>
                  <a:gd name="connsiteX27" fmla="*/ 1188898 w 4144327"/>
                  <a:gd name="connsiteY27" fmla="*/ 528235 h 4617073"/>
                  <a:gd name="connsiteX28" fmla="*/ 817807 w 4144327"/>
                  <a:gd name="connsiteY28" fmla="*/ 440585 h 4617073"/>
                  <a:gd name="connsiteX29" fmla="*/ 784347 w 4144327"/>
                  <a:gd name="connsiteY29" fmla="*/ 411981 h 4617073"/>
                  <a:gd name="connsiteX30" fmla="*/ 875609 w 4144327"/>
                  <a:gd name="connsiteY30" fmla="*/ 556781 h 4617073"/>
                  <a:gd name="connsiteX31" fmla="*/ 1033556 w 4144327"/>
                  <a:gd name="connsiteY31" fmla="*/ 603152 h 4617073"/>
                  <a:gd name="connsiteX32" fmla="*/ 1000214 w 4144327"/>
                  <a:gd name="connsiteY32" fmla="*/ 642891 h 4617073"/>
                  <a:gd name="connsiteX33" fmla="*/ 497827 w 4144327"/>
                  <a:gd name="connsiteY33" fmla="*/ 927456 h 4617073"/>
                  <a:gd name="connsiteX34" fmla="*/ 247255 w 4144327"/>
                  <a:gd name="connsiteY34" fmla="*/ 1167901 h 4617073"/>
                  <a:gd name="connsiteX35" fmla="*/ 166712 w 4144327"/>
                  <a:gd name="connsiteY35" fmla="*/ 1401357 h 4617073"/>
                  <a:gd name="connsiteX36" fmla="*/ 392588 w 4144327"/>
                  <a:gd name="connsiteY36" fmla="*/ 1087535 h 4617073"/>
                  <a:gd name="connsiteX37" fmla="*/ 372689 w 4144327"/>
                  <a:gd name="connsiteY37" fmla="*/ 1108796 h 4617073"/>
                  <a:gd name="connsiteX38" fmla="*/ 265081 w 4144327"/>
                  <a:gd name="connsiteY38" fmla="*/ 1324249 h 4617073"/>
                  <a:gd name="connsiteX39" fmla="*/ 221197 w 4144327"/>
                  <a:gd name="connsiteY39" fmla="*/ 1619297 h 4617073"/>
                  <a:gd name="connsiteX40" fmla="*/ 109740 w 4144327"/>
                  <a:gd name="connsiteY40" fmla="*/ 1746034 h 4617073"/>
                  <a:gd name="connsiteX41" fmla="*/ 0 w 4144327"/>
                  <a:gd name="connsiteY41" fmla="*/ 1758411 h 4617073"/>
                  <a:gd name="connsiteX42" fmla="*/ 126855 w 4144327"/>
                  <a:gd name="connsiteY42" fmla="*/ 1797617 h 4617073"/>
                  <a:gd name="connsiteX43" fmla="*/ 237128 w 4144327"/>
                  <a:gd name="connsiteY43" fmla="*/ 1747870 h 4617073"/>
                  <a:gd name="connsiteX44" fmla="*/ 383823 w 4144327"/>
                  <a:gd name="connsiteY44" fmla="*/ 2452206 h 4617073"/>
                  <a:gd name="connsiteX45" fmla="*/ 438900 w 4144327"/>
                  <a:gd name="connsiteY45" fmla="*/ 1968593 h 4617073"/>
                  <a:gd name="connsiteX46" fmla="*/ 425634 w 4144327"/>
                  <a:gd name="connsiteY46" fmla="*/ 2176583 h 4617073"/>
                  <a:gd name="connsiteX47" fmla="*/ 532413 w 4144327"/>
                  <a:gd name="connsiteY47" fmla="*/ 2479212 h 4617073"/>
                  <a:gd name="connsiteX48" fmla="*/ 532413 w 4144327"/>
                  <a:gd name="connsiteY48" fmla="*/ 2479212 h 4617073"/>
                  <a:gd name="connsiteX49" fmla="*/ 526728 w 4144327"/>
                  <a:gd name="connsiteY49" fmla="*/ 2573258 h 4617073"/>
                  <a:gd name="connsiteX50" fmla="*/ 337985 w 4144327"/>
                  <a:gd name="connsiteY50" fmla="*/ 2976328 h 4617073"/>
                  <a:gd name="connsiteX51" fmla="*/ 669277 w 4144327"/>
                  <a:gd name="connsiteY51" fmla="*/ 3279194 h 4617073"/>
                  <a:gd name="connsiteX52" fmla="*/ 669277 w 4144327"/>
                  <a:gd name="connsiteY52" fmla="*/ 3279194 h 4617073"/>
                  <a:gd name="connsiteX53" fmla="*/ 715411 w 4144327"/>
                  <a:gd name="connsiteY53" fmla="*/ 3392487 h 4617073"/>
                  <a:gd name="connsiteX54" fmla="*/ 686451 w 4144327"/>
                  <a:gd name="connsiteY54" fmla="*/ 3402318 h 4617073"/>
                  <a:gd name="connsiteX55" fmla="*/ 604073 w 4144327"/>
                  <a:gd name="connsiteY55" fmla="*/ 3509393 h 4617073"/>
                  <a:gd name="connsiteX56" fmla="*/ 666967 w 4144327"/>
                  <a:gd name="connsiteY56" fmla="*/ 3810067 h 4617073"/>
                  <a:gd name="connsiteX57" fmla="*/ 862284 w 4144327"/>
                  <a:gd name="connsiteY57" fmla="*/ 4173043 h 4617073"/>
                  <a:gd name="connsiteX58" fmla="*/ 860744 w 4144327"/>
                  <a:gd name="connsiteY58" fmla="*/ 4299484 h 4617073"/>
                  <a:gd name="connsiteX59" fmla="*/ 829415 w 4144327"/>
                  <a:gd name="connsiteY59" fmla="*/ 4345856 h 4617073"/>
                  <a:gd name="connsiteX60" fmla="*/ 887750 w 4144327"/>
                  <a:gd name="connsiteY60" fmla="*/ 4354384 h 4617073"/>
                  <a:gd name="connsiteX61" fmla="*/ 1230709 w 4144327"/>
                  <a:gd name="connsiteY61" fmla="*/ 4442625 h 4617073"/>
                  <a:gd name="connsiteX62" fmla="*/ 1248535 w 4144327"/>
                  <a:gd name="connsiteY62" fmla="*/ 4423793 h 4617073"/>
                  <a:gd name="connsiteX63" fmla="*/ 1334526 w 4144327"/>
                  <a:gd name="connsiteY63" fmla="*/ 4341414 h 4617073"/>
                  <a:gd name="connsiteX64" fmla="*/ 1482110 w 4144327"/>
                  <a:gd name="connsiteY64" fmla="*/ 4174346 h 4617073"/>
                  <a:gd name="connsiteX65" fmla="*/ 1489157 w 4144327"/>
                  <a:gd name="connsiteY65" fmla="*/ 4147933 h 4617073"/>
                  <a:gd name="connsiteX66" fmla="*/ 1489572 w 4144327"/>
                  <a:gd name="connsiteY66" fmla="*/ 4148051 h 4617073"/>
                  <a:gd name="connsiteX67" fmla="*/ 1700050 w 4144327"/>
                  <a:gd name="connsiteY67" fmla="*/ 4171918 h 4617073"/>
                  <a:gd name="connsiteX68" fmla="*/ 1960038 w 4144327"/>
                  <a:gd name="connsiteY68" fmla="*/ 4155276 h 4617073"/>
                  <a:gd name="connsiteX69" fmla="*/ 1948845 w 4144327"/>
                  <a:gd name="connsiteY69" fmla="*/ 4175886 h 4617073"/>
                  <a:gd name="connsiteX70" fmla="*/ 1917634 w 4144327"/>
                  <a:gd name="connsiteY70" fmla="*/ 4612299 h 4617073"/>
                  <a:gd name="connsiteX71" fmla="*/ 1926695 w 4144327"/>
                  <a:gd name="connsiteY71" fmla="*/ 4607561 h 4617073"/>
                  <a:gd name="connsiteX72" fmla="*/ 1927051 w 4144327"/>
                  <a:gd name="connsiteY72" fmla="*/ 4608390 h 4617073"/>
                  <a:gd name="connsiteX73" fmla="*/ 1959386 w 4144327"/>
                  <a:gd name="connsiteY73" fmla="*/ 4610700 h 4617073"/>
                  <a:gd name="connsiteX74" fmla="*/ 2247031 w 4144327"/>
                  <a:gd name="connsiteY74" fmla="*/ 4545377 h 4617073"/>
                  <a:gd name="connsiteX75" fmla="*/ 2450343 w 4144327"/>
                  <a:gd name="connsiteY75" fmla="*/ 4497584 h 4617073"/>
                  <a:gd name="connsiteX76" fmla="*/ 2442467 w 4144327"/>
                  <a:gd name="connsiteY76" fmla="*/ 4465604 h 4617073"/>
                  <a:gd name="connsiteX77" fmla="*/ 2450758 w 4144327"/>
                  <a:gd name="connsiteY77" fmla="*/ 4462584 h 4617073"/>
                  <a:gd name="connsiteX78" fmla="*/ 2440631 w 4144327"/>
                  <a:gd name="connsiteY78" fmla="*/ 4444639 h 4617073"/>
                  <a:gd name="connsiteX79" fmla="*/ 2478830 w 4144327"/>
                  <a:gd name="connsiteY79" fmla="*/ 4348994 h 4617073"/>
                  <a:gd name="connsiteX80" fmla="*/ 2569914 w 4144327"/>
                  <a:gd name="connsiteY80" fmla="*/ 4307893 h 4617073"/>
                  <a:gd name="connsiteX81" fmla="*/ 2919743 w 4144327"/>
                  <a:gd name="connsiteY81" fmla="*/ 3920576 h 4617073"/>
                  <a:gd name="connsiteX82" fmla="*/ 2938872 w 4144327"/>
                  <a:gd name="connsiteY82" fmla="*/ 3796860 h 4617073"/>
                  <a:gd name="connsiteX83" fmla="*/ 2951131 w 4144327"/>
                  <a:gd name="connsiteY83" fmla="*/ 3717146 h 4617073"/>
                  <a:gd name="connsiteX84" fmla="*/ 2961318 w 4144327"/>
                  <a:gd name="connsiteY84" fmla="*/ 3639090 h 4617073"/>
                  <a:gd name="connsiteX85" fmla="*/ 2971563 w 4144327"/>
                  <a:gd name="connsiteY85" fmla="*/ 3487362 h 4617073"/>
                  <a:gd name="connsiteX86" fmla="*/ 2971563 w 4144327"/>
                  <a:gd name="connsiteY86" fmla="*/ 3487362 h 4617073"/>
                  <a:gd name="connsiteX87" fmla="*/ 2985362 w 4144327"/>
                  <a:gd name="connsiteY87" fmla="*/ 3461777 h 4617073"/>
                  <a:gd name="connsiteX88" fmla="*/ 3043697 w 4144327"/>
                  <a:gd name="connsiteY88" fmla="*/ 3349373 h 4617073"/>
                  <a:gd name="connsiteX89" fmla="*/ 3202236 w 4144327"/>
                  <a:gd name="connsiteY89" fmla="*/ 3283694 h 4617073"/>
                  <a:gd name="connsiteX90" fmla="*/ 3467495 w 4144327"/>
                  <a:gd name="connsiteY90" fmla="*/ 3246325 h 4617073"/>
                  <a:gd name="connsiteX91" fmla="*/ 3654106 w 4144327"/>
                  <a:gd name="connsiteY91" fmla="*/ 2988765 h 4617073"/>
                  <a:gd name="connsiteX92" fmla="*/ 3654106 w 4144327"/>
                  <a:gd name="connsiteY92" fmla="*/ 2988765 h 4617073"/>
                  <a:gd name="connsiteX93" fmla="*/ 3718896 w 4144327"/>
                  <a:gd name="connsiteY93" fmla="*/ 2957318 h 4617073"/>
                  <a:gd name="connsiteX94" fmla="*/ 3771249 w 4144327"/>
                  <a:gd name="connsiteY94" fmla="*/ 2886132 h 4617073"/>
                  <a:gd name="connsiteX95" fmla="*/ 3865827 w 4144327"/>
                  <a:gd name="connsiteY95" fmla="*/ 2673877 h 4617073"/>
                  <a:gd name="connsiteX96" fmla="*/ 3902605 w 4144327"/>
                  <a:gd name="connsiteY96" fmla="*/ 2571363 h 4617073"/>
                  <a:gd name="connsiteX97" fmla="*/ 3940389 w 4144327"/>
                  <a:gd name="connsiteY97" fmla="*/ 2465768 h 4617073"/>
                  <a:gd name="connsiteX98" fmla="*/ 3906395 w 4144327"/>
                  <a:gd name="connsiteY98" fmla="*/ 2758092 h 4617073"/>
                  <a:gd name="connsiteX99" fmla="*/ 3915220 w 4144327"/>
                  <a:gd name="connsiteY99" fmla="*/ 2758566 h 4617073"/>
                  <a:gd name="connsiteX100" fmla="*/ 4103074 w 4144327"/>
                  <a:gd name="connsiteY100" fmla="*/ 2576870 h 4617073"/>
                  <a:gd name="connsiteX101" fmla="*/ 4143879 w 4144327"/>
                  <a:gd name="connsiteY101" fmla="*/ 2306400 h 4617073"/>
                  <a:gd name="connsiteX102" fmla="*/ 4113438 w 4144327"/>
                  <a:gd name="connsiteY102" fmla="*/ 1843337 h 4617073"/>
                  <a:gd name="connsiteX103" fmla="*/ 262712 w 4144327"/>
                  <a:gd name="connsiteY103" fmla="*/ 1656015 h 4617073"/>
                  <a:gd name="connsiteX104" fmla="*/ 275327 w 4144327"/>
                  <a:gd name="connsiteY104" fmla="*/ 1491790 h 4617073"/>
                  <a:gd name="connsiteX105" fmla="*/ 484087 w 4144327"/>
                  <a:gd name="connsiteY105" fmla="*/ 1170329 h 4617073"/>
                  <a:gd name="connsiteX106" fmla="*/ 602592 w 4144327"/>
                  <a:gd name="connsiteY106" fmla="*/ 1070361 h 4617073"/>
                  <a:gd name="connsiteX107" fmla="*/ 262712 w 4144327"/>
                  <a:gd name="connsiteY107" fmla="*/ 1656015 h 461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144327" h="4617073">
                    <a:moveTo>
                      <a:pt x="4113438" y="1843337"/>
                    </a:moveTo>
                    <a:cubicBezTo>
                      <a:pt x="4102778" y="1743250"/>
                      <a:pt x="4085011" y="1645000"/>
                      <a:pt x="4046635" y="1551072"/>
                    </a:cubicBezTo>
                    <a:cubicBezTo>
                      <a:pt x="3969290" y="1361500"/>
                      <a:pt x="3845514" y="1204737"/>
                      <a:pt x="3703202" y="1060944"/>
                    </a:cubicBezTo>
                    <a:cubicBezTo>
                      <a:pt x="3578123" y="934504"/>
                      <a:pt x="3440489" y="822869"/>
                      <a:pt x="3297466" y="717215"/>
                    </a:cubicBezTo>
                    <a:cubicBezTo>
                      <a:pt x="3462698" y="596223"/>
                      <a:pt x="3425032" y="441652"/>
                      <a:pt x="3363144" y="333215"/>
                    </a:cubicBezTo>
                    <a:cubicBezTo>
                      <a:pt x="3363144" y="376566"/>
                      <a:pt x="3365158" y="412040"/>
                      <a:pt x="3362671" y="447159"/>
                    </a:cubicBezTo>
                    <a:cubicBezTo>
                      <a:pt x="3358585" y="506145"/>
                      <a:pt x="3350945" y="564776"/>
                      <a:pt x="3327788" y="620031"/>
                    </a:cubicBezTo>
                    <a:cubicBezTo>
                      <a:pt x="3315825" y="648635"/>
                      <a:pt x="3300131" y="675049"/>
                      <a:pt x="3270934" y="689203"/>
                    </a:cubicBezTo>
                    <a:cubicBezTo>
                      <a:pt x="3239191" y="704601"/>
                      <a:pt x="3206381" y="700574"/>
                      <a:pt x="3177244" y="684228"/>
                    </a:cubicBezTo>
                    <a:cubicBezTo>
                      <a:pt x="3155924" y="672265"/>
                      <a:pt x="3169308" y="648221"/>
                      <a:pt x="3169486" y="630276"/>
                    </a:cubicBezTo>
                    <a:cubicBezTo>
                      <a:pt x="3170552" y="522313"/>
                      <a:pt x="3163031" y="415712"/>
                      <a:pt x="3126371" y="312960"/>
                    </a:cubicBezTo>
                    <a:cubicBezTo>
                      <a:pt x="3062352" y="133456"/>
                      <a:pt x="2873372" y="-3941"/>
                      <a:pt x="2692742" y="86"/>
                    </a:cubicBezTo>
                    <a:cubicBezTo>
                      <a:pt x="2757236" y="38877"/>
                      <a:pt x="2818117" y="78438"/>
                      <a:pt x="2874320" y="124513"/>
                    </a:cubicBezTo>
                    <a:cubicBezTo>
                      <a:pt x="2962087" y="196410"/>
                      <a:pt x="3039906" y="276420"/>
                      <a:pt x="3081303" y="385212"/>
                    </a:cubicBezTo>
                    <a:cubicBezTo>
                      <a:pt x="3112276" y="466644"/>
                      <a:pt x="3112099" y="569750"/>
                      <a:pt x="3081007" y="630513"/>
                    </a:cubicBezTo>
                    <a:cubicBezTo>
                      <a:pt x="2980269" y="497795"/>
                      <a:pt x="2923415" y="448107"/>
                      <a:pt x="2788505" y="380830"/>
                    </a:cubicBezTo>
                    <a:cubicBezTo>
                      <a:pt x="2511521" y="242544"/>
                      <a:pt x="2217124" y="189777"/>
                      <a:pt x="1909580" y="207721"/>
                    </a:cubicBezTo>
                    <a:cubicBezTo>
                      <a:pt x="1843902" y="211571"/>
                      <a:pt x="1777572" y="205708"/>
                      <a:pt x="1712427" y="222468"/>
                    </a:cubicBezTo>
                    <a:cubicBezTo>
                      <a:pt x="1623593" y="245269"/>
                      <a:pt x="1545656" y="287198"/>
                      <a:pt x="1473404" y="344645"/>
                    </a:cubicBezTo>
                    <a:cubicBezTo>
                      <a:pt x="1481221" y="348612"/>
                      <a:pt x="1485189" y="344941"/>
                      <a:pt x="1489749" y="343401"/>
                    </a:cubicBezTo>
                    <a:cubicBezTo>
                      <a:pt x="1643729" y="292588"/>
                      <a:pt x="1796761" y="237688"/>
                      <a:pt x="1962347" y="238458"/>
                    </a:cubicBezTo>
                    <a:cubicBezTo>
                      <a:pt x="2078661" y="238991"/>
                      <a:pt x="2195211" y="236563"/>
                      <a:pt x="2309334" y="264694"/>
                    </a:cubicBezTo>
                    <a:cubicBezTo>
                      <a:pt x="2347236" y="274051"/>
                      <a:pt x="2384369" y="286310"/>
                      <a:pt x="2414099" y="319889"/>
                    </a:cubicBezTo>
                    <a:cubicBezTo>
                      <a:pt x="2407999" y="319889"/>
                      <a:pt x="2405512" y="320126"/>
                      <a:pt x="2403143" y="319830"/>
                    </a:cubicBezTo>
                    <a:cubicBezTo>
                      <a:pt x="2283039" y="306801"/>
                      <a:pt x="2163172" y="308282"/>
                      <a:pt x="2043068" y="321962"/>
                    </a:cubicBezTo>
                    <a:cubicBezTo>
                      <a:pt x="1957787" y="331675"/>
                      <a:pt x="1874342" y="351041"/>
                      <a:pt x="1789772" y="364188"/>
                    </a:cubicBezTo>
                    <a:cubicBezTo>
                      <a:pt x="1642781" y="387048"/>
                      <a:pt x="1497626" y="416186"/>
                      <a:pt x="1356380" y="463919"/>
                    </a:cubicBezTo>
                    <a:cubicBezTo>
                      <a:pt x="1299526" y="483167"/>
                      <a:pt x="1246699" y="515384"/>
                      <a:pt x="1188898" y="528235"/>
                    </a:cubicBezTo>
                    <a:cubicBezTo>
                      <a:pt x="1052804" y="558498"/>
                      <a:pt x="926896" y="531611"/>
                      <a:pt x="817807" y="440585"/>
                    </a:cubicBezTo>
                    <a:cubicBezTo>
                      <a:pt x="808509" y="432827"/>
                      <a:pt x="799389" y="424832"/>
                      <a:pt x="784347" y="411981"/>
                    </a:cubicBezTo>
                    <a:cubicBezTo>
                      <a:pt x="799034" y="476948"/>
                      <a:pt x="825980" y="523971"/>
                      <a:pt x="875609" y="556781"/>
                    </a:cubicBezTo>
                    <a:cubicBezTo>
                      <a:pt x="923461" y="588465"/>
                      <a:pt x="978479" y="596282"/>
                      <a:pt x="1033556" y="603152"/>
                    </a:cubicBezTo>
                    <a:cubicBezTo>
                      <a:pt x="1029233" y="624058"/>
                      <a:pt x="1017566" y="634718"/>
                      <a:pt x="1000214" y="642891"/>
                    </a:cubicBezTo>
                    <a:cubicBezTo>
                      <a:pt x="825684" y="725269"/>
                      <a:pt x="655063" y="814637"/>
                      <a:pt x="497827" y="927456"/>
                    </a:cubicBezTo>
                    <a:cubicBezTo>
                      <a:pt x="402893" y="995562"/>
                      <a:pt x="314355" y="1070598"/>
                      <a:pt x="247255" y="1167901"/>
                    </a:cubicBezTo>
                    <a:cubicBezTo>
                      <a:pt x="199936" y="1236481"/>
                      <a:pt x="170976" y="1311398"/>
                      <a:pt x="166712" y="1401357"/>
                    </a:cubicBezTo>
                    <a:cubicBezTo>
                      <a:pt x="203549" y="1259459"/>
                      <a:pt x="290251" y="1139237"/>
                      <a:pt x="392588" y="1087535"/>
                    </a:cubicBezTo>
                    <a:cubicBezTo>
                      <a:pt x="384178" y="1096478"/>
                      <a:pt x="378375" y="1102637"/>
                      <a:pt x="372689" y="1108796"/>
                    </a:cubicBezTo>
                    <a:cubicBezTo>
                      <a:pt x="316131" y="1170270"/>
                      <a:pt x="276689" y="1239856"/>
                      <a:pt x="265081" y="1324249"/>
                    </a:cubicBezTo>
                    <a:cubicBezTo>
                      <a:pt x="251460" y="1422736"/>
                      <a:pt x="234167" y="1520750"/>
                      <a:pt x="221197" y="1619297"/>
                    </a:cubicBezTo>
                    <a:cubicBezTo>
                      <a:pt x="212136" y="1687936"/>
                      <a:pt x="171154" y="1724891"/>
                      <a:pt x="109740" y="1746034"/>
                    </a:cubicBezTo>
                    <a:cubicBezTo>
                      <a:pt x="76160" y="1757582"/>
                      <a:pt x="41219" y="1757286"/>
                      <a:pt x="0" y="1758411"/>
                    </a:cubicBezTo>
                    <a:cubicBezTo>
                      <a:pt x="42403" y="1786957"/>
                      <a:pt x="82557" y="1800637"/>
                      <a:pt x="126855" y="1797617"/>
                    </a:cubicBezTo>
                    <a:cubicBezTo>
                      <a:pt x="168666" y="1794774"/>
                      <a:pt x="213084" y="1795189"/>
                      <a:pt x="237128" y="1747870"/>
                    </a:cubicBezTo>
                    <a:cubicBezTo>
                      <a:pt x="176365" y="2005193"/>
                      <a:pt x="217999" y="2239241"/>
                      <a:pt x="383823" y="2452206"/>
                    </a:cubicBezTo>
                    <a:cubicBezTo>
                      <a:pt x="308669" y="2183868"/>
                      <a:pt x="366707" y="2056006"/>
                      <a:pt x="438900" y="1968593"/>
                    </a:cubicBezTo>
                    <a:cubicBezTo>
                      <a:pt x="426641" y="2038831"/>
                      <a:pt x="423621" y="2107530"/>
                      <a:pt x="425634" y="2176583"/>
                    </a:cubicBezTo>
                    <a:cubicBezTo>
                      <a:pt x="428891" y="2288929"/>
                      <a:pt x="458681" y="2391799"/>
                      <a:pt x="532413" y="2479212"/>
                    </a:cubicBezTo>
                    <a:cubicBezTo>
                      <a:pt x="532413" y="2479212"/>
                      <a:pt x="532413" y="2479212"/>
                      <a:pt x="532413" y="2479212"/>
                    </a:cubicBezTo>
                    <a:cubicBezTo>
                      <a:pt x="520746" y="2509949"/>
                      <a:pt x="533005" y="2542166"/>
                      <a:pt x="526728" y="2573258"/>
                    </a:cubicBezTo>
                    <a:cubicBezTo>
                      <a:pt x="378611" y="2660967"/>
                      <a:pt x="305708" y="2816723"/>
                      <a:pt x="337985" y="2976328"/>
                    </a:cubicBezTo>
                    <a:cubicBezTo>
                      <a:pt x="368188" y="3125747"/>
                      <a:pt x="514113" y="3259117"/>
                      <a:pt x="669277" y="3279194"/>
                    </a:cubicBezTo>
                    <a:cubicBezTo>
                      <a:pt x="669277" y="3279194"/>
                      <a:pt x="669277" y="3279194"/>
                      <a:pt x="669277" y="3279194"/>
                    </a:cubicBezTo>
                    <a:cubicBezTo>
                      <a:pt x="684675" y="3317096"/>
                      <a:pt x="700132" y="3354999"/>
                      <a:pt x="715411" y="3392487"/>
                    </a:cubicBezTo>
                    <a:cubicBezTo>
                      <a:pt x="705758" y="3400008"/>
                      <a:pt x="693913" y="3394145"/>
                      <a:pt x="686451" y="3402318"/>
                    </a:cubicBezTo>
                    <a:cubicBezTo>
                      <a:pt x="634631" y="3413392"/>
                      <a:pt x="607211" y="3449518"/>
                      <a:pt x="604073" y="3509393"/>
                    </a:cubicBezTo>
                    <a:cubicBezTo>
                      <a:pt x="598565" y="3615224"/>
                      <a:pt x="630427" y="3713297"/>
                      <a:pt x="666967" y="3810067"/>
                    </a:cubicBezTo>
                    <a:cubicBezTo>
                      <a:pt x="715885" y="3939646"/>
                      <a:pt x="788433" y="4056789"/>
                      <a:pt x="862284" y="4173043"/>
                    </a:cubicBezTo>
                    <a:cubicBezTo>
                      <a:pt x="889941" y="4216631"/>
                      <a:pt x="889112" y="4257673"/>
                      <a:pt x="860744" y="4299484"/>
                    </a:cubicBezTo>
                    <a:cubicBezTo>
                      <a:pt x="850262" y="4314941"/>
                      <a:pt x="839839" y="4330398"/>
                      <a:pt x="829415" y="4345856"/>
                    </a:cubicBezTo>
                    <a:cubicBezTo>
                      <a:pt x="848899" y="4348639"/>
                      <a:pt x="868621" y="4350119"/>
                      <a:pt x="887750" y="4354384"/>
                    </a:cubicBezTo>
                    <a:cubicBezTo>
                      <a:pt x="1003057" y="4379909"/>
                      <a:pt x="1117534" y="4408750"/>
                      <a:pt x="1230709" y="4442625"/>
                    </a:cubicBezTo>
                    <a:cubicBezTo>
                      <a:pt x="1239355" y="4438895"/>
                      <a:pt x="1244153" y="4431551"/>
                      <a:pt x="1248535" y="4423793"/>
                    </a:cubicBezTo>
                    <a:cubicBezTo>
                      <a:pt x="1268967" y="4387726"/>
                      <a:pt x="1299289" y="4361549"/>
                      <a:pt x="1334526" y="4341414"/>
                    </a:cubicBezTo>
                    <a:cubicBezTo>
                      <a:pt x="1402810" y="4302327"/>
                      <a:pt x="1447168" y="4242571"/>
                      <a:pt x="1482110" y="4174346"/>
                    </a:cubicBezTo>
                    <a:cubicBezTo>
                      <a:pt x="1486314" y="4166114"/>
                      <a:pt x="1492296" y="4157764"/>
                      <a:pt x="1489157" y="4147933"/>
                    </a:cubicBezTo>
                    <a:cubicBezTo>
                      <a:pt x="1489276" y="4147992"/>
                      <a:pt x="1489453" y="4147992"/>
                      <a:pt x="1489572" y="4148051"/>
                    </a:cubicBezTo>
                    <a:cubicBezTo>
                      <a:pt x="1559218" y="4160370"/>
                      <a:pt x="1627739" y="4182933"/>
                      <a:pt x="1700050" y="4171918"/>
                    </a:cubicBezTo>
                    <a:cubicBezTo>
                      <a:pt x="1786989" y="4170970"/>
                      <a:pt x="1873809" y="4167476"/>
                      <a:pt x="1960038" y="4155276"/>
                    </a:cubicBezTo>
                    <a:cubicBezTo>
                      <a:pt x="1956307" y="4162146"/>
                      <a:pt x="1952398" y="4168898"/>
                      <a:pt x="1948845" y="4175886"/>
                    </a:cubicBezTo>
                    <a:cubicBezTo>
                      <a:pt x="1876593" y="4316895"/>
                      <a:pt x="1855924" y="4461636"/>
                      <a:pt x="1917634" y="4612299"/>
                    </a:cubicBezTo>
                    <a:cubicBezTo>
                      <a:pt x="1922194" y="4612832"/>
                      <a:pt x="1924978" y="4610878"/>
                      <a:pt x="1926695" y="4607561"/>
                    </a:cubicBezTo>
                    <a:cubicBezTo>
                      <a:pt x="1926814" y="4607857"/>
                      <a:pt x="1926932" y="4608153"/>
                      <a:pt x="1927051" y="4608390"/>
                    </a:cubicBezTo>
                    <a:cubicBezTo>
                      <a:pt x="1937000" y="4620827"/>
                      <a:pt x="1948016" y="4618340"/>
                      <a:pt x="1959386" y="4610700"/>
                    </a:cubicBezTo>
                    <a:cubicBezTo>
                      <a:pt x="2055268" y="4589024"/>
                      <a:pt x="2151328" y="4567882"/>
                      <a:pt x="2247031" y="4545377"/>
                    </a:cubicBezTo>
                    <a:cubicBezTo>
                      <a:pt x="2314782" y="4529446"/>
                      <a:pt x="2384073" y="4519852"/>
                      <a:pt x="2450343" y="4497584"/>
                    </a:cubicBezTo>
                    <a:cubicBezTo>
                      <a:pt x="2455851" y="4484733"/>
                      <a:pt x="2449040" y="4475198"/>
                      <a:pt x="2442467" y="4465604"/>
                    </a:cubicBezTo>
                    <a:cubicBezTo>
                      <a:pt x="2445369" y="4465663"/>
                      <a:pt x="2448152" y="4464834"/>
                      <a:pt x="2450758" y="4462584"/>
                    </a:cubicBezTo>
                    <a:cubicBezTo>
                      <a:pt x="2447382" y="4456602"/>
                      <a:pt x="2444125" y="4450561"/>
                      <a:pt x="2440631" y="4444639"/>
                    </a:cubicBezTo>
                    <a:cubicBezTo>
                      <a:pt x="2405452" y="4385298"/>
                      <a:pt x="2413092" y="4366465"/>
                      <a:pt x="2478830" y="4348994"/>
                    </a:cubicBezTo>
                    <a:cubicBezTo>
                      <a:pt x="2511402" y="4340348"/>
                      <a:pt x="2542613" y="4327674"/>
                      <a:pt x="2569914" y="4307893"/>
                    </a:cubicBezTo>
                    <a:cubicBezTo>
                      <a:pt x="2714003" y="4203721"/>
                      <a:pt x="2849150" y="4091257"/>
                      <a:pt x="2919743" y="3920576"/>
                    </a:cubicBezTo>
                    <a:cubicBezTo>
                      <a:pt x="2929456" y="3879831"/>
                      <a:pt x="2942129" y="3839027"/>
                      <a:pt x="2938872" y="3796860"/>
                    </a:cubicBezTo>
                    <a:cubicBezTo>
                      <a:pt x="2936681" y="3768552"/>
                      <a:pt x="2942129" y="3742967"/>
                      <a:pt x="2951131" y="3717146"/>
                    </a:cubicBezTo>
                    <a:cubicBezTo>
                      <a:pt x="2959956" y="3691799"/>
                      <a:pt x="2960785" y="3665622"/>
                      <a:pt x="2961318" y="3639090"/>
                    </a:cubicBezTo>
                    <a:cubicBezTo>
                      <a:pt x="2962384" y="3588396"/>
                      <a:pt x="2963568" y="3537642"/>
                      <a:pt x="2971563" y="3487362"/>
                    </a:cubicBezTo>
                    <a:cubicBezTo>
                      <a:pt x="2971563" y="3487362"/>
                      <a:pt x="2971563" y="3487362"/>
                      <a:pt x="2971563" y="3487362"/>
                    </a:cubicBezTo>
                    <a:cubicBezTo>
                      <a:pt x="2979499" y="3480610"/>
                      <a:pt x="2981868" y="3471016"/>
                      <a:pt x="2985362" y="3461777"/>
                    </a:cubicBezTo>
                    <a:cubicBezTo>
                      <a:pt x="3000227" y="3421980"/>
                      <a:pt x="3017106" y="3382952"/>
                      <a:pt x="3043697" y="3349373"/>
                    </a:cubicBezTo>
                    <a:cubicBezTo>
                      <a:pt x="3084146" y="3298322"/>
                      <a:pt x="3133064" y="3266520"/>
                      <a:pt x="3202236" y="3283694"/>
                    </a:cubicBezTo>
                    <a:cubicBezTo>
                      <a:pt x="3295571" y="3306910"/>
                      <a:pt x="3383991" y="3291512"/>
                      <a:pt x="3467495" y="3246325"/>
                    </a:cubicBezTo>
                    <a:cubicBezTo>
                      <a:pt x="3570602" y="3190537"/>
                      <a:pt x="3636695" y="3107092"/>
                      <a:pt x="3654106" y="2988765"/>
                    </a:cubicBezTo>
                    <a:cubicBezTo>
                      <a:pt x="3654106" y="2988765"/>
                      <a:pt x="3654106" y="2988765"/>
                      <a:pt x="3654106" y="2988765"/>
                    </a:cubicBezTo>
                    <a:cubicBezTo>
                      <a:pt x="3680164" y="2987462"/>
                      <a:pt x="3700892" y="2975262"/>
                      <a:pt x="3718896" y="2957318"/>
                    </a:cubicBezTo>
                    <a:cubicBezTo>
                      <a:pt x="3740038" y="2936294"/>
                      <a:pt x="3756443" y="2911834"/>
                      <a:pt x="3771249" y="2886132"/>
                    </a:cubicBezTo>
                    <a:cubicBezTo>
                      <a:pt x="3810040" y="2818618"/>
                      <a:pt x="3838348" y="2746366"/>
                      <a:pt x="3865827" y="2673877"/>
                    </a:cubicBezTo>
                    <a:cubicBezTo>
                      <a:pt x="3878679" y="2639943"/>
                      <a:pt x="3890405" y="2605534"/>
                      <a:pt x="3902605" y="2571363"/>
                    </a:cubicBezTo>
                    <a:cubicBezTo>
                      <a:pt x="3914805" y="2537250"/>
                      <a:pt x="3927005" y="2503138"/>
                      <a:pt x="3940389" y="2465768"/>
                    </a:cubicBezTo>
                    <a:cubicBezTo>
                      <a:pt x="4004231" y="2574265"/>
                      <a:pt x="3976219" y="2668429"/>
                      <a:pt x="3906395" y="2758092"/>
                    </a:cubicBezTo>
                    <a:cubicBezTo>
                      <a:pt x="3911606" y="2758447"/>
                      <a:pt x="3913502" y="2758980"/>
                      <a:pt x="3915220" y="2758566"/>
                    </a:cubicBezTo>
                    <a:cubicBezTo>
                      <a:pt x="4015602" y="2737068"/>
                      <a:pt x="4070324" y="2668073"/>
                      <a:pt x="4103074" y="2576870"/>
                    </a:cubicBezTo>
                    <a:cubicBezTo>
                      <a:pt x="4134403" y="2489457"/>
                      <a:pt x="4141806" y="2398136"/>
                      <a:pt x="4143879" y="2306400"/>
                    </a:cubicBezTo>
                    <a:cubicBezTo>
                      <a:pt x="4147373" y="2151236"/>
                      <a:pt x="4129843" y="1997316"/>
                      <a:pt x="4113438" y="1843337"/>
                    </a:cubicBezTo>
                    <a:close/>
                    <a:moveTo>
                      <a:pt x="262712" y="1656015"/>
                    </a:moveTo>
                    <a:cubicBezTo>
                      <a:pt x="274202" y="1601826"/>
                      <a:pt x="261410" y="1546453"/>
                      <a:pt x="275327" y="1491790"/>
                    </a:cubicBezTo>
                    <a:cubicBezTo>
                      <a:pt x="308728" y="1360434"/>
                      <a:pt x="385896" y="1258689"/>
                      <a:pt x="484087" y="1170329"/>
                    </a:cubicBezTo>
                    <a:cubicBezTo>
                      <a:pt x="520568" y="1137519"/>
                      <a:pt x="559063" y="1106960"/>
                      <a:pt x="602592" y="1070361"/>
                    </a:cubicBezTo>
                    <a:cubicBezTo>
                      <a:pt x="492023" y="1273317"/>
                      <a:pt x="339347" y="1442517"/>
                      <a:pt x="262712" y="1656015"/>
                    </a:cubicBezTo>
                    <a:close/>
                  </a:path>
                </a:pathLst>
              </a:custGeom>
              <a:solidFill>
                <a:srgbClr val="000000"/>
              </a:solidFill>
              <a:ln w="5921" cap="flat">
                <a:no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xmlns="" id="{46E680CE-7871-4C94-8C80-846A40D0E2E2}"/>
                  </a:ext>
                </a:extLst>
              </p:cNvPr>
              <p:cNvSpPr/>
              <p:nvPr/>
            </p:nvSpPr>
            <p:spPr>
              <a:xfrm>
                <a:off x="3783291" y="2073713"/>
                <a:ext cx="3130671" cy="2100345"/>
              </a:xfrm>
              <a:custGeom>
                <a:avLst/>
                <a:gdLst>
                  <a:gd name="connsiteX0" fmla="*/ 1436485 w 3130671"/>
                  <a:gd name="connsiteY0" fmla="*/ 2080734 h 2100345"/>
                  <a:gd name="connsiteX1" fmla="*/ 1176497 w 3130671"/>
                  <a:gd name="connsiteY1" fmla="*/ 2097375 h 2100345"/>
                  <a:gd name="connsiteX2" fmla="*/ 966019 w 3130671"/>
                  <a:gd name="connsiteY2" fmla="*/ 2073509 h 2100345"/>
                  <a:gd name="connsiteX3" fmla="*/ 636504 w 3130671"/>
                  <a:gd name="connsiteY3" fmla="*/ 1911179 h 2100345"/>
                  <a:gd name="connsiteX4" fmla="*/ 270981 w 3130671"/>
                  <a:gd name="connsiteY4" fmla="*/ 1490401 h 2100345"/>
                  <a:gd name="connsiteX5" fmla="*/ 215963 w 3130671"/>
                  <a:gd name="connsiteY5" fmla="*/ 1385813 h 2100345"/>
                  <a:gd name="connsiteX6" fmla="*/ 162840 w 3130671"/>
                  <a:gd name="connsiteY6" fmla="*/ 1327716 h 2100345"/>
                  <a:gd name="connsiteX7" fmla="*/ 191800 w 3130671"/>
                  <a:gd name="connsiteY7" fmla="*/ 1317885 h 2100345"/>
                  <a:gd name="connsiteX8" fmla="*/ 145665 w 3130671"/>
                  <a:gd name="connsiteY8" fmla="*/ 1204592 h 2100345"/>
                  <a:gd name="connsiteX9" fmla="*/ 124641 w 3130671"/>
                  <a:gd name="connsiteY9" fmla="*/ 1173500 h 2100345"/>
                  <a:gd name="connsiteX10" fmla="*/ 5248 w 3130671"/>
                  <a:gd name="connsiteY10" fmla="*/ 622372 h 2100345"/>
                  <a:gd name="connsiteX11" fmla="*/ 3057 w 3130671"/>
                  <a:gd name="connsiteY11" fmla="*/ 498597 h 2100345"/>
                  <a:gd name="connsiteX12" fmla="*/ 8742 w 3130671"/>
                  <a:gd name="connsiteY12" fmla="*/ 404551 h 2100345"/>
                  <a:gd name="connsiteX13" fmla="*/ 36577 w 3130671"/>
                  <a:gd name="connsiteY13" fmla="*/ 461405 h 2100345"/>
                  <a:gd name="connsiteX14" fmla="*/ 36044 w 3130671"/>
                  <a:gd name="connsiteY14" fmla="*/ 592761 h 2100345"/>
                  <a:gd name="connsiteX15" fmla="*/ 104091 w 3130671"/>
                  <a:gd name="connsiteY15" fmla="*/ 504282 h 2100345"/>
                  <a:gd name="connsiteX16" fmla="*/ 104091 w 3130671"/>
                  <a:gd name="connsiteY16" fmla="*/ 714108 h 2100345"/>
                  <a:gd name="connsiteX17" fmla="*/ 110309 w 3130671"/>
                  <a:gd name="connsiteY17" fmla="*/ 716418 h 2100345"/>
                  <a:gd name="connsiteX18" fmla="*/ 161123 w 3130671"/>
                  <a:gd name="connsiteY18" fmla="*/ 632618 h 2100345"/>
                  <a:gd name="connsiteX19" fmla="*/ 195827 w 3130671"/>
                  <a:gd name="connsiteY19" fmla="*/ 727019 h 2100345"/>
                  <a:gd name="connsiteX20" fmla="*/ 199617 w 3130671"/>
                  <a:gd name="connsiteY20" fmla="*/ 726486 h 2100345"/>
                  <a:gd name="connsiteX21" fmla="*/ 203940 w 3130671"/>
                  <a:gd name="connsiteY21" fmla="*/ 633625 h 2100345"/>
                  <a:gd name="connsiteX22" fmla="*/ 209744 w 3130671"/>
                  <a:gd name="connsiteY22" fmla="*/ 432445 h 2100345"/>
                  <a:gd name="connsiteX23" fmla="*/ 202519 w 3130671"/>
                  <a:gd name="connsiteY23" fmla="*/ 353856 h 2100345"/>
                  <a:gd name="connsiteX24" fmla="*/ 225498 w 3130671"/>
                  <a:gd name="connsiteY24" fmla="*/ 278288 h 2100345"/>
                  <a:gd name="connsiteX25" fmla="*/ 327953 w 3130671"/>
                  <a:gd name="connsiteY25" fmla="*/ 209649 h 2100345"/>
                  <a:gd name="connsiteX26" fmla="*/ 291827 w 3130671"/>
                  <a:gd name="connsiteY26" fmla="*/ 368958 h 2100345"/>
                  <a:gd name="connsiteX27" fmla="*/ 760161 w 3130671"/>
                  <a:gd name="connsiteY27" fmla="*/ 0 h 2100345"/>
                  <a:gd name="connsiteX28" fmla="*/ 642545 w 3130671"/>
                  <a:gd name="connsiteY28" fmla="*/ 225935 h 2100345"/>
                  <a:gd name="connsiteX29" fmla="*/ 410154 w 3130671"/>
                  <a:gd name="connsiteY29" fmla="*/ 341005 h 2100345"/>
                  <a:gd name="connsiteX30" fmla="*/ 671682 w 3130671"/>
                  <a:gd name="connsiteY30" fmla="*/ 278584 h 2100345"/>
                  <a:gd name="connsiteX31" fmla="*/ 599489 w 3130671"/>
                  <a:gd name="connsiteY31" fmla="*/ 378078 h 2100345"/>
                  <a:gd name="connsiteX32" fmla="*/ 780711 w 3130671"/>
                  <a:gd name="connsiteY32" fmla="*/ 408874 h 2100345"/>
                  <a:gd name="connsiteX33" fmla="*/ 1031520 w 3130671"/>
                  <a:gd name="connsiteY33" fmla="*/ 397385 h 2100345"/>
                  <a:gd name="connsiteX34" fmla="*/ 1130185 w 3130671"/>
                  <a:gd name="connsiteY34" fmla="*/ 346513 h 2100345"/>
                  <a:gd name="connsiteX35" fmla="*/ 1294410 w 3130671"/>
                  <a:gd name="connsiteY35" fmla="*/ 168903 h 2100345"/>
                  <a:gd name="connsiteX36" fmla="*/ 1315553 w 3130671"/>
                  <a:gd name="connsiteY36" fmla="*/ 148768 h 2100345"/>
                  <a:gd name="connsiteX37" fmla="*/ 1128231 w 3130671"/>
                  <a:gd name="connsiteY37" fmla="*/ 412783 h 2100345"/>
                  <a:gd name="connsiteX38" fmla="*/ 1519989 w 3130671"/>
                  <a:gd name="connsiteY38" fmla="*/ 440085 h 2100345"/>
                  <a:gd name="connsiteX39" fmla="*/ 1699079 w 3130671"/>
                  <a:gd name="connsiteY39" fmla="*/ 425042 h 2100345"/>
                  <a:gd name="connsiteX40" fmla="*/ 1983467 w 3130671"/>
                  <a:gd name="connsiteY40" fmla="*/ 218473 h 2100345"/>
                  <a:gd name="connsiteX41" fmla="*/ 2052343 w 3130671"/>
                  <a:gd name="connsiteY41" fmla="*/ 121762 h 2100345"/>
                  <a:gd name="connsiteX42" fmla="*/ 1575422 w 3130671"/>
                  <a:gd name="connsiteY42" fmla="*/ 498656 h 2100345"/>
                  <a:gd name="connsiteX43" fmla="*/ 1751847 w 3130671"/>
                  <a:gd name="connsiteY43" fmla="*/ 485982 h 2100345"/>
                  <a:gd name="connsiteX44" fmla="*/ 1933365 w 3130671"/>
                  <a:gd name="connsiteY44" fmla="*/ 461642 h 2100345"/>
                  <a:gd name="connsiteX45" fmla="*/ 2114409 w 3130671"/>
                  <a:gd name="connsiteY45" fmla="*/ 426759 h 2100345"/>
                  <a:gd name="connsiteX46" fmla="*/ 1907958 w 3130671"/>
                  <a:gd name="connsiteY46" fmla="*/ 518732 h 2100345"/>
                  <a:gd name="connsiteX47" fmla="*/ 2440015 w 3130671"/>
                  <a:gd name="connsiteY47" fmla="*/ 281723 h 2100345"/>
                  <a:gd name="connsiteX48" fmla="*/ 2214021 w 3130671"/>
                  <a:gd name="connsiteY48" fmla="*/ 787663 h 2100345"/>
                  <a:gd name="connsiteX49" fmla="*/ 2326249 w 3130671"/>
                  <a:gd name="connsiteY49" fmla="*/ 781859 h 2100345"/>
                  <a:gd name="connsiteX50" fmla="*/ 2423611 w 3130671"/>
                  <a:gd name="connsiteY50" fmla="*/ 775226 h 2100345"/>
                  <a:gd name="connsiteX51" fmla="*/ 2444102 w 3130671"/>
                  <a:gd name="connsiteY51" fmla="*/ 795658 h 2100345"/>
                  <a:gd name="connsiteX52" fmla="*/ 2443806 w 3130671"/>
                  <a:gd name="connsiteY52" fmla="*/ 963969 h 2100345"/>
                  <a:gd name="connsiteX53" fmla="*/ 2626627 w 3130671"/>
                  <a:gd name="connsiteY53" fmla="*/ 779846 h 2100345"/>
                  <a:gd name="connsiteX54" fmla="*/ 2757924 w 3130671"/>
                  <a:gd name="connsiteY54" fmla="*/ 705521 h 2100345"/>
                  <a:gd name="connsiteX55" fmla="*/ 2963072 w 3130671"/>
                  <a:gd name="connsiteY55" fmla="*/ 749583 h 2100345"/>
                  <a:gd name="connsiteX56" fmla="*/ 3063632 w 3130671"/>
                  <a:gd name="connsiteY56" fmla="*/ 865127 h 2100345"/>
                  <a:gd name="connsiteX57" fmla="*/ 3130672 w 3130671"/>
                  <a:gd name="connsiteY57" fmla="*/ 914282 h 2100345"/>
                  <a:gd name="connsiteX58" fmla="*/ 2944061 w 3130671"/>
                  <a:gd name="connsiteY58" fmla="*/ 1171842 h 2100345"/>
                  <a:gd name="connsiteX59" fmla="*/ 2678802 w 3130671"/>
                  <a:gd name="connsiteY59" fmla="*/ 1209211 h 2100345"/>
                  <a:gd name="connsiteX60" fmla="*/ 2520263 w 3130671"/>
                  <a:gd name="connsiteY60" fmla="*/ 1274889 h 2100345"/>
                  <a:gd name="connsiteX61" fmla="*/ 2461928 w 3130671"/>
                  <a:gd name="connsiteY61" fmla="*/ 1387294 h 2100345"/>
                  <a:gd name="connsiteX62" fmla="*/ 2448129 w 3130671"/>
                  <a:gd name="connsiteY62" fmla="*/ 1412878 h 2100345"/>
                  <a:gd name="connsiteX63" fmla="*/ 2435219 w 3130671"/>
                  <a:gd name="connsiteY63" fmla="*/ 1389367 h 2100345"/>
                  <a:gd name="connsiteX64" fmla="*/ 2399507 w 3130671"/>
                  <a:gd name="connsiteY64" fmla="*/ 1317056 h 2100345"/>
                  <a:gd name="connsiteX65" fmla="*/ 2279285 w 3130671"/>
                  <a:gd name="connsiteY65" fmla="*/ 1351168 h 2100345"/>
                  <a:gd name="connsiteX66" fmla="*/ 2267500 w 3130671"/>
                  <a:gd name="connsiteY66" fmla="*/ 1369409 h 2100345"/>
                  <a:gd name="connsiteX67" fmla="*/ 2249259 w 3130671"/>
                  <a:gd name="connsiteY67" fmla="*/ 1356261 h 2100345"/>
                  <a:gd name="connsiteX68" fmla="*/ 2227465 w 3130671"/>
                  <a:gd name="connsiteY68" fmla="*/ 1328308 h 2100345"/>
                  <a:gd name="connsiteX69" fmla="*/ 2164097 w 3130671"/>
                  <a:gd name="connsiteY69" fmla="*/ 1332809 h 2100345"/>
                  <a:gd name="connsiteX70" fmla="*/ 2146330 w 3130671"/>
                  <a:gd name="connsiteY70" fmla="*/ 1370060 h 2100345"/>
                  <a:gd name="connsiteX71" fmla="*/ 2107006 w 3130671"/>
                  <a:gd name="connsiteY71" fmla="*/ 1379122 h 2100345"/>
                  <a:gd name="connsiteX72" fmla="*/ 2100432 w 3130671"/>
                  <a:gd name="connsiteY72" fmla="*/ 1373199 h 2100345"/>
                  <a:gd name="connsiteX73" fmla="*/ 2047309 w 3130671"/>
                  <a:gd name="connsiteY73" fmla="*/ 1358571 h 2100345"/>
                  <a:gd name="connsiteX74" fmla="*/ 2013671 w 3130671"/>
                  <a:gd name="connsiteY74" fmla="*/ 1410806 h 2100345"/>
                  <a:gd name="connsiteX75" fmla="*/ 2014796 w 3130671"/>
                  <a:gd name="connsiteY75" fmla="*/ 1452084 h 2100345"/>
                  <a:gd name="connsiteX76" fmla="*/ 2013848 w 3130671"/>
                  <a:gd name="connsiteY76" fmla="*/ 1522263 h 2100345"/>
                  <a:gd name="connsiteX77" fmla="*/ 1830672 w 3130671"/>
                  <a:gd name="connsiteY77" fmla="*/ 1801735 h 2100345"/>
                  <a:gd name="connsiteX78" fmla="*/ 1570151 w 3130671"/>
                  <a:gd name="connsiteY78" fmla="*/ 1965131 h 2100345"/>
                  <a:gd name="connsiteX79" fmla="*/ 1458813 w 3130671"/>
                  <a:gd name="connsiteY79" fmla="*/ 2064270 h 2100345"/>
                  <a:gd name="connsiteX80" fmla="*/ 1436485 w 3130671"/>
                  <a:gd name="connsiteY80" fmla="*/ 2080734 h 21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130671" h="2100345">
                    <a:moveTo>
                      <a:pt x="1436485" y="2080734"/>
                    </a:moveTo>
                    <a:cubicBezTo>
                      <a:pt x="1350257" y="2092934"/>
                      <a:pt x="1263436" y="2096428"/>
                      <a:pt x="1176497" y="2097375"/>
                    </a:cubicBezTo>
                    <a:cubicBezTo>
                      <a:pt x="1104186" y="2108450"/>
                      <a:pt x="1035666" y="2085886"/>
                      <a:pt x="966019" y="2073509"/>
                    </a:cubicBezTo>
                    <a:cubicBezTo>
                      <a:pt x="847396" y="2037264"/>
                      <a:pt x="736590" y="1985385"/>
                      <a:pt x="636504" y="1911179"/>
                    </a:cubicBezTo>
                    <a:cubicBezTo>
                      <a:pt x="483590" y="1797767"/>
                      <a:pt x="366270" y="1653738"/>
                      <a:pt x="270981" y="1490401"/>
                    </a:cubicBezTo>
                    <a:cubicBezTo>
                      <a:pt x="251082" y="1456348"/>
                      <a:pt x="232427" y="1421643"/>
                      <a:pt x="215963" y="1385813"/>
                    </a:cubicBezTo>
                    <a:cubicBezTo>
                      <a:pt x="204296" y="1360407"/>
                      <a:pt x="192037" y="1336599"/>
                      <a:pt x="162840" y="1327716"/>
                    </a:cubicBezTo>
                    <a:cubicBezTo>
                      <a:pt x="170243" y="1319543"/>
                      <a:pt x="182147" y="1325406"/>
                      <a:pt x="191800" y="1317885"/>
                    </a:cubicBezTo>
                    <a:cubicBezTo>
                      <a:pt x="176520" y="1280397"/>
                      <a:pt x="161123" y="1242494"/>
                      <a:pt x="145665" y="1204592"/>
                    </a:cubicBezTo>
                    <a:cubicBezTo>
                      <a:pt x="133939" y="1197426"/>
                      <a:pt x="128964" y="1185877"/>
                      <a:pt x="124641" y="1173500"/>
                    </a:cubicBezTo>
                    <a:cubicBezTo>
                      <a:pt x="62339" y="994647"/>
                      <a:pt x="21830" y="811175"/>
                      <a:pt x="5248" y="622372"/>
                    </a:cubicBezTo>
                    <a:cubicBezTo>
                      <a:pt x="1635" y="581035"/>
                      <a:pt x="-3280" y="539993"/>
                      <a:pt x="3057" y="498597"/>
                    </a:cubicBezTo>
                    <a:cubicBezTo>
                      <a:pt x="9334" y="467505"/>
                      <a:pt x="-2925" y="435288"/>
                      <a:pt x="8742" y="404551"/>
                    </a:cubicBezTo>
                    <a:cubicBezTo>
                      <a:pt x="30062" y="417639"/>
                      <a:pt x="37821" y="435939"/>
                      <a:pt x="36577" y="461405"/>
                    </a:cubicBezTo>
                    <a:cubicBezTo>
                      <a:pt x="34563" y="502446"/>
                      <a:pt x="36044" y="543606"/>
                      <a:pt x="36044" y="592761"/>
                    </a:cubicBezTo>
                    <a:cubicBezTo>
                      <a:pt x="60740" y="560662"/>
                      <a:pt x="81172" y="534130"/>
                      <a:pt x="104091" y="504282"/>
                    </a:cubicBezTo>
                    <a:cubicBezTo>
                      <a:pt x="104091" y="576238"/>
                      <a:pt x="104091" y="645173"/>
                      <a:pt x="104091" y="714108"/>
                    </a:cubicBezTo>
                    <a:cubicBezTo>
                      <a:pt x="106164" y="714878"/>
                      <a:pt x="108236" y="715648"/>
                      <a:pt x="110309" y="716418"/>
                    </a:cubicBezTo>
                    <a:cubicBezTo>
                      <a:pt x="126536" y="689649"/>
                      <a:pt x="142763" y="662940"/>
                      <a:pt x="161123" y="632618"/>
                    </a:cubicBezTo>
                    <a:cubicBezTo>
                      <a:pt x="173500" y="666257"/>
                      <a:pt x="184634" y="696638"/>
                      <a:pt x="195827" y="727019"/>
                    </a:cubicBezTo>
                    <a:cubicBezTo>
                      <a:pt x="197070" y="726841"/>
                      <a:pt x="198314" y="726664"/>
                      <a:pt x="199617" y="726486"/>
                    </a:cubicBezTo>
                    <a:cubicBezTo>
                      <a:pt x="201098" y="695513"/>
                      <a:pt x="202934" y="664598"/>
                      <a:pt x="203940" y="633625"/>
                    </a:cubicBezTo>
                    <a:cubicBezTo>
                      <a:pt x="206072" y="566584"/>
                      <a:pt x="207731" y="499544"/>
                      <a:pt x="209744" y="432445"/>
                    </a:cubicBezTo>
                    <a:cubicBezTo>
                      <a:pt x="210573" y="405913"/>
                      <a:pt x="210929" y="379974"/>
                      <a:pt x="202519" y="353856"/>
                    </a:cubicBezTo>
                    <a:cubicBezTo>
                      <a:pt x="193162" y="324719"/>
                      <a:pt x="206546" y="299786"/>
                      <a:pt x="225498" y="278288"/>
                    </a:cubicBezTo>
                    <a:cubicBezTo>
                      <a:pt x="253273" y="246781"/>
                      <a:pt x="289518" y="227475"/>
                      <a:pt x="327953" y="209649"/>
                    </a:cubicBezTo>
                    <a:cubicBezTo>
                      <a:pt x="285135" y="253947"/>
                      <a:pt x="272994" y="305175"/>
                      <a:pt x="291827" y="368958"/>
                    </a:cubicBezTo>
                    <a:cubicBezTo>
                      <a:pt x="412878" y="201180"/>
                      <a:pt x="558567" y="68047"/>
                      <a:pt x="760161" y="0"/>
                    </a:cubicBezTo>
                    <a:cubicBezTo>
                      <a:pt x="737538" y="86643"/>
                      <a:pt x="703011" y="162803"/>
                      <a:pt x="642545" y="225935"/>
                    </a:cubicBezTo>
                    <a:cubicBezTo>
                      <a:pt x="580953" y="290310"/>
                      <a:pt x="503371" y="323297"/>
                      <a:pt x="410154" y="341005"/>
                    </a:cubicBezTo>
                    <a:cubicBezTo>
                      <a:pt x="512550" y="366411"/>
                      <a:pt x="595107" y="341479"/>
                      <a:pt x="671682" y="278584"/>
                    </a:cubicBezTo>
                    <a:cubicBezTo>
                      <a:pt x="664220" y="325252"/>
                      <a:pt x="634194" y="351369"/>
                      <a:pt x="599489" y="378078"/>
                    </a:cubicBezTo>
                    <a:cubicBezTo>
                      <a:pt x="660430" y="398747"/>
                      <a:pt x="720541" y="404966"/>
                      <a:pt x="780711" y="408874"/>
                    </a:cubicBezTo>
                    <a:cubicBezTo>
                      <a:pt x="864630" y="414323"/>
                      <a:pt x="948430" y="408756"/>
                      <a:pt x="1031520" y="397385"/>
                    </a:cubicBezTo>
                    <a:cubicBezTo>
                      <a:pt x="1069363" y="392233"/>
                      <a:pt x="1100515" y="369550"/>
                      <a:pt x="1130185" y="346513"/>
                    </a:cubicBezTo>
                    <a:cubicBezTo>
                      <a:pt x="1194797" y="296469"/>
                      <a:pt x="1245373" y="233397"/>
                      <a:pt x="1294410" y="168903"/>
                    </a:cubicBezTo>
                    <a:cubicBezTo>
                      <a:pt x="1299325" y="162448"/>
                      <a:pt x="1301813" y="153505"/>
                      <a:pt x="1315553" y="148768"/>
                    </a:cubicBezTo>
                    <a:cubicBezTo>
                      <a:pt x="1265568" y="247255"/>
                      <a:pt x="1200364" y="330049"/>
                      <a:pt x="1128231" y="412783"/>
                    </a:cubicBezTo>
                    <a:cubicBezTo>
                      <a:pt x="1260949" y="434222"/>
                      <a:pt x="1390055" y="442631"/>
                      <a:pt x="1519989" y="440085"/>
                    </a:cubicBezTo>
                    <a:cubicBezTo>
                      <a:pt x="1579982" y="438900"/>
                      <a:pt x="1640508" y="442276"/>
                      <a:pt x="1699079" y="425042"/>
                    </a:cubicBezTo>
                    <a:cubicBezTo>
                      <a:pt x="1818295" y="389982"/>
                      <a:pt x="1908787" y="314769"/>
                      <a:pt x="1983467" y="218473"/>
                    </a:cubicBezTo>
                    <a:cubicBezTo>
                      <a:pt x="2008104" y="186670"/>
                      <a:pt x="2030194" y="152972"/>
                      <a:pt x="2052343" y="121762"/>
                    </a:cubicBezTo>
                    <a:cubicBezTo>
                      <a:pt x="1977367" y="323120"/>
                      <a:pt x="1826171" y="463300"/>
                      <a:pt x="1575422" y="498656"/>
                    </a:cubicBezTo>
                    <a:cubicBezTo>
                      <a:pt x="1634230" y="494570"/>
                      <a:pt x="1693216" y="492023"/>
                      <a:pt x="1751847" y="485982"/>
                    </a:cubicBezTo>
                    <a:cubicBezTo>
                      <a:pt x="1812550" y="479764"/>
                      <a:pt x="1873135" y="471532"/>
                      <a:pt x="1933365" y="461642"/>
                    </a:cubicBezTo>
                    <a:cubicBezTo>
                      <a:pt x="1992350" y="451988"/>
                      <a:pt x="2050863" y="439137"/>
                      <a:pt x="2114409" y="426759"/>
                    </a:cubicBezTo>
                    <a:cubicBezTo>
                      <a:pt x="2065846" y="511744"/>
                      <a:pt x="1985895" y="513402"/>
                      <a:pt x="1907958" y="518732"/>
                    </a:cubicBezTo>
                    <a:cubicBezTo>
                      <a:pt x="2047842" y="558590"/>
                      <a:pt x="2252635" y="516541"/>
                      <a:pt x="2440015" y="281723"/>
                    </a:cubicBezTo>
                    <a:cubicBezTo>
                      <a:pt x="2454644" y="373992"/>
                      <a:pt x="2409161" y="572684"/>
                      <a:pt x="2214021" y="787663"/>
                    </a:cubicBezTo>
                    <a:cubicBezTo>
                      <a:pt x="2253582" y="785650"/>
                      <a:pt x="2289945" y="783932"/>
                      <a:pt x="2326249" y="781859"/>
                    </a:cubicBezTo>
                    <a:cubicBezTo>
                      <a:pt x="2358762" y="780023"/>
                      <a:pt x="2391335" y="779076"/>
                      <a:pt x="2423611" y="775226"/>
                    </a:cubicBezTo>
                    <a:cubicBezTo>
                      <a:pt x="2442147" y="773035"/>
                      <a:pt x="2444339" y="779905"/>
                      <a:pt x="2444102" y="795658"/>
                    </a:cubicBezTo>
                    <a:cubicBezTo>
                      <a:pt x="2443273" y="849492"/>
                      <a:pt x="2443806" y="903325"/>
                      <a:pt x="2443806" y="963969"/>
                    </a:cubicBezTo>
                    <a:cubicBezTo>
                      <a:pt x="2507945" y="899713"/>
                      <a:pt x="2569062" y="841437"/>
                      <a:pt x="2626627" y="779846"/>
                    </a:cubicBezTo>
                    <a:cubicBezTo>
                      <a:pt x="2663345" y="740581"/>
                      <a:pt x="2707703" y="719083"/>
                      <a:pt x="2757924" y="705521"/>
                    </a:cubicBezTo>
                    <a:cubicBezTo>
                      <a:pt x="2833966" y="685030"/>
                      <a:pt x="2902072" y="700783"/>
                      <a:pt x="2963072" y="749583"/>
                    </a:cubicBezTo>
                    <a:cubicBezTo>
                      <a:pt x="3003580" y="781978"/>
                      <a:pt x="3035620" y="822012"/>
                      <a:pt x="3063632" y="865127"/>
                    </a:cubicBezTo>
                    <a:cubicBezTo>
                      <a:pt x="3080096" y="890474"/>
                      <a:pt x="3101120" y="907708"/>
                      <a:pt x="3130672" y="914282"/>
                    </a:cubicBezTo>
                    <a:cubicBezTo>
                      <a:pt x="3113261" y="1032609"/>
                      <a:pt x="3047108" y="1116054"/>
                      <a:pt x="2944061" y="1171842"/>
                    </a:cubicBezTo>
                    <a:cubicBezTo>
                      <a:pt x="2860616" y="1217028"/>
                      <a:pt x="2772197" y="1232427"/>
                      <a:pt x="2678802" y="1209211"/>
                    </a:cubicBezTo>
                    <a:cubicBezTo>
                      <a:pt x="2609630" y="1192037"/>
                      <a:pt x="2560712" y="1223780"/>
                      <a:pt x="2520263" y="1274889"/>
                    </a:cubicBezTo>
                    <a:cubicBezTo>
                      <a:pt x="2493672" y="1308468"/>
                      <a:pt x="2476853" y="1347496"/>
                      <a:pt x="2461928" y="1387294"/>
                    </a:cubicBezTo>
                    <a:cubicBezTo>
                      <a:pt x="2458493" y="1396533"/>
                      <a:pt x="2456065" y="1406127"/>
                      <a:pt x="2448129" y="1412878"/>
                    </a:cubicBezTo>
                    <a:cubicBezTo>
                      <a:pt x="2434982" y="1409976"/>
                      <a:pt x="2435692" y="1398842"/>
                      <a:pt x="2435219" y="1389367"/>
                    </a:cubicBezTo>
                    <a:cubicBezTo>
                      <a:pt x="2433738" y="1359992"/>
                      <a:pt x="2420176" y="1336599"/>
                      <a:pt x="2399507" y="1317056"/>
                    </a:cubicBezTo>
                    <a:cubicBezTo>
                      <a:pt x="2356689" y="1276606"/>
                      <a:pt x="2295216" y="1294196"/>
                      <a:pt x="2279285" y="1351168"/>
                    </a:cubicBezTo>
                    <a:cubicBezTo>
                      <a:pt x="2277212" y="1358571"/>
                      <a:pt x="2277390" y="1368284"/>
                      <a:pt x="2267500" y="1369409"/>
                    </a:cubicBezTo>
                    <a:cubicBezTo>
                      <a:pt x="2258676" y="1370356"/>
                      <a:pt x="2254175" y="1362361"/>
                      <a:pt x="2249259" y="1356261"/>
                    </a:cubicBezTo>
                    <a:cubicBezTo>
                      <a:pt x="2241856" y="1347082"/>
                      <a:pt x="2236053" y="1336718"/>
                      <a:pt x="2227465" y="1328308"/>
                    </a:cubicBezTo>
                    <a:cubicBezTo>
                      <a:pt x="2202888" y="1304264"/>
                      <a:pt x="2184233" y="1305270"/>
                      <a:pt x="2164097" y="1332809"/>
                    </a:cubicBezTo>
                    <a:cubicBezTo>
                      <a:pt x="2155865" y="1344061"/>
                      <a:pt x="2151482" y="1357209"/>
                      <a:pt x="2146330" y="1370060"/>
                    </a:cubicBezTo>
                    <a:cubicBezTo>
                      <a:pt x="2136440" y="1394460"/>
                      <a:pt x="2128089" y="1396059"/>
                      <a:pt x="2107006" y="1379122"/>
                    </a:cubicBezTo>
                    <a:cubicBezTo>
                      <a:pt x="2104696" y="1377285"/>
                      <a:pt x="2102742" y="1374976"/>
                      <a:pt x="2100432" y="1373199"/>
                    </a:cubicBezTo>
                    <a:cubicBezTo>
                      <a:pt x="2084738" y="1360940"/>
                      <a:pt x="2069281" y="1347437"/>
                      <a:pt x="2047309" y="1358571"/>
                    </a:cubicBezTo>
                    <a:cubicBezTo>
                      <a:pt x="2026048" y="1369350"/>
                      <a:pt x="2016040" y="1388064"/>
                      <a:pt x="2013671" y="1410806"/>
                    </a:cubicBezTo>
                    <a:cubicBezTo>
                      <a:pt x="2012249" y="1424486"/>
                      <a:pt x="2011420" y="1438640"/>
                      <a:pt x="2014796" y="1452084"/>
                    </a:cubicBezTo>
                    <a:cubicBezTo>
                      <a:pt x="2020777" y="1475714"/>
                      <a:pt x="2019238" y="1498692"/>
                      <a:pt x="2013848" y="1522263"/>
                    </a:cubicBezTo>
                    <a:cubicBezTo>
                      <a:pt x="1987317" y="1638162"/>
                      <a:pt x="1931943" y="1734458"/>
                      <a:pt x="1830672" y="1801735"/>
                    </a:cubicBezTo>
                    <a:cubicBezTo>
                      <a:pt x="1745214" y="1858470"/>
                      <a:pt x="1659696" y="1914969"/>
                      <a:pt x="1570151" y="1965131"/>
                    </a:cubicBezTo>
                    <a:cubicBezTo>
                      <a:pt x="1525616" y="1990123"/>
                      <a:pt x="1487121" y="2021156"/>
                      <a:pt x="1458813" y="2064270"/>
                    </a:cubicBezTo>
                    <a:cubicBezTo>
                      <a:pt x="1453601" y="2071969"/>
                      <a:pt x="1449159" y="2082570"/>
                      <a:pt x="1436485" y="2080734"/>
                    </a:cubicBezTo>
                    <a:close/>
                  </a:path>
                </a:pathLst>
              </a:custGeom>
              <a:solidFill>
                <a:srgbClr val="FDAAB4"/>
              </a:solidFill>
              <a:ln w="5921"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xmlns="" id="{EA81CA5B-3284-458F-97F1-65BB990011A6}"/>
                  </a:ext>
                </a:extLst>
              </p:cNvPr>
              <p:cNvSpPr/>
              <p:nvPr/>
            </p:nvSpPr>
            <p:spPr>
              <a:xfrm>
                <a:off x="3590033" y="2575742"/>
                <a:ext cx="3160120" cy="1860131"/>
              </a:xfrm>
              <a:custGeom>
                <a:avLst/>
                <a:gdLst>
                  <a:gd name="connsiteX0" fmla="*/ 356097 w 3160120"/>
                  <a:gd name="connsiteY0" fmla="*/ 819823 h 1860131"/>
                  <a:gd name="connsiteX1" fmla="*/ 405015 w 3160120"/>
                  <a:gd name="connsiteY1" fmla="*/ 850442 h 1860131"/>
                  <a:gd name="connsiteX2" fmla="*/ 609511 w 3160120"/>
                  <a:gd name="connsiteY2" fmla="*/ 1180609 h 1860131"/>
                  <a:gd name="connsiteX3" fmla="*/ 948858 w 3160120"/>
                  <a:gd name="connsiteY3" fmla="*/ 1469438 h 1860131"/>
                  <a:gd name="connsiteX4" fmla="*/ 1138904 w 3160120"/>
                  <a:gd name="connsiteY4" fmla="*/ 1548501 h 1860131"/>
                  <a:gd name="connsiteX5" fmla="*/ 1157263 w 3160120"/>
                  <a:gd name="connsiteY5" fmla="*/ 1561648 h 1860131"/>
                  <a:gd name="connsiteX6" fmla="*/ 1151814 w 3160120"/>
                  <a:gd name="connsiteY6" fmla="*/ 1591852 h 1860131"/>
                  <a:gd name="connsiteX7" fmla="*/ 1004231 w 3160120"/>
                  <a:gd name="connsiteY7" fmla="*/ 1758919 h 1860131"/>
                  <a:gd name="connsiteX8" fmla="*/ 918240 w 3160120"/>
                  <a:gd name="connsiteY8" fmla="*/ 1841299 h 1860131"/>
                  <a:gd name="connsiteX9" fmla="*/ 900414 w 3160120"/>
                  <a:gd name="connsiteY9" fmla="*/ 1860131 h 1860131"/>
                  <a:gd name="connsiteX10" fmla="*/ 557455 w 3160120"/>
                  <a:gd name="connsiteY10" fmla="*/ 1771889 h 1860131"/>
                  <a:gd name="connsiteX11" fmla="*/ 499120 w 3160120"/>
                  <a:gd name="connsiteY11" fmla="*/ 1763361 h 1860131"/>
                  <a:gd name="connsiteX12" fmla="*/ 530449 w 3160120"/>
                  <a:gd name="connsiteY12" fmla="*/ 1716990 h 1860131"/>
                  <a:gd name="connsiteX13" fmla="*/ 531989 w 3160120"/>
                  <a:gd name="connsiteY13" fmla="*/ 1590549 h 1860131"/>
                  <a:gd name="connsiteX14" fmla="*/ 336672 w 3160120"/>
                  <a:gd name="connsiteY14" fmla="*/ 1227573 h 1860131"/>
                  <a:gd name="connsiteX15" fmla="*/ 273777 w 3160120"/>
                  <a:gd name="connsiteY15" fmla="*/ 926898 h 1860131"/>
                  <a:gd name="connsiteX16" fmla="*/ 356097 w 3160120"/>
                  <a:gd name="connsiteY16" fmla="*/ 819823 h 1860131"/>
                  <a:gd name="connsiteX17" fmla="*/ 2979540 w 3160120"/>
                  <a:gd name="connsiteY17" fmla="*/ 264066 h 1860131"/>
                  <a:gd name="connsiteX18" fmla="*/ 3160120 w 3160120"/>
                  <a:gd name="connsiteY18" fmla="*/ 336389 h 1860131"/>
                  <a:gd name="connsiteX19" fmla="*/ 2918491 w 3160120"/>
                  <a:gd name="connsiteY19" fmla="*/ 281844 h 1860131"/>
                  <a:gd name="connsiteX20" fmla="*/ 2979540 w 3160120"/>
                  <a:gd name="connsiteY20" fmla="*/ 264066 h 1860131"/>
                  <a:gd name="connsiteX21" fmla="*/ 196314 w 3160120"/>
                  <a:gd name="connsiteY21" fmla="*/ 0 h 1860131"/>
                  <a:gd name="connsiteX22" fmla="*/ 202533 w 3160120"/>
                  <a:gd name="connsiteY22" fmla="*/ 27657 h 1860131"/>
                  <a:gd name="connsiteX23" fmla="*/ 284734 w 3160120"/>
                  <a:gd name="connsiteY23" fmla="*/ 537506 h 1860131"/>
                  <a:gd name="connsiteX24" fmla="*/ 338804 w 3160120"/>
                  <a:gd name="connsiteY24" fmla="*/ 705995 h 1860131"/>
                  <a:gd name="connsiteX25" fmla="*/ 7512 w 3160120"/>
                  <a:gd name="connsiteY25" fmla="*/ 403130 h 1860131"/>
                  <a:gd name="connsiteX26" fmla="*/ 196314 w 3160120"/>
                  <a:gd name="connsiteY26" fmla="*/ 0 h 18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0120" h="1860131">
                    <a:moveTo>
                      <a:pt x="356097" y="819823"/>
                    </a:moveTo>
                    <a:cubicBezTo>
                      <a:pt x="381030" y="816330"/>
                      <a:pt x="394355" y="826990"/>
                      <a:pt x="405015" y="850442"/>
                    </a:cubicBezTo>
                    <a:cubicBezTo>
                      <a:pt x="458848" y="969243"/>
                      <a:pt x="527073" y="1079930"/>
                      <a:pt x="609511" y="1180609"/>
                    </a:cubicBezTo>
                    <a:cubicBezTo>
                      <a:pt x="704801" y="1296982"/>
                      <a:pt x="815192" y="1396890"/>
                      <a:pt x="948858" y="1469438"/>
                    </a:cubicBezTo>
                    <a:cubicBezTo>
                      <a:pt x="1009739" y="1502426"/>
                      <a:pt x="1072515" y="1529550"/>
                      <a:pt x="1138904" y="1548501"/>
                    </a:cubicBezTo>
                    <a:cubicBezTo>
                      <a:pt x="1147077" y="1550810"/>
                      <a:pt x="1153473" y="1553949"/>
                      <a:pt x="1157263" y="1561648"/>
                    </a:cubicBezTo>
                    <a:cubicBezTo>
                      <a:pt x="1163600" y="1573197"/>
                      <a:pt x="1156552" y="1582613"/>
                      <a:pt x="1151814" y="1591852"/>
                    </a:cubicBezTo>
                    <a:cubicBezTo>
                      <a:pt x="1116873" y="1660077"/>
                      <a:pt x="1072515" y="1719833"/>
                      <a:pt x="1004231" y="1758919"/>
                    </a:cubicBezTo>
                    <a:cubicBezTo>
                      <a:pt x="968994" y="1779115"/>
                      <a:pt x="938672" y="1805291"/>
                      <a:pt x="918240" y="1841299"/>
                    </a:cubicBezTo>
                    <a:cubicBezTo>
                      <a:pt x="913857" y="1849057"/>
                      <a:pt x="909060" y="1856400"/>
                      <a:pt x="900414" y="1860131"/>
                    </a:cubicBezTo>
                    <a:cubicBezTo>
                      <a:pt x="787239" y="1826315"/>
                      <a:pt x="672761" y="1797414"/>
                      <a:pt x="557455" y="1771889"/>
                    </a:cubicBezTo>
                    <a:cubicBezTo>
                      <a:pt x="538326" y="1767625"/>
                      <a:pt x="518545" y="1766145"/>
                      <a:pt x="499120" y="1763361"/>
                    </a:cubicBezTo>
                    <a:cubicBezTo>
                      <a:pt x="509543" y="1747904"/>
                      <a:pt x="519966" y="1732388"/>
                      <a:pt x="530449" y="1716990"/>
                    </a:cubicBezTo>
                    <a:cubicBezTo>
                      <a:pt x="558876" y="1675178"/>
                      <a:pt x="559705" y="1634137"/>
                      <a:pt x="531989" y="1590549"/>
                    </a:cubicBezTo>
                    <a:cubicBezTo>
                      <a:pt x="458197" y="1474295"/>
                      <a:pt x="385590" y="1357093"/>
                      <a:pt x="336672" y="1227573"/>
                    </a:cubicBezTo>
                    <a:cubicBezTo>
                      <a:pt x="300131" y="1130802"/>
                      <a:pt x="268210" y="1032670"/>
                      <a:pt x="273777" y="926898"/>
                    </a:cubicBezTo>
                    <a:cubicBezTo>
                      <a:pt x="276857" y="866965"/>
                      <a:pt x="304277" y="830839"/>
                      <a:pt x="356097" y="819823"/>
                    </a:cubicBezTo>
                    <a:close/>
                    <a:moveTo>
                      <a:pt x="2979540" y="264066"/>
                    </a:moveTo>
                    <a:cubicBezTo>
                      <a:pt x="3045180" y="257426"/>
                      <a:pt x="3119790" y="283532"/>
                      <a:pt x="3160120" y="336389"/>
                    </a:cubicBezTo>
                    <a:lnTo>
                      <a:pt x="2918491" y="281844"/>
                    </a:lnTo>
                    <a:cubicBezTo>
                      <a:pt x="2936776" y="272132"/>
                      <a:pt x="2957660" y="266280"/>
                      <a:pt x="2979540" y="264066"/>
                    </a:cubicBezTo>
                    <a:close/>
                    <a:moveTo>
                      <a:pt x="196314" y="0"/>
                    </a:moveTo>
                    <a:cubicBezTo>
                      <a:pt x="205375" y="7640"/>
                      <a:pt x="202296" y="18122"/>
                      <a:pt x="202533" y="27657"/>
                    </a:cubicBezTo>
                    <a:cubicBezTo>
                      <a:pt x="207093" y="201298"/>
                      <a:pt x="238007" y="370794"/>
                      <a:pt x="284734" y="537506"/>
                    </a:cubicBezTo>
                    <a:cubicBezTo>
                      <a:pt x="300665" y="594242"/>
                      <a:pt x="320682" y="649852"/>
                      <a:pt x="338804" y="705995"/>
                    </a:cubicBezTo>
                    <a:cubicBezTo>
                      <a:pt x="183581" y="685919"/>
                      <a:pt x="37716" y="552549"/>
                      <a:pt x="7512" y="403130"/>
                    </a:cubicBezTo>
                    <a:cubicBezTo>
                      <a:pt x="-24705" y="243406"/>
                      <a:pt x="48257" y="87650"/>
                      <a:pt x="196314" y="0"/>
                    </a:cubicBezTo>
                    <a:close/>
                  </a:path>
                </a:pathLst>
              </a:custGeom>
              <a:solidFill>
                <a:srgbClr val="FC8393"/>
              </a:solidFill>
              <a:ln w="5921" cap="flat">
                <a:noFill/>
                <a:prstDash val="solid"/>
                <a:miter/>
              </a:ln>
            </p:spPr>
            <p:txBody>
              <a:bodyPr rtlCol="0" anchor="ctr"/>
              <a:lstStyle/>
              <a:p>
                <a:endParaRPr lang="ko-KR" altLang="en-US"/>
              </a:p>
            </p:txBody>
          </p:sp>
          <p:sp>
            <p:nvSpPr>
              <p:cNvPr id="90" name="자유형: 도형 89">
                <a:extLst>
                  <a:ext uri="{FF2B5EF4-FFF2-40B4-BE49-F238E27FC236}">
                    <a16:creationId xmlns:a16="http://schemas.microsoft.com/office/drawing/2014/main" xmlns="" id="{558799B5-F8AC-439B-ACC5-A1F7166A47F5}"/>
                  </a:ext>
                </a:extLst>
              </p:cNvPr>
              <p:cNvSpPr/>
              <p:nvPr/>
            </p:nvSpPr>
            <p:spPr>
              <a:xfrm>
                <a:off x="5167795" y="3389530"/>
                <a:ext cx="1068683" cy="1244480"/>
              </a:xfrm>
              <a:custGeom>
                <a:avLst/>
                <a:gdLst>
                  <a:gd name="connsiteX0" fmla="*/ 36762 w 1068683"/>
                  <a:gd name="connsiteY0" fmla="*/ 1235797 h 1244480"/>
                  <a:gd name="connsiteX1" fmla="*/ 31491 w 1068683"/>
                  <a:gd name="connsiteY1" fmla="*/ 887567 h 1244480"/>
                  <a:gd name="connsiteX2" fmla="*/ 222070 w 1068683"/>
                  <a:gd name="connsiteY2" fmla="*/ 657131 h 1244480"/>
                  <a:gd name="connsiteX3" fmla="*/ 492363 w 1068683"/>
                  <a:gd name="connsiteY3" fmla="*/ 483075 h 1244480"/>
                  <a:gd name="connsiteX4" fmla="*/ 649718 w 1068683"/>
                  <a:gd name="connsiteY4" fmla="*/ 144202 h 1244480"/>
                  <a:gd name="connsiteX5" fmla="*/ 655403 w 1068683"/>
                  <a:gd name="connsiteY5" fmla="*/ 86164 h 1244480"/>
                  <a:gd name="connsiteX6" fmla="*/ 724931 w 1068683"/>
                  <a:gd name="connsiteY6" fmla="*/ 69996 h 1244480"/>
                  <a:gd name="connsiteX7" fmla="*/ 758332 w 1068683"/>
                  <a:gd name="connsiteY7" fmla="*/ 133660 h 1244480"/>
                  <a:gd name="connsiteX8" fmla="*/ 689516 w 1068683"/>
                  <a:gd name="connsiteY8" fmla="*/ 459386 h 1244480"/>
                  <a:gd name="connsiteX9" fmla="*/ 785753 w 1068683"/>
                  <a:gd name="connsiteY9" fmla="*/ 307183 h 1244480"/>
                  <a:gd name="connsiteX10" fmla="*/ 783916 w 1068683"/>
                  <a:gd name="connsiteY10" fmla="*/ 109142 h 1244480"/>
                  <a:gd name="connsiteX11" fmla="*/ 803875 w 1068683"/>
                  <a:gd name="connsiteY11" fmla="*/ 28185 h 1244480"/>
                  <a:gd name="connsiteX12" fmla="*/ 855991 w 1068683"/>
                  <a:gd name="connsiteY12" fmla="*/ 27356 h 1244480"/>
                  <a:gd name="connsiteX13" fmla="*/ 905323 w 1068683"/>
                  <a:gd name="connsiteY13" fmla="*/ 140057 h 1244480"/>
                  <a:gd name="connsiteX14" fmla="*/ 868961 w 1068683"/>
                  <a:gd name="connsiteY14" fmla="*/ 431374 h 1244480"/>
                  <a:gd name="connsiteX15" fmla="*/ 866769 w 1068683"/>
                  <a:gd name="connsiteY15" fmla="*/ 458557 h 1244480"/>
                  <a:gd name="connsiteX16" fmla="*/ 940087 w 1068683"/>
                  <a:gd name="connsiteY16" fmla="*/ 293325 h 1244480"/>
                  <a:gd name="connsiteX17" fmla="*/ 920010 w 1068683"/>
                  <a:gd name="connsiteY17" fmla="*/ 90250 h 1244480"/>
                  <a:gd name="connsiteX18" fmla="*/ 936593 w 1068683"/>
                  <a:gd name="connsiteY18" fmla="*/ 13853 h 1244480"/>
                  <a:gd name="connsiteX19" fmla="*/ 1032534 w 1068683"/>
                  <a:gd name="connsiteY19" fmla="*/ 18058 h 1244480"/>
                  <a:gd name="connsiteX20" fmla="*/ 1068601 w 1068683"/>
                  <a:gd name="connsiteY20" fmla="*/ 93448 h 1244480"/>
                  <a:gd name="connsiteX21" fmla="*/ 1050300 w 1068683"/>
                  <a:gd name="connsiteY21" fmla="*/ 346093 h 1244480"/>
                  <a:gd name="connsiteX22" fmla="*/ 979529 w 1068683"/>
                  <a:gd name="connsiteY22" fmla="*/ 501020 h 1244480"/>
                  <a:gd name="connsiteX23" fmla="*/ 968099 w 1068683"/>
                  <a:gd name="connsiteY23" fmla="*/ 526722 h 1244480"/>
                  <a:gd name="connsiteX24" fmla="*/ 1038634 w 1068683"/>
                  <a:gd name="connsiteY24" fmla="*/ 414495 h 1244480"/>
                  <a:gd name="connsiteX25" fmla="*/ 982787 w 1068683"/>
                  <a:gd name="connsiteY25" fmla="*/ 621183 h 1244480"/>
                  <a:gd name="connsiteX26" fmla="*/ 752943 w 1068683"/>
                  <a:gd name="connsiteY26" fmla="*/ 869208 h 1244480"/>
                  <a:gd name="connsiteX27" fmla="*/ 563667 w 1068683"/>
                  <a:gd name="connsiteY27" fmla="*/ 973499 h 1244480"/>
                  <a:gd name="connsiteX28" fmla="*/ 529377 w 1068683"/>
                  <a:gd name="connsiteY28" fmla="*/ 1052917 h 1244480"/>
                  <a:gd name="connsiteX29" fmla="*/ 551230 w 1068683"/>
                  <a:gd name="connsiteY29" fmla="*/ 1091352 h 1244480"/>
                  <a:gd name="connsiteX30" fmla="*/ 560291 w 1068683"/>
                  <a:gd name="connsiteY30" fmla="*/ 1124991 h 1244480"/>
                  <a:gd name="connsiteX31" fmla="*/ 356979 w 1068683"/>
                  <a:gd name="connsiteY31" fmla="*/ 1172784 h 1244480"/>
                  <a:gd name="connsiteX32" fmla="*/ 69334 w 1068683"/>
                  <a:gd name="connsiteY32" fmla="*/ 1238107 h 1244480"/>
                  <a:gd name="connsiteX33" fmla="*/ 36762 w 1068683"/>
                  <a:gd name="connsiteY33" fmla="*/ 1235797 h 12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8683" h="1244480">
                    <a:moveTo>
                      <a:pt x="36762" y="1235797"/>
                    </a:moveTo>
                    <a:cubicBezTo>
                      <a:pt x="-15828" y="1120490"/>
                      <a:pt x="-6886" y="1003229"/>
                      <a:pt x="31491" y="887567"/>
                    </a:cubicBezTo>
                    <a:cubicBezTo>
                      <a:pt x="64715" y="787362"/>
                      <a:pt x="125418" y="708359"/>
                      <a:pt x="222070" y="657131"/>
                    </a:cubicBezTo>
                    <a:cubicBezTo>
                      <a:pt x="316826" y="606910"/>
                      <a:pt x="408029" y="549701"/>
                      <a:pt x="492363" y="483075"/>
                    </a:cubicBezTo>
                    <a:cubicBezTo>
                      <a:pt x="601155" y="397143"/>
                      <a:pt x="655818" y="284382"/>
                      <a:pt x="649718" y="144202"/>
                    </a:cubicBezTo>
                    <a:cubicBezTo>
                      <a:pt x="648888" y="124659"/>
                      <a:pt x="646105" y="104878"/>
                      <a:pt x="655403" y="86164"/>
                    </a:cubicBezTo>
                    <a:cubicBezTo>
                      <a:pt x="670979" y="54835"/>
                      <a:pt x="696918" y="49268"/>
                      <a:pt x="724931" y="69996"/>
                    </a:cubicBezTo>
                    <a:cubicBezTo>
                      <a:pt x="746843" y="86164"/>
                      <a:pt x="756437" y="104997"/>
                      <a:pt x="758332" y="133660"/>
                    </a:cubicBezTo>
                    <a:cubicBezTo>
                      <a:pt x="765676" y="247901"/>
                      <a:pt x="755608" y="357641"/>
                      <a:pt x="689516" y="459386"/>
                    </a:cubicBezTo>
                    <a:cubicBezTo>
                      <a:pt x="727003" y="434216"/>
                      <a:pt x="767986" y="368301"/>
                      <a:pt x="785753" y="307183"/>
                    </a:cubicBezTo>
                    <a:cubicBezTo>
                      <a:pt x="804941" y="241031"/>
                      <a:pt x="804881" y="174465"/>
                      <a:pt x="783916" y="109142"/>
                    </a:cubicBezTo>
                    <a:cubicBezTo>
                      <a:pt x="773375" y="76273"/>
                      <a:pt x="784153" y="51459"/>
                      <a:pt x="803875" y="28185"/>
                    </a:cubicBezTo>
                    <a:cubicBezTo>
                      <a:pt x="821819" y="6983"/>
                      <a:pt x="836151" y="7042"/>
                      <a:pt x="855991" y="27356"/>
                    </a:cubicBezTo>
                    <a:cubicBezTo>
                      <a:pt x="886550" y="58566"/>
                      <a:pt x="902658" y="95107"/>
                      <a:pt x="905323" y="140057"/>
                    </a:cubicBezTo>
                    <a:cubicBezTo>
                      <a:pt x="911186" y="239729"/>
                      <a:pt x="900289" y="336617"/>
                      <a:pt x="868961" y="431374"/>
                    </a:cubicBezTo>
                    <a:cubicBezTo>
                      <a:pt x="866414" y="439132"/>
                      <a:pt x="859485" y="446712"/>
                      <a:pt x="866769" y="458557"/>
                    </a:cubicBezTo>
                    <a:cubicBezTo>
                      <a:pt x="908581" y="410113"/>
                      <a:pt x="928242" y="353377"/>
                      <a:pt x="940087" y="293325"/>
                    </a:cubicBezTo>
                    <a:cubicBezTo>
                      <a:pt x="953827" y="223738"/>
                      <a:pt x="944706" y="156165"/>
                      <a:pt x="920010" y="90250"/>
                    </a:cubicBezTo>
                    <a:cubicBezTo>
                      <a:pt x="906863" y="55072"/>
                      <a:pt x="912607" y="29665"/>
                      <a:pt x="936593" y="13853"/>
                    </a:cubicBezTo>
                    <a:cubicBezTo>
                      <a:pt x="966796" y="-6046"/>
                      <a:pt x="1008430" y="-4388"/>
                      <a:pt x="1032534" y="18058"/>
                    </a:cubicBezTo>
                    <a:cubicBezTo>
                      <a:pt x="1054387" y="38430"/>
                      <a:pt x="1069963" y="65317"/>
                      <a:pt x="1068601" y="93448"/>
                    </a:cubicBezTo>
                    <a:cubicBezTo>
                      <a:pt x="1064395" y="177781"/>
                      <a:pt x="1072924" y="263654"/>
                      <a:pt x="1050300" y="346093"/>
                    </a:cubicBezTo>
                    <a:cubicBezTo>
                      <a:pt x="1035258" y="400874"/>
                      <a:pt x="1008727" y="451924"/>
                      <a:pt x="979529" y="501020"/>
                    </a:cubicBezTo>
                    <a:cubicBezTo>
                      <a:pt x="974791" y="509015"/>
                      <a:pt x="970054" y="517010"/>
                      <a:pt x="968099" y="526722"/>
                    </a:cubicBezTo>
                    <a:cubicBezTo>
                      <a:pt x="1002508" y="496400"/>
                      <a:pt x="1015774" y="452516"/>
                      <a:pt x="1038634" y="414495"/>
                    </a:cubicBezTo>
                    <a:cubicBezTo>
                      <a:pt x="1040233" y="489116"/>
                      <a:pt x="1020038" y="557222"/>
                      <a:pt x="982787" y="621183"/>
                    </a:cubicBezTo>
                    <a:cubicBezTo>
                      <a:pt x="924630" y="721151"/>
                      <a:pt x="841244" y="797311"/>
                      <a:pt x="752943" y="869208"/>
                    </a:cubicBezTo>
                    <a:cubicBezTo>
                      <a:pt x="696089" y="915520"/>
                      <a:pt x="637754" y="957213"/>
                      <a:pt x="563667" y="973499"/>
                    </a:cubicBezTo>
                    <a:cubicBezTo>
                      <a:pt x="521678" y="982738"/>
                      <a:pt x="510663" y="1013593"/>
                      <a:pt x="529377" y="1052917"/>
                    </a:cubicBezTo>
                    <a:cubicBezTo>
                      <a:pt x="535714" y="1066183"/>
                      <a:pt x="543887" y="1078560"/>
                      <a:pt x="551230" y="1091352"/>
                    </a:cubicBezTo>
                    <a:cubicBezTo>
                      <a:pt x="558159" y="1101539"/>
                      <a:pt x="566095" y="1111429"/>
                      <a:pt x="560291" y="1124991"/>
                    </a:cubicBezTo>
                    <a:cubicBezTo>
                      <a:pt x="494021" y="1147259"/>
                      <a:pt x="424730" y="1156853"/>
                      <a:pt x="356979" y="1172784"/>
                    </a:cubicBezTo>
                    <a:cubicBezTo>
                      <a:pt x="261275" y="1195288"/>
                      <a:pt x="165216" y="1216372"/>
                      <a:pt x="69334" y="1238107"/>
                    </a:cubicBezTo>
                    <a:cubicBezTo>
                      <a:pt x="57726" y="1245746"/>
                      <a:pt x="46711" y="1248234"/>
                      <a:pt x="36762" y="1235797"/>
                    </a:cubicBezTo>
                    <a:close/>
                  </a:path>
                </a:pathLst>
              </a:custGeom>
              <a:solidFill>
                <a:srgbClr val="FEA9B3"/>
              </a:solidFill>
              <a:ln w="5921" cap="flat">
                <a:noFill/>
                <a:prstDash val="solid"/>
                <a:miter/>
              </a:ln>
            </p:spPr>
            <p:txBody>
              <a:bodyPr rtlCol="0" anchor="ctr"/>
              <a:lstStyle/>
              <a:p>
                <a:endParaRPr lang="ko-KR" altLang="en-US"/>
              </a:p>
            </p:txBody>
          </p:sp>
        </p:grpSp>
        <p:grpSp>
          <p:nvGrpSpPr>
            <p:cNvPr id="74" name="그룹 73">
              <a:extLst>
                <a:ext uri="{FF2B5EF4-FFF2-40B4-BE49-F238E27FC236}">
                  <a16:creationId xmlns:a16="http://schemas.microsoft.com/office/drawing/2014/main" xmlns="" id="{FCF95EB6-7EDF-4D94-8C66-E2D400AC137E}"/>
                </a:ext>
              </a:extLst>
            </p:cNvPr>
            <p:cNvGrpSpPr/>
            <p:nvPr/>
          </p:nvGrpSpPr>
          <p:grpSpPr>
            <a:xfrm>
              <a:off x="0" y="3503470"/>
              <a:ext cx="5812123" cy="2428134"/>
              <a:chOff x="0" y="3503470"/>
              <a:chExt cx="5812123" cy="2428134"/>
            </a:xfrm>
          </p:grpSpPr>
          <p:sp>
            <p:nvSpPr>
              <p:cNvPr id="80" name="자유형: 도형 79">
                <a:extLst>
                  <a:ext uri="{FF2B5EF4-FFF2-40B4-BE49-F238E27FC236}">
                    <a16:creationId xmlns:a16="http://schemas.microsoft.com/office/drawing/2014/main" xmlns="" id="{9DD8BCD9-018D-46F9-A78D-A0D9D1DAD9BD}"/>
                  </a:ext>
                </a:extLst>
              </p:cNvPr>
              <p:cNvSpPr/>
              <p:nvPr/>
            </p:nvSpPr>
            <p:spPr>
              <a:xfrm>
                <a:off x="0" y="3503470"/>
                <a:ext cx="5812123" cy="2428134"/>
              </a:xfrm>
              <a:custGeom>
                <a:avLst/>
                <a:gdLst>
                  <a:gd name="connsiteX0" fmla="*/ 5770668 w 5812123"/>
                  <a:gd name="connsiteY0" fmla="*/ 2132080 h 2428134"/>
                  <a:gd name="connsiteX1" fmla="*/ 3935708 w 5812123"/>
                  <a:gd name="connsiteY1" fmla="*/ 2132080 h 2428134"/>
                  <a:gd name="connsiteX2" fmla="*/ 3946606 w 5812123"/>
                  <a:gd name="connsiteY2" fmla="*/ 2070251 h 2428134"/>
                  <a:gd name="connsiteX3" fmla="*/ 3087875 w 5812123"/>
                  <a:gd name="connsiteY3" fmla="*/ 180274 h 2428134"/>
                  <a:gd name="connsiteX4" fmla="*/ 2759544 w 5812123"/>
                  <a:gd name="connsiteY4" fmla="*/ 0 h 2428134"/>
                  <a:gd name="connsiteX5" fmla="*/ 176719 w 5812123"/>
                  <a:gd name="connsiteY5" fmla="*/ 0 h 2428134"/>
                  <a:gd name="connsiteX6" fmla="*/ 8289 w 5812123"/>
                  <a:gd name="connsiteY6" fmla="*/ 201358 h 2428134"/>
                  <a:gd name="connsiteX7" fmla="*/ 884787 w 5812123"/>
                  <a:gd name="connsiteY7" fmla="*/ 2070192 h 2428134"/>
                  <a:gd name="connsiteX8" fmla="*/ 1124284 w 5812123"/>
                  <a:gd name="connsiteY8" fmla="*/ 2250466 h 2428134"/>
                  <a:gd name="connsiteX9" fmla="*/ 1151289 w 5812123"/>
                  <a:gd name="connsiteY9" fmla="*/ 2250466 h 2428134"/>
                  <a:gd name="connsiteX10" fmla="*/ 1151289 w 5812123"/>
                  <a:gd name="connsiteY10" fmla="*/ 2342262 h 2428134"/>
                  <a:gd name="connsiteX11" fmla="*/ 1231240 w 5812123"/>
                  <a:gd name="connsiteY11" fmla="*/ 2422213 h 2428134"/>
                  <a:gd name="connsiteX12" fmla="*/ 3786704 w 5812123"/>
                  <a:gd name="connsiteY12" fmla="*/ 2422213 h 2428134"/>
                  <a:gd name="connsiteX13" fmla="*/ 3786704 w 5812123"/>
                  <a:gd name="connsiteY13" fmla="*/ 2420673 h 2428134"/>
                  <a:gd name="connsiteX14" fmla="*/ 3810393 w 5812123"/>
                  <a:gd name="connsiteY14" fmla="*/ 2428135 h 2428134"/>
                  <a:gd name="connsiteX15" fmla="*/ 5770668 w 5812123"/>
                  <a:gd name="connsiteY15" fmla="*/ 2428135 h 2428134"/>
                  <a:gd name="connsiteX16" fmla="*/ 5812124 w 5812123"/>
                  <a:gd name="connsiteY16" fmla="*/ 2386679 h 2428134"/>
                  <a:gd name="connsiteX17" fmla="*/ 5812124 w 5812123"/>
                  <a:gd name="connsiteY17" fmla="*/ 2173477 h 2428134"/>
                  <a:gd name="connsiteX18" fmla="*/ 5770668 w 5812123"/>
                  <a:gd name="connsiteY18" fmla="*/ 2132080 h 2428134"/>
                  <a:gd name="connsiteX19" fmla="*/ 3768937 w 5812123"/>
                  <a:gd name="connsiteY19" fmla="*/ 2250466 h 2428134"/>
                  <a:gd name="connsiteX20" fmla="*/ 3768937 w 5812123"/>
                  <a:gd name="connsiteY20" fmla="*/ 2250526 h 2428134"/>
                  <a:gd name="connsiteX21" fmla="*/ 3766331 w 5812123"/>
                  <a:gd name="connsiteY21" fmla="*/ 2250526 h 2428134"/>
                  <a:gd name="connsiteX22" fmla="*/ 3768937 w 5812123"/>
                  <a:gd name="connsiteY22" fmla="*/ 2250466 h 24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12123" h="2428134">
                    <a:moveTo>
                      <a:pt x="5770668" y="2132080"/>
                    </a:moveTo>
                    <a:lnTo>
                      <a:pt x="3935708" y="2132080"/>
                    </a:lnTo>
                    <a:cubicBezTo>
                      <a:pt x="3942756" y="2112773"/>
                      <a:pt x="3946606" y="2091986"/>
                      <a:pt x="3946606" y="2070251"/>
                    </a:cubicBezTo>
                    <a:lnTo>
                      <a:pt x="3087875" y="180274"/>
                    </a:lnTo>
                    <a:cubicBezTo>
                      <a:pt x="3046419" y="71067"/>
                      <a:pt x="2933896" y="17767"/>
                      <a:pt x="2759544" y="0"/>
                    </a:cubicBezTo>
                    <a:lnTo>
                      <a:pt x="176719" y="0"/>
                    </a:lnTo>
                    <a:cubicBezTo>
                      <a:pt x="55667" y="0"/>
                      <a:pt x="-27245" y="109918"/>
                      <a:pt x="8289" y="201358"/>
                    </a:cubicBezTo>
                    <a:lnTo>
                      <a:pt x="884787" y="2070192"/>
                    </a:lnTo>
                    <a:cubicBezTo>
                      <a:pt x="959940" y="2209839"/>
                      <a:pt x="1062633" y="2239510"/>
                      <a:pt x="1124284" y="2250466"/>
                    </a:cubicBezTo>
                    <a:lnTo>
                      <a:pt x="1151289" y="2250466"/>
                    </a:lnTo>
                    <a:lnTo>
                      <a:pt x="1151289" y="2342262"/>
                    </a:lnTo>
                    <a:cubicBezTo>
                      <a:pt x="1151289" y="2386442"/>
                      <a:pt x="1187060" y="2422213"/>
                      <a:pt x="1231240" y="2422213"/>
                    </a:cubicBezTo>
                    <a:lnTo>
                      <a:pt x="3786704" y="2422213"/>
                    </a:lnTo>
                    <a:lnTo>
                      <a:pt x="3786704" y="2420673"/>
                    </a:lnTo>
                    <a:cubicBezTo>
                      <a:pt x="3793396" y="2425351"/>
                      <a:pt x="3801569" y="2428135"/>
                      <a:pt x="3810393" y="2428135"/>
                    </a:cubicBezTo>
                    <a:lnTo>
                      <a:pt x="5770668" y="2428135"/>
                    </a:lnTo>
                    <a:cubicBezTo>
                      <a:pt x="5793587" y="2428135"/>
                      <a:pt x="5812124" y="2409598"/>
                      <a:pt x="5812124" y="2386679"/>
                    </a:cubicBezTo>
                    <a:lnTo>
                      <a:pt x="5812124" y="2173477"/>
                    </a:lnTo>
                    <a:cubicBezTo>
                      <a:pt x="5812124" y="2150617"/>
                      <a:pt x="5793587" y="2132080"/>
                      <a:pt x="5770668" y="2132080"/>
                    </a:cubicBezTo>
                    <a:close/>
                    <a:moveTo>
                      <a:pt x="3768937" y="2250466"/>
                    </a:moveTo>
                    <a:lnTo>
                      <a:pt x="3768937" y="2250526"/>
                    </a:lnTo>
                    <a:lnTo>
                      <a:pt x="3766331" y="2250526"/>
                    </a:lnTo>
                    <a:cubicBezTo>
                      <a:pt x="3767219" y="2250526"/>
                      <a:pt x="3768049" y="2250466"/>
                      <a:pt x="3768937" y="2250466"/>
                    </a:cubicBezTo>
                    <a:close/>
                  </a:path>
                </a:pathLst>
              </a:custGeom>
              <a:solidFill>
                <a:srgbClr val="090B55"/>
              </a:solidFill>
              <a:ln w="5921" cap="flat">
                <a:no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xmlns="" id="{D1E2F3B0-3BA5-4527-A618-FA9517EA2D8F}"/>
                  </a:ext>
                </a:extLst>
              </p:cNvPr>
              <p:cNvSpPr/>
              <p:nvPr/>
            </p:nvSpPr>
            <p:spPr>
              <a:xfrm>
                <a:off x="3804470" y="5647394"/>
                <a:ext cx="1995808" cy="266502"/>
              </a:xfrm>
              <a:custGeom>
                <a:avLst/>
                <a:gdLst>
                  <a:gd name="connsiteX0" fmla="*/ 1954352 w 1995808"/>
                  <a:gd name="connsiteY0" fmla="*/ 266503 h 266502"/>
                  <a:gd name="connsiteX1" fmla="*/ 41456 w 1995808"/>
                  <a:gd name="connsiteY1" fmla="*/ 266503 h 266502"/>
                  <a:gd name="connsiteX2" fmla="*/ 0 w 1995808"/>
                  <a:gd name="connsiteY2" fmla="*/ 225047 h 266502"/>
                  <a:gd name="connsiteX3" fmla="*/ 0 w 1995808"/>
                  <a:gd name="connsiteY3" fmla="*/ 41456 h 266502"/>
                  <a:gd name="connsiteX4" fmla="*/ 41456 w 1995808"/>
                  <a:gd name="connsiteY4" fmla="*/ 0 h 266502"/>
                  <a:gd name="connsiteX5" fmla="*/ 1954352 w 1995808"/>
                  <a:gd name="connsiteY5" fmla="*/ 0 h 266502"/>
                  <a:gd name="connsiteX6" fmla="*/ 1995808 w 1995808"/>
                  <a:gd name="connsiteY6" fmla="*/ 41456 h 266502"/>
                  <a:gd name="connsiteX7" fmla="*/ 1995808 w 1995808"/>
                  <a:gd name="connsiteY7" fmla="*/ 225047 h 266502"/>
                  <a:gd name="connsiteX8" fmla="*/ 1954352 w 1995808"/>
                  <a:gd name="connsiteY8" fmla="*/ 266503 h 26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08" h="266502">
                    <a:moveTo>
                      <a:pt x="1954352" y="266503"/>
                    </a:moveTo>
                    <a:lnTo>
                      <a:pt x="41456" y="266503"/>
                    </a:lnTo>
                    <a:cubicBezTo>
                      <a:pt x="18537" y="266503"/>
                      <a:pt x="0" y="247966"/>
                      <a:pt x="0" y="225047"/>
                    </a:cubicBezTo>
                    <a:lnTo>
                      <a:pt x="0" y="41456"/>
                    </a:lnTo>
                    <a:cubicBezTo>
                      <a:pt x="0" y="18536"/>
                      <a:pt x="18537" y="0"/>
                      <a:pt x="41456" y="0"/>
                    </a:cubicBezTo>
                    <a:lnTo>
                      <a:pt x="1954352" y="0"/>
                    </a:lnTo>
                    <a:cubicBezTo>
                      <a:pt x="1977272" y="0"/>
                      <a:pt x="1995808" y="18536"/>
                      <a:pt x="1995808" y="41456"/>
                    </a:cubicBezTo>
                    <a:lnTo>
                      <a:pt x="1995808" y="225047"/>
                    </a:lnTo>
                    <a:cubicBezTo>
                      <a:pt x="1995808" y="247966"/>
                      <a:pt x="1977272" y="266503"/>
                      <a:pt x="1954352" y="266503"/>
                    </a:cubicBezTo>
                    <a:close/>
                  </a:path>
                </a:pathLst>
              </a:custGeom>
              <a:solidFill>
                <a:srgbClr val="D6DAF3"/>
              </a:solidFill>
              <a:ln w="5921" cap="flat">
                <a:noFill/>
                <a:prstDash val="solid"/>
                <a:miter/>
              </a:ln>
            </p:spPr>
            <p:txBody>
              <a:bodyPr rtlCol="0" anchor="ctr"/>
              <a:lstStyle/>
              <a:p>
                <a:endParaRPr lang="ko-KR" altLang="en-US"/>
              </a:p>
            </p:txBody>
          </p:sp>
          <p:sp>
            <p:nvSpPr>
              <p:cNvPr id="82" name="자유형: 도형 81">
                <a:extLst>
                  <a:ext uri="{FF2B5EF4-FFF2-40B4-BE49-F238E27FC236}">
                    <a16:creationId xmlns:a16="http://schemas.microsoft.com/office/drawing/2014/main" xmlns="" id="{C3448756-28A1-4384-835A-DF48350273AE}"/>
                  </a:ext>
                </a:extLst>
              </p:cNvPr>
              <p:cNvSpPr/>
              <p:nvPr/>
            </p:nvSpPr>
            <p:spPr>
              <a:xfrm>
                <a:off x="29614" y="3521237"/>
                <a:ext cx="3898545" cy="2197165"/>
              </a:xfrm>
              <a:custGeom>
                <a:avLst/>
                <a:gdLst>
                  <a:gd name="connsiteX0" fmla="*/ 3757090 w 3898545"/>
                  <a:gd name="connsiteY0" fmla="*/ 2155769 h 2197165"/>
                  <a:gd name="connsiteX1" fmla="*/ 3798546 w 3898545"/>
                  <a:gd name="connsiteY1" fmla="*/ 2114313 h 2197165"/>
                  <a:gd name="connsiteX2" fmla="*/ 3886136 w 3898545"/>
                  <a:gd name="connsiteY2" fmla="*/ 2114313 h 2197165"/>
                  <a:gd name="connsiteX3" fmla="*/ 3891466 w 3898545"/>
                  <a:gd name="connsiteY3" fmla="*/ 2034007 h 2197165"/>
                  <a:gd name="connsiteX4" fmla="*/ 3039842 w 3898545"/>
                  <a:gd name="connsiteY4" fmla="*/ 175063 h 2197165"/>
                  <a:gd name="connsiteX5" fmla="*/ 2721046 w 3898545"/>
                  <a:gd name="connsiteY5" fmla="*/ 0 h 2197165"/>
                  <a:gd name="connsiteX6" fmla="*/ 177427 w 3898545"/>
                  <a:gd name="connsiteY6" fmla="*/ 0 h 2197165"/>
                  <a:gd name="connsiteX7" fmla="*/ 8286 w 3898545"/>
                  <a:gd name="connsiteY7" fmla="*/ 189513 h 2197165"/>
                  <a:gd name="connsiteX8" fmla="*/ 865003 w 3898545"/>
                  <a:gd name="connsiteY8" fmla="*/ 2010259 h 2197165"/>
                  <a:gd name="connsiteX9" fmla="*/ 1115338 w 3898545"/>
                  <a:gd name="connsiteY9" fmla="*/ 2197166 h 2197165"/>
                  <a:gd name="connsiteX10" fmla="*/ 3734229 w 3898545"/>
                  <a:gd name="connsiteY10" fmla="*/ 2197166 h 2197165"/>
                  <a:gd name="connsiteX11" fmla="*/ 3757090 w 3898545"/>
                  <a:gd name="connsiteY11" fmla="*/ 2196041 h 2197165"/>
                  <a:gd name="connsiteX12" fmla="*/ 3757090 w 3898545"/>
                  <a:gd name="connsiteY12" fmla="*/ 2155769 h 219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545" h="2197165">
                    <a:moveTo>
                      <a:pt x="3757090" y="2155769"/>
                    </a:moveTo>
                    <a:cubicBezTo>
                      <a:pt x="3757090" y="2132850"/>
                      <a:pt x="3775627" y="2114313"/>
                      <a:pt x="3798546" y="2114313"/>
                    </a:cubicBezTo>
                    <a:lnTo>
                      <a:pt x="3886136" y="2114313"/>
                    </a:lnTo>
                    <a:cubicBezTo>
                      <a:pt x="3901060" y="2083991"/>
                      <a:pt x="3902126" y="2052662"/>
                      <a:pt x="3891466" y="2034007"/>
                    </a:cubicBezTo>
                    <a:lnTo>
                      <a:pt x="3039842" y="175063"/>
                    </a:lnTo>
                    <a:cubicBezTo>
                      <a:pt x="2999571" y="69054"/>
                      <a:pt x="2890305" y="17293"/>
                      <a:pt x="2721046" y="0"/>
                    </a:cubicBezTo>
                    <a:lnTo>
                      <a:pt x="177427" y="0"/>
                    </a:lnTo>
                    <a:cubicBezTo>
                      <a:pt x="55665" y="0"/>
                      <a:pt x="-27247" y="106601"/>
                      <a:pt x="8286" y="189513"/>
                    </a:cubicBezTo>
                    <a:lnTo>
                      <a:pt x="865003" y="2010259"/>
                    </a:lnTo>
                    <a:cubicBezTo>
                      <a:pt x="893786" y="2099034"/>
                      <a:pt x="1050608" y="2197166"/>
                      <a:pt x="1115338" y="2197166"/>
                    </a:cubicBezTo>
                    <a:lnTo>
                      <a:pt x="3734229" y="2197166"/>
                    </a:lnTo>
                    <a:cubicBezTo>
                      <a:pt x="3742165" y="2197166"/>
                      <a:pt x="3749805" y="2196751"/>
                      <a:pt x="3757090" y="2196041"/>
                    </a:cubicBezTo>
                    <a:lnTo>
                      <a:pt x="3757090" y="2155769"/>
                    </a:lnTo>
                    <a:close/>
                  </a:path>
                </a:pathLst>
              </a:custGeom>
              <a:solidFill>
                <a:srgbClr val="D6DAF3"/>
              </a:solidFill>
              <a:ln w="5921" cap="flat">
                <a:noFill/>
                <a:prstDash val="solid"/>
                <a:miter/>
              </a:ln>
            </p:spPr>
            <p:txBody>
              <a:bodyPr rtlCol="0" anchor="ctr"/>
              <a:lstStyle/>
              <a:p>
                <a:endParaRPr lang="ko-KR" altLang="en-US"/>
              </a:p>
            </p:txBody>
          </p:sp>
          <p:sp>
            <p:nvSpPr>
              <p:cNvPr id="83" name="자유형: 도형 82">
                <a:extLst>
                  <a:ext uri="{FF2B5EF4-FFF2-40B4-BE49-F238E27FC236}">
                    <a16:creationId xmlns:a16="http://schemas.microsoft.com/office/drawing/2014/main" xmlns="" id="{A61B01C9-C453-4DC5-8D50-7F6779BB4F69}"/>
                  </a:ext>
                </a:extLst>
              </p:cNvPr>
              <p:cNvSpPr/>
              <p:nvPr/>
            </p:nvSpPr>
            <p:spPr>
              <a:xfrm>
                <a:off x="1608663" y="4426794"/>
                <a:ext cx="418619" cy="498496"/>
              </a:xfrm>
              <a:custGeom>
                <a:avLst/>
                <a:gdLst>
                  <a:gd name="connsiteX0" fmla="*/ 222800 w 418619"/>
                  <a:gd name="connsiteY0" fmla="*/ 498496 h 498496"/>
                  <a:gd name="connsiteX1" fmla="*/ 54192 w 418619"/>
                  <a:gd name="connsiteY1" fmla="*/ 395686 h 498496"/>
                  <a:gd name="connsiteX2" fmla="*/ 42229 w 418619"/>
                  <a:gd name="connsiteY2" fmla="*/ 78903 h 498496"/>
                  <a:gd name="connsiteX3" fmla="*/ 307962 w 418619"/>
                  <a:gd name="connsiteY3" fmla="*/ 45560 h 498496"/>
                  <a:gd name="connsiteX4" fmla="*/ 418472 w 418619"/>
                  <a:gd name="connsiteY4" fmla="*/ 268534 h 498496"/>
                  <a:gd name="connsiteX5" fmla="*/ 274738 w 418619"/>
                  <a:gd name="connsiteY5" fmla="*/ 493996 h 498496"/>
                  <a:gd name="connsiteX6" fmla="*/ 222800 w 418619"/>
                  <a:gd name="connsiteY6" fmla="*/ 498496 h 49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619" h="498496">
                    <a:moveTo>
                      <a:pt x="222800" y="498496"/>
                    </a:moveTo>
                    <a:cubicBezTo>
                      <a:pt x="153805" y="495121"/>
                      <a:pt x="98669" y="455501"/>
                      <a:pt x="54192" y="395686"/>
                    </a:cubicBezTo>
                    <a:cubicBezTo>
                      <a:pt x="-12670" y="305904"/>
                      <a:pt x="-18829" y="169514"/>
                      <a:pt x="42229" y="78903"/>
                    </a:cubicBezTo>
                    <a:cubicBezTo>
                      <a:pt x="103999" y="-12715"/>
                      <a:pt x="220608" y="-25507"/>
                      <a:pt x="307962" y="45560"/>
                    </a:cubicBezTo>
                    <a:cubicBezTo>
                      <a:pt x="378437" y="102888"/>
                      <a:pt x="415570" y="179286"/>
                      <a:pt x="418472" y="268534"/>
                    </a:cubicBezTo>
                    <a:cubicBezTo>
                      <a:pt x="421314" y="357369"/>
                      <a:pt x="383471" y="465332"/>
                      <a:pt x="274738" y="493996"/>
                    </a:cubicBezTo>
                    <a:cubicBezTo>
                      <a:pt x="259932" y="497904"/>
                      <a:pt x="245482" y="496720"/>
                      <a:pt x="222800" y="498496"/>
                    </a:cubicBezTo>
                    <a:close/>
                  </a:path>
                </a:pathLst>
              </a:custGeom>
              <a:solidFill>
                <a:srgbClr val="FEFEFE"/>
              </a:solidFill>
              <a:ln w="5921" cap="flat">
                <a:noFill/>
                <a:prstDash val="solid"/>
                <a:miter/>
              </a:ln>
            </p:spPr>
            <p:txBody>
              <a:bodyPr rtlCol="0" anchor="ctr"/>
              <a:lstStyle/>
              <a:p>
                <a:endParaRPr lang="ko-KR" altLang="en-US"/>
              </a:p>
            </p:txBody>
          </p:sp>
        </p:grpSp>
        <p:grpSp>
          <p:nvGrpSpPr>
            <p:cNvPr id="75" name="그룹 74">
              <a:extLst>
                <a:ext uri="{FF2B5EF4-FFF2-40B4-BE49-F238E27FC236}">
                  <a16:creationId xmlns:a16="http://schemas.microsoft.com/office/drawing/2014/main" xmlns="" id="{8D393679-C845-4DA6-ACFA-81E752533CA5}"/>
                </a:ext>
              </a:extLst>
            </p:cNvPr>
            <p:cNvGrpSpPr/>
            <p:nvPr/>
          </p:nvGrpSpPr>
          <p:grpSpPr>
            <a:xfrm>
              <a:off x="5291056" y="5381468"/>
              <a:ext cx="2643896" cy="1475552"/>
              <a:chOff x="5291056" y="5381468"/>
              <a:chExt cx="2643896" cy="1475552"/>
            </a:xfrm>
          </p:grpSpPr>
          <p:sp>
            <p:nvSpPr>
              <p:cNvPr id="76" name="자유형: 도형 75">
                <a:extLst>
                  <a:ext uri="{FF2B5EF4-FFF2-40B4-BE49-F238E27FC236}">
                    <a16:creationId xmlns:a16="http://schemas.microsoft.com/office/drawing/2014/main" xmlns="" id="{6777429C-1BC0-4844-8256-0E2B4C2C8339}"/>
                  </a:ext>
                </a:extLst>
              </p:cNvPr>
              <p:cNvSpPr/>
              <p:nvPr/>
            </p:nvSpPr>
            <p:spPr>
              <a:xfrm>
                <a:off x="5291056" y="5678278"/>
                <a:ext cx="2643896" cy="1178742"/>
              </a:xfrm>
              <a:custGeom>
                <a:avLst/>
                <a:gdLst>
                  <a:gd name="connsiteX0" fmla="*/ 2600794 w 2643896"/>
                  <a:gd name="connsiteY0" fmla="*/ 56470 h 1178742"/>
                  <a:gd name="connsiteX1" fmla="*/ 2603104 w 2643896"/>
                  <a:gd name="connsiteY1" fmla="*/ 356907 h 1178742"/>
                  <a:gd name="connsiteX2" fmla="*/ 2454692 w 2643896"/>
                  <a:gd name="connsiteY2" fmla="*/ 468897 h 1178742"/>
                  <a:gd name="connsiteX3" fmla="*/ 1180572 w 2643896"/>
                  <a:gd name="connsiteY3" fmla="*/ 1177617 h 1178742"/>
                  <a:gd name="connsiteX4" fmla="*/ 1103642 w 2643896"/>
                  <a:gd name="connsiteY4" fmla="*/ 1165713 h 1178742"/>
                  <a:gd name="connsiteX5" fmla="*/ 81752 w 2643896"/>
                  <a:gd name="connsiteY5" fmla="*/ 838447 h 1178742"/>
                  <a:gd name="connsiteX6" fmla="*/ 24010 w 2643896"/>
                  <a:gd name="connsiteY6" fmla="*/ 808185 h 1178742"/>
                  <a:gd name="connsiteX7" fmla="*/ 17555 w 2643896"/>
                  <a:gd name="connsiteY7" fmla="*/ 750916 h 1178742"/>
                  <a:gd name="connsiteX8" fmla="*/ 195223 w 2643896"/>
                  <a:gd name="connsiteY8" fmla="*/ 756838 h 1178742"/>
                  <a:gd name="connsiteX9" fmla="*/ 1119099 w 2643896"/>
                  <a:gd name="connsiteY9" fmla="*/ 1041108 h 1178742"/>
                  <a:gd name="connsiteX10" fmla="*/ 1154633 w 2643896"/>
                  <a:gd name="connsiteY10" fmla="*/ 1047030 h 1178742"/>
                  <a:gd name="connsiteX11" fmla="*/ 1184244 w 2643896"/>
                  <a:gd name="connsiteY11" fmla="*/ 1011496 h 1178742"/>
                  <a:gd name="connsiteX12" fmla="*/ 1136866 w 2643896"/>
                  <a:gd name="connsiteY12" fmla="*/ 685771 h 1178742"/>
                  <a:gd name="connsiteX13" fmla="*/ 17555 w 2643896"/>
                  <a:gd name="connsiteY13" fmla="*/ 348201 h 1178742"/>
                  <a:gd name="connsiteX14" fmla="*/ 17140 w 2643896"/>
                  <a:gd name="connsiteY14" fmla="*/ 276245 h 1178742"/>
                  <a:gd name="connsiteX15" fmla="*/ 17081 w 2643896"/>
                  <a:gd name="connsiteY15" fmla="*/ 276008 h 1178742"/>
                  <a:gd name="connsiteX16" fmla="*/ 112311 w 2643896"/>
                  <a:gd name="connsiteY16" fmla="*/ 306745 h 1178742"/>
                  <a:gd name="connsiteX17" fmla="*/ 1148710 w 2643896"/>
                  <a:gd name="connsiteY17" fmla="*/ 632470 h 1178742"/>
                  <a:gd name="connsiteX18" fmla="*/ 1225700 w 2643896"/>
                  <a:gd name="connsiteY18" fmla="*/ 632470 h 1178742"/>
                  <a:gd name="connsiteX19" fmla="*/ 2498990 w 2643896"/>
                  <a:gd name="connsiteY19" fmla="*/ 4709 h 1178742"/>
                  <a:gd name="connsiteX20" fmla="*/ 2600794 w 2643896"/>
                  <a:gd name="connsiteY20" fmla="*/ 56470 h 11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896" h="1178742">
                    <a:moveTo>
                      <a:pt x="2600794" y="56470"/>
                    </a:moveTo>
                    <a:cubicBezTo>
                      <a:pt x="2662445" y="133755"/>
                      <a:pt x="2653207" y="291702"/>
                      <a:pt x="2603104" y="356907"/>
                    </a:cubicBezTo>
                    <a:cubicBezTo>
                      <a:pt x="2565083" y="406417"/>
                      <a:pt x="2509117" y="438279"/>
                      <a:pt x="2454692" y="468897"/>
                    </a:cubicBezTo>
                    <a:cubicBezTo>
                      <a:pt x="2048068" y="697615"/>
                      <a:pt x="1200057" y="1174478"/>
                      <a:pt x="1180572" y="1177617"/>
                    </a:cubicBezTo>
                    <a:cubicBezTo>
                      <a:pt x="1154692" y="1181762"/>
                      <a:pt x="1128634" y="1173708"/>
                      <a:pt x="1103642" y="1165713"/>
                    </a:cubicBezTo>
                    <a:cubicBezTo>
                      <a:pt x="762992" y="1056624"/>
                      <a:pt x="422402" y="947536"/>
                      <a:pt x="81752" y="838447"/>
                    </a:cubicBezTo>
                    <a:cubicBezTo>
                      <a:pt x="60787" y="831755"/>
                      <a:pt x="38875" y="824412"/>
                      <a:pt x="24010" y="808185"/>
                    </a:cubicBezTo>
                    <a:cubicBezTo>
                      <a:pt x="9204" y="791958"/>
                      <a:pt x="2157" y="776737"/>
                      <a:pt x="17555" y="750916"/>
                    </a:cubicBezTo>
                    <a:cubicBezTo>
                      <a:pt x="53088" y="697615"/>
                      <a:pt x="135290" y="738183"/>
                      <a:pt x="195223" y="756838"/>
                    </a:cubicBezTo>
                    <a:cubicBezTo>
                      <a:pt x="498859" y="851240"/>
                      <a:pt x="815463" y="946707"/>
                      <a:pt x="1119099" y="1041108"/>
                    </a:cubicBezTo>
                    <a:cubicBezTo>
                      <a:pt x="1132720" y="1045313"/>
                      <a:pt x="1141722" y="1053071"/>
                      <a:pt x="1154633" y="1047030"/>
                    </a:cubicBezTo>
                    <a:cubicBezTo>
                      <a:pt x="1164937" y="1042233"/>
                      <a:pt x="1178499" y="1021268"/>
                      <a:pt x="1184244" y="1011496"/>
                    </a:cubicBezTo>
                    <a:cubicBezTo>
                      <a:pt x="1243467" y="910817"/>
                      <a:pt x="1213855" y="709460"/>
                      <a:pt x="1136866" y="685771"/>
                    </a:cubicBezTo>
                    <a:cubicBezTo>
                      <a:pt x="942200" y="625897"/>
                      <a:pt x="38875" y="359987"/>
                      <a:pt x="17555" y="348201"/>
                    </a:cubicBezTo>
                    <a:cubicBezTo>
                      <a:pt x="-5424" y="335527"/>
                      <a:pt x="-6134" y="294900"/>
                      <a:pt x="17140" y="276245"/>
                    </a:cubicBezTo>
                    <a:lnTo>
                      <a:pt x="17081" y="276008"/>
                    </a:lnTo>
                    <a:cubicBezTo>
                      <a:pt x="59011" y="288978"/>
                      <a:pt x="87319" y="298809"/>
                      <a:pt x="112311" y="306745"/>
                    </a:cubicBezTo>
                    <a:cubicBezTo>
                      <a:pt x="310530" y="369640"/>
                      <a:pt x="991829" y="582605"/>
                      <a:pt x="1148710" y="632470"/>
                    </a:cubicBezTo>
                    <a:cubicBezTo>
                      <a:pt x="1168846" y="638867"/>
                      <a:pt x="1207045" y="642242"/>
                      <a:pt x="1225700" y="632470"/>
                    </a:cubicBezTo>
                    <a:cubicBezTo>
                      <a:pt x="1445002" y="517578"/>
                      <a:pt x="2346254" y="79803"/>
                      <a:pt x="2498990" y="4709"/>
                    </a:cubicBezTo>
                    <a:cubicBezTo>
                      <a:pt x="2537485" y="-14242"/>
                      <a:pt x="2578349" y="28280"/>
                      <a:pt x="2600794" y="56470"/>
                    </a:cubicBezTo>
                    <a:close/>
                  </a:path>
                </a:pathLst>
              </a:custGeom>
              <a:solidFill>
                <a:schemeClr val="accent3">
                  <a:lumMod val="75000"/>
                </a:schemeClr>
              </a:solidFill>
              <a:ln w="5921" cap="flat">
                <a:noFill/>
                <a:prstDash val="solid"/>
                <a:miter/>
              </a:ln>
            </p:spPr>
            <p:txBody>
              <a:bodyPr rtlCol="0" anchor="ctr"/>
              <a:lstStyle/>
              <a:p>
                <a:endParaRPr lang="ko-KR" altLang="en-US"/>
              </a:p>
            </p:txBody>
          </p:sp>
          <p:sp>
            <p:nvSpPr>
              <p:cNvPr id="77" name="자유형: 도형 76">
                <a:extLst>
                  <a:ext uri="{FF2B5EF4-FFF2-40B4-BE49-F238E27FC236}">
                    <a16:creationId xmlns:a16="http://schemas.microsoft.com/office/drawing/2014/main" xmlns="" id="{DF2F3171-57A3-4991-A9A9-D2E43D97EA08}"/>
                  </a:ext>
                </a:extLst>
              </p:cNvPr>
              <p:cNvSpPr/>
              <p:nvPr/>
            </p:nvSpPr>
            <p:spPr>
              <a:xfrm>
                <a:off x="5305590" y="5381468"/>
                <a:ext cx="2490496" cy="938887"/>
              </a:xfrm>
              <a:custGeom>
                <a:avLst/>
                <a:gdLst>
                  <a:gd name="connsiteX0" fmla="*/ 1484064 w 2490496"/>
                  <a:gd name="connsiteY0" fmla="*/ 11920 h 938887"/>
                  <a:gd name="connsiteX1" fmla="*/ 1593982 w 2490496"/>
                  <a:gd name="connsiteY1" fmla="*/ 9137 h 938887"/>
                  <a:gd name="connsiteX2" fmla="*/ 2490497 w 2490496"/>
                  <a:gd name="connsiteY2" fmla="*/ 299388 h 938887"/>
                  <a:gd name="connsiteX3" fmla="*/ 2483923 w 2490496"/>
                  <a:gd name="connsiteY3" fmla="*/ 307028 h 938887"/>
                  <a:gd name="connsiteX4" fmla="*/ 1200269 w 2490496"/>
                  <a:gd name="connsiteY4" fmla="*/ 931413 h 938887"/>
                  <a:gd name="connsiteX5" fmla="*/ 1149574 w 2490496"/>
                  <a:gd name="connsiteY5" fmla="*/ 935203 h 938887"/>
                  <a:gd name="connsiteX6" fmla="*/ 0 w 2490496"/>
                  <a:gd name="connsiteY6" fmla="*/ 571812 h 938887"/>
                  <a:gd name="connsiteX7" fmla="*/ 1484064 w 2490496"/>
                  <a:gd name="connsiteY7" fmla="*/ 11920 h 9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496" h="938887">
                    <a:moveTo>
                      <a:pt x="1484064" y="11920"/>
                    </a:moveTo>
                    <a:cubicBezTo>
                      <a:pt x="1522440" y="-3537"/>
                      <a:pt x="1555842" y="-3419"/>
                      <a:pt x="1593982" y="9137"/>
                    </a:cubicBezTo>
                    <a:cubicBezTo>
                      <a:pt x="1749974" y="60364"/>
                      <a:pt x="2487654" y="302645"/>
                      <a:pt x="2490497" y="299388"/>
                    </a:cubicBezTo>
                    <a:cubicBezTo>
                      <a:pt x="2488305" y="301934"/>
                      <a:pt x="2486943" y="305547"/>
                      <a:pt x="2483923" y="307028"/>
                    </a:cubicBezTo>
                    <a:cubicBezTo>
                      <a:pt x="2383836" y="354761"/>
                      <a:pt x="1229821" y="931413"/>
                      <a:pt x="1200269" y="931413"/>
                    </a:cubicBezTo>
                    <a:cubicBezTo>
                      <a:pt x="1183153" y="939942"/>
                      <a:pt x="1167873" y="941126"/>
                      <a:pt x="1149574" y="935203"/>
                    </a:cubicBezTo>
                    <a:cubicBezTo>
                      <a:pt x="987659" y="883265"/>
                      <a:pt x="220486" y="643531"/>
                      <a:pt x="0" y="571812"/>
                    </a:cubicBezTo>
                    <a:cubicBezTo>
                      <a:pt x="17412" y="577498"/>
                      <a:pt x="1378174" y="47217"/>
                      <a:pt x="1484064" y="11920"/>
                    </a:cubicBezTo>
                    <a:close/>
                  </a:path>
                </a:pathLst>
              </a:custGeom>
              <a:solidFill>
                <a:schemeClr val="accent3"/>
              </a:solidFill>
              <a:ln w="5921" cap="flat">
                <a:noFill/>
                <a:prstDash val="solid"/>
                <a:miter/>
              </a:ln>
            </p:spPr>
            <p:txBody>
              <a:bodyPr rtlCol="0" anchor="ctr"/>
              <a:lstStyle/>
              <a:p>
                <a:endParaRPr lang="ko-KR" altLang="en-US"/>
              </a:p>
            </p:txBody>
          </p:sp>
          <p:sp>
            <p:nvSpPr>
              <p:cNvPr id="78" name="자유형: 도형 77">
                <a:extLst>
                  <a:ext uri="{FF2B5EF4-FFF2-40B4-BE49-F238E27FC236}">
                    <a16:creationId xmlns:a16="http://schemas.microsoft.com/office/drawing/2014/main" xmlns="" id="{49A25C3F-6CEC-4801-90EE-F7F5528D970B}"/>
                  </a:ext>
                </a:extLst>
              </p:cNvPr>
              <p:cNvSpPr/>
              <p:nvPr/>
            </p:nvSpPr>
            <p:spPr>
              <a:xfrm>
                <a:off x="5914697" y="5779540"/>
                <a:ext cx="820354" cy="286351"/>
              </a:xfrm>
              <a:custGeom>
                <a:avLst/>
                <a:gdLst>
                  <a:gd name="connsiteX0" fmla="*/ 642805 w 820354"/>
                  <a:gd name="connsiteY0" fmla="*/ 279808 h 286351"/>
                  <a:gd name="connsiteX1" fmla="*/ 609403 w 820354"/>
                  <a:gd name="connsiteY1" fmla="*/ 280933 h 286351"/>
                  <a:gd name="connsiteX2" fmla="*/ 245656 w 820354"/>
                  <a:gd name="connsiteY2" fmla="*/ 169891 h 286351"/>
                  <a:gd name="connsiteX3" fmla="*/ 0 w 820354"/>
                  <a:gd name="connsiteY3" fmla="*/ 96336 h 286351"/>
                  <a:gd name="connsiteX4" fmla="*/ 197982 w 820354"/>
                  <a:gd name="connsiteY4" fmla="*/ 2053 h 286351"/>
                  <a:gd name="connsiteX5" fmla="*/ 217585 w 820354"/>
                  <a:gd name="connsiteY5" fmla="*/ 2112 h 286351"/>
                  <a:gd name="connsiteX6" fmla="*/ 814254 w 820354"/>
                  <a:gd name="connsiteY6" fmla="*/ 180787 h 286351"/>
                  <a:gd name="connsiteX7" fmla="*/ 820354 w 820354"/>
                  <a:gd name="connsiteY7" fmla="*/ 184341 h 286351"/>
                  <a:gd name="connsiteX8" fmla="*/ 642805 w 820354"/>
                  <a:gd name="connsiteY8" fmla="*/ 279808 h 28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354" h="286351">
                    <a:moveTo>
                      <a:pt x="642805" y="279808"/>
                    </a:moveTo>
                    <a:cubicBezTo>
                      <a:pt x="625867" y="288336"/>
                      <a:pt x="631789" y="288336"/>
                      <a:pt x="609403" y="280933"/>
                    </a:cubicBezTo>
                    <a:cubicBezTo>
                      <a:pt x="488174" y="243919"/>
                      <a:pt x="366945" y="206727"/>
                      <a:pt x="245656" y="169891"/>
                    </a:cubicBezTo>
                    <a:cubicBezTo>
                      <a:pt x="165646" y="145609"/>
                      <a:pt x="85518" y="121920"/>
                      <a:pt x="0" y="96336"/>
                    </a:cubicBezTo>
                    <a:cubicBezTo>
                      <a:pt x="69173" y="63467"/>
                      <a:pt x="133666" y="32967"/>
                      <a:pt x="197982" y="2053"/>
                    </a:cubicBezTo>
                    <a:cubicBezTo>
                      <a:pt x="205089" y="-1382"/>
                      <a:pt x="210715" y="99"/>
                      <a:pt x="217585" y="2112"/>
                    </a:cubicBezTo>
                    <a:cubicBezTo>
                      <a:pt x="416455" y="61809"/>
                      <a:pt x="615325" y="121209"/>
                      <a:pt x="814254" y="180787"/>
                    </a:cubicBezTo>
                    <a:cubicBezTo>
                      <a:pt x="815913" y="181261"/>
                      <a:pt x="817334" y="182564"/>
                      <a:pt x="820354" y="184341"/>
                    </a:cubicBezTo>
                    <a:cubicBezTo>
                      <a:pt x="813781" y="189197"/>
                      <a:pt x="663770" y="266838"/>
                      <a:pt x="642805" y="279808"/>
                    </a:cubicBezTo>
                    <a:close/>
                  </a:path>
                </a:pathLst>
              </a:custGeom>
              <a:solidFill>
                <a:srgbClr val="FEFEFB"/>
              </a:solidFill>
              <a:ln w="5921" cap="flat">
                <a:noFill/>
                <a:prstDash val="solid"/>
                <a:miter/>
              </a:ln>
            </p:spPr>
            <p:txBody>
              <a:bodyPr rtlCol="0" anchor="ctr"/>
              <a:lstStyle/>
              <a:p>
                <a:endParaRPr lang="ko-KR" altLang="en-US"/>
              </a:p>
            </p:txBody>
          </p:sp>
          <p:sp>
            <p:nvSpPr>
              <p:cNvPr id="79" name="자유형: 도형 78">
                <a:extLst>
                  <a:ext uri="{FF2B5EF4-FFF2-40B4-BE49-F238E27FC236}">
                    <a16:creationId xmlns:a16="http://schemas.microsoft.com/office/drawing/2014/main" xmlns="" id="{B6617A90-4609-4ED9-B1F1-A8AF2EF3B9EB}"/>
                  </a:ext>
                </a:extLst>
              </p:cNvPr>
              <p:cNvSpPr/>
              <p:nvPr/>
            </p:nvSpPr>
            <p:spPr>
              <a:xfrm>
                <a:off x="5391404" y="6056032"/>
                <a:ext cx="1120349" cy="674893"/>
              </a:xfrm>
              <a:custGeom>
                <a:avLst/>
                <a:gdLst>
                  <a:gd name="connsiteX0" fmla="*/ 237 w 1120349"/>
                  <a:gd name="connsiteY0" fmla="*/ 0 h 674893"/>
                  <a:gd name="connsiteX1" fmla="*/ 510619 w 1120349"/>
                  <a:gd name="connsiteY1" fmla="*/ 148531 h 674893"/>
                  <a:gd name="connsiteX2" fmla="*/ 1037287 w 1120349"/>
                  <a:gd name="connsiteY2" fmla="*/ 309025 h 674893"/>
                  <a:gd name="connsiteX3" fmla="*/ 1073235 w 1120349"/>
                  <a:gd name="connsiteY3" fmla="*/ 336326 h 674893"/>
                  <a:gd name="connsiteX4" fmla="*/ 1072762 w 1120349"/>
                  <a:gd name="connsiteY4" fmla="*/ 658439 h 674893"/>
                  <a:gd name="connsiteX5" fmla="*/ 1037702 w 1120349"/>
                  <a:gd name="connsiteY5" fmla="*/ 672653 h 674893"/>
                  <a:gd name="connsiteX6" fmla="*/ 8173 w 1120349"/>
                  <a:gd name="connsiteY6" fmla="*/ 353027 h 674893"/>
                  <a:gd name="connsiteX7" fmla="*/ 0 w 1120349"/>
                  <a:gd name="connsiteY7" fmla="*/ 349592 h 674893"/>
                  <a:gd name="connsiteX8" fmla="*/ 237 w 1120349"/>
                  <a:gd name="connsiteY8" fmla="*/ 0 h 6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349" h="674893">
                    <a:moveTo>
                      <a:pt x="237" y="0"/>
                    </a:moveTo>
                    <a:cubicBezTo>
                      <a:pt x="170325" y="51405"/>
                      <a:pt x="340650" y="96888"/>
                      <a:pt x="510619" y="148531"/>
                    </a:cubicBezTo>
                    <a:cubicBezTo>
                      <a:pt x="686215" y="201891"/>
                      <a:pt x="861692" y="255724"/>
                      <a:pt x="1037287" y="309025"/>
                    </a:cubicBezTo>
                    <a:cubicBezTo>
                      <a:pt x="1053100" y="313821"/>
                      <a:pt x="1064589" y="321639"/>
                      <a:pt x="1073235" y="336326"/>
                    </a:cubicBezTo>
                    <a:cubicBezTo>
                      <a:pt x="1136782" y="443934"/>
                      <a:pt x="1135479" y="551009"/>
                      <a:pt x="1072762" y="658439"/>
                    </a:cubicBezTo>
                    <a:cubicBezTo>
                      <a:pt x="1064175" y="673067"/>
                      <a:pt x="1055884" y="678338"/>
                      <a:pt x="1037702" y="672653"/>
                    </a:cubicBezTo>
                    <a:cubicBezTo>
                      <a:pt x="694684" y="565637"/>
                      <a:pt x="351369" y="459451"/>
                      <a:pt x="8173" y="353027"/>
                    </a:cubicBezTo>
                    <a:cubicBezTo>
                      <a:pt x="5389" y="352139"/>
                      <a:pt x="2724" y="350776"/>
                      <a:pt x="0" y="349592"/>
                    </a:cubicBezTo>
                    <a:cubicBezTo>
                      <a:pt x="178" y="231146"/>
                      <a:pt x="59" y="118445"/>
                      <a:pt x="237" y="0"/>
                    </a:cubicBezTo>
                    <a:close/>
                  </a:path>
                </a:pathLst>
              </a:custGeom>
              <a:solidFill>
                <a:srgbClr val="D5D9F2"/>
              </a:solidFill>
              <a:ln w="5921" cap="flat">
                <a:noFill/>
                <a:prstDash val="solid"/>
                <a:miter/>
              </a:ln>
            </p:spPr>
            <p:txBody>
              <a:bodyPr rtlCol="0" anchor="ctr"/>
              <a:lstStyle/>
              <a:p>
                <a:endParaRPr lang="ko-KR" altLang="en-US"/>
              </a:p>
            </p:txBody>
          </p:sp>
        </p:grpSp>
      </p:grpSp>
      <p:sp>
        <p:nvSpPr>
          <p:cNvPr id="3" name="TextBox 2"/>
          <p:cNvSpPr txBox="1"/>
          <p:nvPr/>
        </p:nvSpPr>
        <p:spPr>
          <a:xfrm>
            <a:off x="3868158" y="969785"/>
            <a:ext cx="7582437" cy="738664"/>
          </a:xfrm>
          <a:prstGeom prst="rect">
            <a:avLst/>
          </a:prstGeom>
          <a:noFill/>
        </p:spPr>
        <p:txBody>
          <a:bodyPr wrap="square" rtlCol="0">
            <a:spAutoFit/>
          </a:bodyPr>
          <a:lstStyle/>
          <a:p>
            <a:pPr algn="just"/>
            <a:r>
              <a:rPr lang="en-US" sz="1400" dirty="0" err="1"/>
              <a:t>Peraturan</a:t>
            </a:r>
            <a:r>
              <a:rPr lang="en-US" sz="1400" dirty="0"/>
              <a:t> </a:t>
            </a:r>
            <a:r>
              <a:rPr lang="en-US" sz="1400" dirty="0" err="1"/>
              <a:t>Menteri</a:t>
            </a:r>
            <a:r>
              <a:rPr lang="en-US" sz="1400" dirty="0"/>
              <a:t> </a:t>
            </a:r>
            <a:r>
              <a:rPr lang="en-US" sz="1400" dirty="0" err="1"/>
              <a:t>Dalam</a:t>
            </a:r>
            <a:r>
              <a:rPr lang="en-US" sz="1400" dirty="0"/>
              <a:t> </a:t>
            </a:r>
            <a:r>
              <a:rPr lang="en-US" sz="1400" dirty="0" err="1"/>
              <a:t>Negeri</a:t>
            </a:r>
            <a:r>
              <a:rPr lang="en-US" sz="1400" dirty="0"/>
              <a:t> </a:t>
            </a:r>
            <a:r>
              <a:rPr lang="en-US" sz="1400" dirty="0" err="1"/>
              <a:t>Nomor</a:t>
            </a:r>
            <a:r>
              <a:rPr lang="en-US" sz="1400" dirty="0"/>
              <a:t> 13 </a:t>
            </a:r>
            <a:r>
              <a:rPr lang="en-US" sz="1400" dirty="0" err="1"/>
              <a:t>Tahun</a:t>
            </a:r>
            <a:r>
              <a:rPr lang="en-US" sz="1400" dirty="0"/>
              <a:t> 2006 </a:t>
            </a:r>
            <a:r>
              <a:rPr lang="en-US" sz="1400" dirty="0" err="1"/>
              <a:t>Pada</a:t>
            </a:r>
            <a:r>
              <a:rPr lang="en-US" sz="1400" dirty="0"/>
              <a:t> </a:t>
            </a:r>
            <a:r>
              <a:rPr lang="en-US" sz="1400" dirty="0" err="1"/>
              <a:t>bagian</a:t>
            </a:r>
            <a:r>
              <a:rPr lang="en-US" sz="1400" dirty="0"/>
              <a:t> </a:t>
            </a:r>
            <a:r>
              <a:rPr lang="en-US" sz="1400" dirty="0" err="1"/>
              <a:t>ketiga</a:t>
            </a:r>
            <a:r>
              <a:rPr lang="en-US" sz="1400" dirty="0"/>
              <a:t> </a:t>
            </a:r>
            <a:r>
              <a:rPr lang="en-US" sz="1400" dirty="0" err="1"/>
              <a:t>pasal</a:t>
            </a:r>
            <a:r>
              <a:rPr lang="en-US" sz="1400" dirty="0"/>
              <a:t> 26 (3) </a:t>
            </a:r>
            <a:r>
              <a:rPr lang="en-US" sz="1400" dirty="0" err="1"/>
              <a:t>bahwa</a:t>
            </a:r>
            <a:r>
              <a:rPr lang="en-US" sz="1400" dirty="0"/>
              <a:t> </a:t>
            </a:r>
            <a:r>
              <a:rPr lang="en-US" sz="1400" dirty="0" err="1"/>
              <a:t>jenis</a:t>
            </a:r>
            <a:r>
              <a:rPr lang="en-US" sz="1400" dirty="0"/>
              <a:t> </a:t>
            </a:r>
            <a:r>
              <a:rPr lang="en-US" sz="1400" dirty="0" err="1"/>
              <a:t>Hasil</a:t>
            </a:r>
            <a:r>
              <a:rPr lang="en-US" sz="1400" dirty="0"/>
              <a:t> </a:t>
            </a:r>
            <a:r>
              <a:rPr lang="en-US" sz="1400" dirty="0" err="1"/>
              <a:t>Pengelolaan</a:t>
            </a:r>
            <a:r>
              <a:rPr lang="en-US" sz="1400" dirty="0"/>
              <a:t> </a:t>
            </a:r>
            <a:r>
              <a:rPr lang="en-US" sz="1400" dirty="0" err="1"/>
              <a:t>Kekayaan</a:t>
            </a:r>
            <a:r>
              <a:rPr lang="en-US" sz="1400" dirty="0"/>
              <a:t> Daerah Yang </a:t>
            </a:r>
            <a:r>
              <a:rPr lang="en-US" sz="1400" dirty="0" err="1"/>
              <a:t>Dipisahkan</a:t>
            </a:r>
            <a:r>
              <a:rPr lang="en-US" sz="1400" dirty="0"/>
              <a:t> </a:t>
            </a:r>
            <a:r>
              <a:rPr lang="en-US" sz="1400" dirty="0" err="1"/>
              <a:t>sebagaimana</a:t>
            </a:r>
            <a:r>
              <a:rPr lang="en-US" sz="1400" dirty="0"/>
              <a:t> yang </a:t>
            </a:r>
            <a:r>
              <a:rPr lang="en-US" sz="1400" dirty="0" err="1"/>
              <a:t>dimaksud</a:t>
            </a:r>
            <a:r>
              <a:rPr lang="en-US" sz="1400" dirty="0"/>
              <a:t> </a:t>
            </a:r>
            <a:r>
              <a:rPr lang="en-US" sz="1400" dirty="0" err="1"/>
              <a:t>pada</a:t>
            </a:r>
            <a:r>
              <a:rPr lang="en-US" sz="1400" dirty="0"/>
              <a:t> </a:t>
            </a:r>
            <a:r>
              <a:rPr lang="en-US" sz="1400" dirty="0" err="1"/>
              <a:t>ayat</a:t>
            </a:r>
            <a:r>
              <a:rPr lang="en-US" sz="1400" dirty="0"/>
              <a:t> (1) </a:t>
            </a:r>
            <a:r>
              <a:rPr lang="en-US" sz="1400" dirty="0" err="1"/>
              <a:t>huruf</a:t>
            </a:r>
            <a:r>
              <a:rPr lang="en-US" sz="1400" dirty="0"/>
              <a:t> c </a:t>
            </a:r>
            <a:r>
              <a:rPr lang="en-US" sz="1400" dirty="0" err="1"/>
              <a:t>dirinci</a:t>
            </a:r>
            <a:r>
              <a:rPr lang="en-US" sz="1400" dirty="0"/>
              <a:t> </a:t>
            </a:r>
            <a:r>
              <a:rPr lang="en-US" sz="1400" dirty="0" err="1"/>
              <a:t>menurut</a:t>
            </a:r>
            <a:r>
              <a:rPr lang="en-US" sz="1400" dirty="0"/>
              <a:t> </a:t>
            </a:r>
            <a:r>
              <a:rPr lang="en-US" sz="1400" dirty="0" err="1"/>
              <a:t>objek</a:t>
            </a:r>
            <a:r>
              <a:rPr lang="en-US" sz="1400" dirty="0"/>
              <a:t> </a:t>
            </a:r>
            <a:r>
              <a:rPr lang="en-US" sz="1400" dirty="0" err="1"/>
              <a:t>pendapatan</a:t>
            </a:r>
            <a:r>
              <a:rPr lang="en-US" sz="1400" dirty="0"/>
              <a:t> yang </a:t>
            </a:r>
            <a:r>
              <a:rPr lang="en-US" sz="1400" dirty="0" err="1"/>
              <a:t>mencakup</a:t>
            </a:r>
            <a:r>
              <a:rPr lang="en-US" sz="1400" dirty="0"/>
              <a:t>:</a:t>
            </a:r>
          </a:p>
        </p:txBody>
      </p:sp>
      <p:graphicFrame>
        <p:nvGraphicFramePr>
          <p:cNvPr id="4" name="Diagram 3"/>
          <p:cNvGraphicFramePr/>
          <p:nvPr>
            <p:extLst>
              <p:ext uri="{D42A27DB-BD31-4B8C-83A1-F6EECF244321}">
                <p14:modId xmlns:p14="http://schemas.microsoft.com/office/powerpoint/2010/main" val="3187018814"/>
              </p:ext>
            </p:extLst>
          </p:nvPr>
        </p:nvGraphicFramePr>
        <p:xfrm>
          <a:off x="5949172" y="1634851"/>
          <a:ext cx="3991800" cy="234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76320" y="4555525"/>
            <a:ext cx="6074275" cy="1384995"/>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just"/>
            <a:r>
              <a:rPr lang="en-US" sz="1400" b="1" dirty="0" err="1" smtClean="0">
                <a:solidFill>
                  <a:schemeClr val="bg1"/>
                </a:solidFill>
              </a:rPr>
              <a:t>Bagi</a:t>
            </a:r>
            <a:r>
              <a:rPr lang="en-US" sz="1400" b="1" dirty="0" smtClean="0">
                <a:solidFill>
                  <a:schemeClr val="bg1"/>
                </a:solidFill>
              </a:rPr>
              <a:t> </a:t>
            </a:r>
            <a:r>
              <a:rPr lang="en-US" sz="1400" b="1" dirty="0" err="1">
                <a:solidFill>
                  <a:schemeClr val="bg1"/>
                </a:solidFill>
              </a:rPr>
              <a:t>daerah</a:t>
            </a:r>
            <a:r>
              <a:rPr lang="en-US" sz="1400" b="1" dirty="0">
                <a:solidFill>
                  <a:schemeClr val="bg1"/>
                </a:solidFill>
              </a:rPr>
              <a:t> yang </a:t>
            </a:r>
            <a:r>
              <a:rPr lang="en-US" sz="1400" b="1" dirty="0" err="1">
                <a:solidFill>
                  <a:schemeClr val="bg1"/>
                </a:solidFill>
              </a:rPr>
              <a:t>memiliki</a:t>
            </a:r>
            <a:r>
              <a:rPr lang="en-US" sz="1400" b="1" dirty="0">
                <a:solidFill>
                  <a:schemeClr val="bg1"/>
                </a:solidFill>
              </a:rPr>
              <a:t> BUMD </a:t>
            </a:r>
            <a:r>
              <a:rPr lang="en-US" sz="1400" b="1" dirty="0" err="1">
                <a:solidFill>
                  <a:schemeClr val="bg1"/>
                </a:solidFill>
              </a:rPr>
              <a:t>seperti</a:t>
            </a:r>
            <a:r>
              <a:rPr lang="en-US" sz="1400" b="1" dirty="0">
                <a:solidFill>
                  <a:schemeClr val="bg1"/>
                </a:solidFill>
              </a:rPr>
              <a:t> Perusahaan Daerah Air </a:t>
            </a:r>
            <a:r>
              <a:rPr lang="en-US" sz="1400" b="1" dirty="0" err="1">
                <a:solidFill>
                  <a:schemeClr val="bg1"/>
                </a:solidFill>
              </a:rPr>
              <a:t>Minum</a:t>
            </a:r>
            <a:r>
              <a:rPr lang="en-US" sz="1400" b="1" dirty="0">
                <a:solidFill>
                  <a:schemeClr val="bg1"/>
                </a:solidFill>
              </a:rPr>
              <a:t> (PDAM), </a:t>
            </a:r>
            <a:r>
              <a:rPr lang="en-US" sz="1400" b="1" dirty="0" smtClean="0">
                <a:solidFill>
                  <a:schemeClr val="bg1"/>
                </a:solidFill>
              </a:rPr>
              <a:t>Bank </a:t>
            </a:r>
            <a:r>
              <a:rPr lang="en-US" sz="1400" b="1" dirty="0">
                <a:solidFill>
                  <a:schemeClr val="bg1"/>
                </a:solidFill>
              </a:rPr>
              <a:t>Pembangunan Daerah (BPD), </a:t>
            </a:r>
            <a:r>
              <a:rPr lang="en-US" sz="1400" b="1" dirty="0" err="1">
                <a:solidFill>
                  <a:schemeClr val="bg1"/>
                </a:solidFill>
              </a:rPr>
              <a:t>Badan</a:t>
            </a:r>
            <a:r>
              <a:rPr lang="en-US" sz="1400" b="1" dirty="0">
                <a:solidFill>
                  <a:schemeClr val="bg1"/>
                </a:solidFill>
              </a:rPr>
              <a:t> </a:t>
            </a:r>
            <a:r>
              <a:rPr lang="en-US" sz="1400" b="1" dirty="0" err="1">
                <a:solidFill>
                  <a:schemeClr val="bg1"/>
                </a:solidFill>
              </a:rPr>
              <a:t>Kredit</a:t>
            </a:r>
            <a:r>
              <a:rPr lang="en-US" sz="1400" b="1" dirty="0">
                <a:solidFill>
                  <a:schemeClr val="bg1"/>
                </a:solidFill>
              </a:rPr>
              <a:t> </a:t>
            </a:r>
            <a:r>
              <a:rPr lang="en-US" sz="1400" b="1" dirty="0" err="1" smtClean="0">
                <a:solidFill>
                  <a:schemeClr val="bg1"/>
                </a:solidFill>
              </a:rPr>
              <a:t>Kecamatan</a:t>
            </a:r>
            <a:r>
              <a:rPr lang="en-US" sz="1400" b="1" dirty="0">
                <a:solidFill>
                  <a:schemeClr val="bg1"/>
                </a:solidFill>
              </a:rPr>
              <a:t>, </a:t>
            </a:r>
            <a:r>
              <a:rPr lang="en-US" sz="1400" b="1" dirty="0" err="1">
                <a:solidFill>
                  <a:schemeClr val="bg1"/>
                </a:solidFill>
              </a:rPr>
              <a:t>Pasar</a:t>
            </a:r>
            <a:r>
              <a:rPr lang="en-US" sz="1400" b="1" dirty="0">
                <a:solidFill>
                  <a:schemeClr val="bg1"/>
                </a:solidFill>
              </a:rPr>
              <a:t>, </a:t>
            </a:r>
            <a:r>
              <a:rPr lang="en-US" sz="1400" b="1" dirty="0" err="1">
                <a:solidFill>
                  <a:schemeClr val="bg1"/>
                </a:solidFill>
              </a:rPr>
              <a:t>Tempat</a:t>
            </a:r>
            <a:r>
              <a:rPr lang="en-US" sz="1400" b="1" dirty="0">
                <a:solidFill>
                  <a:schemeClr val="bg1"/>
                </a:solidFill>
              </a:rPr>
              <a:t> </a:t>
            </a:r>
            <a:r>
              <a:rPr lang="en-US" sz="1400" b="1" dirty="0" err="1">
                <a:solidFill>
                  <a:schemeClr val="bg1"/>
                </a:solidFill>
              </a:rPr>
              <a:t>Hiburan</a:t>
            </a:r>
            <a:r>
              <a:rPr lang="en-US" sz="1400" b="1" dirty="0">
                <a:solidFill>
                  <a:schemeClr val="bg1"/>
                </a:solidFill>
              </a:rPr>
              <a:t>/</a:t>
            </a:r>
            <a:r>
              <a:rPr lang="en-US" sz="1400" b="1" dirty="0" err="1">
                <a:solidFill>
                  <a:schemeClr val="bg1"/>
                </a:solidFill>
              </a:rPr>
              <a:t>rekreasi</a:t>
            </a:r>
            <a:r>
              <a:rPr lang="en-US" sz="1400" b="1" dirty="0">
                <a:solidFill>
                  <a:schemeClr val="bg1"/>
                </a:solidFill>
              </a:rPr>
              <a:t>, </a:t>
            </a:r>
            <a:r>
              <a:rPr lang="en-US" sz="1400" b="1" dirty="0" smtClean="0">
                <a:solidFill>
                  <a:schemeClr val="bg1"/>
                </a:solidFill>
              </a:rPr>
              <a:t>Vila</a:t>
            </a:r>
            <a:r>
              <a:rPr lang="en-US" sz="1400" b="1" dirty="0">
                <a:solidFill>
                  <a:schemeClr val="bg1"/>
                </a:solidFill>
              </a:rPr>
              <a:t>, </a:t>
            </a:r>
            <a:r>
              <a:rPr lang="en-US" sz="1400" b="1" dirty="0" err="1">
                <a:solidFill>
                  <a:schemeClr val="bg1"/>
                </a:solidFill>
              </a:rPr>
              <a:t>pesanggahan</a:t>
            </a:r>
            <a:r>
              <a:rPr lang="en-US" sz="1400" b="1" dirty="0">
                <a:solidFill>
                  <a:schemeClr val="bg1"/>
                </a:solidFill>
              </a:rPr>
              <a:t>, </a:t>
            </a:r>
            <a:r>
              <a:rPr lang="en-US" sz="1400" b="1" dirty="0" err="1">
                <a:solidFill>
                  <a:schemeClr val="bg1"/>
                </a:solidFill>
              </a:rPr>
              <a:t>dan</a:t>
            </a:r>
            <a:r>
              <a:rPr lang="en-US" sz="1400" b="1" dirty="0">
                <a:solidFill>
                  <a:schemeClr val="bg1"/>
                </a:solidFill>
              </a:rPr>
              <a:t> lain-lain </a:t>
            </a:r>
            <a:r>
              <a:rPr lang="en-US" sz="1400" b="1" dirty="0" err="1">
                <a:solidFill>
                  <a:schemeClr val="bg1"/>
                </a:solidFill>
              </a:rPr>
              <a:t>keuntungannya</a:t>
            </a:r>
            <a:r>
              <a:rPr lang="en-US" sz="1400" b="1" dirty="0">
                <a:solidFill>
                  <a:schemeClr val="bg1"/>
                </a:solidFill>
              </a:rPr>
              <a:t> </a:t>
            </a:r>
            <a:r>
              <a:rPr lang="en-US" sz="1400" b="1" dirty="0" err="1">
                <a:solidFill>
                  <a:schemeClr val="bg1"/>
                </a:solidFill>
              </a:rPr>
              <a:t>merupakan</a:t>
            </a:r>
            <a:r>
              <a:rPr lang="en-US" sz="1400" b="1" dirty="0">
                <a:solidFill>
                  <a:schemeClr val="bg1"/>
                </a:solidFill>
              </a:rPr>
              <a:t> </a:t>
            </a:r>
            <a:r>
              <a:rPr lang="en-US" sz="1400" b="1" dirty="0" err="1">
                <a:solidFill>
                  <a:schemeClr val="bg1"/>
                </a:solidFill>
              </a:rPr>
              <a:t>p</a:t>
            </a:r>
            <a:r>
              <a:rPr lang="en-US" sz="1400" b="1" dirty="0" err="1" smtClean="0">
                <a:solidFill>
                  <a:schemeClr val="bg1"/>
                </a:solidFill>
              </a:rPr>
              <a:t>enghasilan</a:t>
            </a:r>
            <a:r>
              <a:rPr lang="en-US" sz="1400" b="1" dirty="0" smtClean="0">
                <a:solidFill>
                  <a:schemeClr val="bg1"/>
                </a:solidFill>
              </a:rPr>
              <a:t> </a:t>
            </a:r>
            <a:r>
              <a:rPr lang="en-US" sz="1400" b="1" dirty="0" err="1">
                <a:solidFill>
                  <a:schemeClr val="bg1"/>
                </a:solidFill>
              </a:rPr>
              <a:t>bagi</a:t>
            </a:r>
            <a:r>
              <a:rPr lang="en-US" sz="1400" b="1" dirty="0">
                <a:solidFill>
                  <a:schemeClr val="bg1"/>
                </a:solidFill>
              </a:rPr>
              <a:t> </a:t>
            </a:r>
            <a:r>
              <a:rPr lang="en-US" sz="1400" b="1" dirty="0" err="1">
                <a:solidFill>
                  <a:schemeClr val="bg1"/>
                </a:solidFill>
              </a:rPr>
              <a:t>daerah</a:t>
            </a:r>
            <a:r>
              <a:rPr lang="en-US" sz="1400" b="1" dirty="0">
                <a:solidFill>
                  <a:schemeClr val="bg1"/>
                </a:solidFill>
              </a:rPr>
              <a:t> yang </a:t>
            </a:r>
            <a:r>
              <a:rPr lang="en-US" sz="1400" b="1" dirty="0" err="1">
                <a:solidFill>
                  <a:schemeClr val="bg1"/>
                </a:solidFill>
              </a:rPr>
              <a:t>bersangkutan</a:t>
            </a:r>
            <a:r>
              <a:rPr lang="en-US" sz="1400" b="1" dirty="0">
                <a:solidFill>
                  <a:schemeClr val="bg1"/>
                </a:solidFill>
              </a:rPr>
              <a:t>.</a:t>
            </a:r>
          </a:p>
          <a:p>
            <a:pPr algn="just"/>
            <a:endParaRPr lang="en-US" sz="1400" dirty="0"/>
          </a:p>
        </p:txBody>
      </p:sp>
      <p:graphicFrame>
        <p:nvGraphicFramePr>
          <p:cNvPr id="6" name="Diagram 5"/>
          <p:cNvGraphicFramePr/>
          <p:nvPr>
            <p:extLst>
              <p:ext uri="{D42A27DB-BD31-4B8C-83A1-F6EECF244321}">
                <p14:modId xmlns:p14="http://schemas.microsoft.com/office/powerpoint/2010/main" val="852033517"/>
              </p:ext>
            </p:extLst>
          </p:nvPr>
        </p:nvGraphicFramePr>
        <p:xfrm>
          <a:off x="323529" y="3149526"/>
          <a:ext cx="5562146" cy="40851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506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26"/>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26136" y="507851"/>
            <a:ext cx="11500104" cy="953453"/>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 LAIN-LAIN PAD YANG SAH</a:t>
            </a:r>
          </a:p>
          <a:p>
            <a:pPr algn="ctr"/>
            <a:endParaRPr lang="en-US" dirty="0">
              <a:ln w="0"/>
              <a:effectLst>
                <a:outerShdw blurRad="38100" dist="19050" dir="2700000" algn="tl" rotWithShape="0">
                  <a:schemeClr val="dk1">
                    <a:alpha val="40000"/>
                  </a:schemeClr>
                </a:outerShdw>
              </a:effectLst>
            </a:endParaRPr>
          </a:p>
        </p:txBody>
      </p:sp>
      <p:sp>
        <p:nvSpPr>
          <p:cNvPr id="4" name="TextBox 3"/>
          <p:cNvSpPr txBox="1"/>
          <p:nvPr/>
        </p:nvSpPr>
        <p:spPr>
          <a:xfrm>
            <a:off x="326136" y="1713897"/>
            <a:ext cx="11506200" cy="1328023"/>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err="1" smtClean="0"/>
              <a:t>Menurut</a:t>
            </a:r>
            <a:r>
              <a:rPr lang="en-US" b="1" dirty="0" smtClean="0"/>
              <a:t> UU 23 </a:t>
            </a:r>
            <a:r>
              <a:rPr lang="en-US" b="1" dirty="0" err="1" smtClean="0"/>
              <a:t>tahun</a:t>
            </a:r>
            <a:r>
              <a:rPr lang="en-US" b="1" dirty="0" smtClean="0"/>
              <a:t> 2014 </a:t>
            </a:r>
            <a:r>
              <a:rPr lang="en-US" b="1" dirty="0" err="1" smtClean="0"/>
              <a:t>tentang</a:t>
            </a:r>
            <a:r>
              <a:rPr lang="en-US" b="1" dirty="0" smtClean="0"/>
              <a:t> </a:t>
            </a:r>
            <a:r>
              <a:rPr lang="en-US" b="1" dirty="0" err="1" smtClean="0"/>
              <a:t>Pemerintahan</a:t>
            </a:r>
            <a:r>
              <a:rPr lang="en-US" b="1" dirty="0" smtClean="0"/>
              <a:t> Daerah:</a:t>
            </a:r>
          </a:p>
          <a:p>
            <a:r>
              <a:rPr lang="en-US" dirty="0" smtClean="0"/>
              <a:t>Lain-lain </a:t>
            </a:r>
            <a:r>
              <a:rPr lang="en-US" dirty="0" err="1"/>
              <a:t>pendapatan</a:t>
            </a:r>
            <a:r>
              <a:rPr lang="en-US" dirty="0"/>
              <a:t> </a:t>
            </a:r>
            <a:r>
              <a:rPr lang="en-US" dirty="0" err="1"/>
              <a:t>daerah</a:t>
            </a:r>
            <a:r>
              <a:rPr lang="en-US" dirty="0"/>
              <a:t> yang </a:t>
            </a:r>
            <a:r>
              <a:rPr lang="en-US" dirty="0" err="1"/>
              <a:t>sah</a:t>
            </a:r>
            <a:r>
              <a:rPr lang="en-US" dirty="0"/>
              <a:t> </a:t>
            </a:r>
            <a:r>
              <a:rPr lang="en-US" dirty="0" err="1"/>
              <a:t>merupakan</a:t>
            </a:r>
            <a:r>
              <a:rPr lang="en-US" dirty="0"/>
              <a:t> </a:t>
            </a:r>
            <a:r>
              <a:rPr lang="en-US" dirty="0" err="1"/>
              <a:t>seluruh</a:t>
            </a:r>
            <a:r>
              <a:rPr lang="en-US" dirty="0"/>
              <a:t> </a:t>
            </a:r>
            <a:r>
              <a:rPr lang="en-US" dirty="0" err="1"/>
              <a:t>pendapatan</a:t>
            </a:r>
            <a:r>
              <a:rPr lang="en-US" dirty="0"/>
              <a:t> </a:t>
            </a:r>
            <a:r>
              <a:rPr lang="en-US" dirty="0" err="1"/>
              <a:t>daerah</a:t>
            </a:r>
            <a:r>
              <a:rPr lang="en-US" dirty="0"/>
              <a:t> </a:t>
            </a:r>
            <a:r>
              <a:rPr lang="en-US" dirty="0" err="1"/>
              <a:t>selain</a:t>
            </a:r>
            <a:r>
              <a:rPr lang="en-US" dirty="0"/>
              <a:t> </a:t>
            </a:r>
            <a:r>
              <a:rPr lang="en-US" dirty="0" err="1"/>
              <a:t>pendapatan</a:t>
            </a:r>
            <a:r>
              <a:rPr lang="en-US" dirty="0"/>
              <a:t> </a:t>
            </a:r>
            <a:r>
              <a:rPr lang="en-US" dirty="0" err="1"/>
              <a:t>asli</a:t>
            </a:r>
            <a:r>
              <a:rPr lang="en-US" dirty="0"/>
              <a:t> </a:t>
            </a:r>
            <a:r>
              <a:rPr lang="en-US" dirty="0" err="1"/>
              <a:t>daerah</a:t>
            </a:r>
            <a:r>
              <a:rPr lang="en-US" dirty="0"/>
              <a:t> </a:t>
            </a:r>
            <a:r>
              <a:rPr lang="en-US" dirty="0" err="1"/>
              <a:t>dan</a:t>
            </a:r>
            <a:r>
              <a:rPr lang="en-US" dirty="0"/>
              <a:t> </a:t>
            </a:r>
            <a:r>
              <a:rPr lang="en-US" dirty="0" err="1"/>
              <a:t>pendapatan</a:t>
            </a:r>
            <a:r>
              <a:rPr lang="en-US" dirty="0"/>
              <a:t> transfer, yang </a:t>
            </a:r>
            <a:r>
              <a:rPr lang="en-US" dirty="0" err="1"/>
              <a:t>meliputi</a:t>
            </a:r>
            <a:r>
              <a:rPr lang="en-US" dirty="0"/>
              <a:t> </a:t>
            </a:r>
            <a:r>
              <a:rPr lang="en-US" dirty="0" err="1"/>
              <a:t>hibah</a:t>
            </a:r>
            <a:r>
              <a:rPr lang="en-US" dirty="0"/>
              <a:t>, </a:t>
            </a:r>
            <a:r>
              <a:rPr lang="en-US" dirty="0" err="1"/>
              <a:t>dana</a:t>
            </a:r>
            <a:r>
              <a:rPr lang="en-US" dirty="0"/>
              <a:t> </a:t>
            </a:r>
            <a:r>
              <a:rPr lang="en-US" dirty="0" err="1"/>
              <a:t>darurat</a:t>
            </a:r>
            <a:r>
              <a:rPr lang="en-US" dirty="0"/>
              <a:t>, </a:t>
            </a:r>
            <a:r>
              <a:rPr lang="en-US" dirty="0" err="1"/>
              <a:t>dan</a:t>
            </a:r>
            <a:r>
              <a:rPr lang="en-US" dirty="0"/>
              <a:t> lain-lain </a:t>
            </a:r>
            <a:r>
              <a:rPr lang="en-US" dirty="0" err="1"/>
              <a:t>pendapatan</a:t>
            </a:r>
            <a:r>
              <a:rPr lang="en-US" dirty="0"/>
              <a:t> </a:t>
            </a:r>
            <a:r>
              <a:rPr lang="en-US" dirty="0" err="1"/>
              <a:t>sesuai</a:t>
            </a:r>
            <a:r>
              <a:rPr lang="en-US" dirty="0"/>
              <a:t> </a:t>
            </a:r>
            <a:r>
              <a:rPr lang="en-US" dirty="0" err="1"/>
              <a:t>dengan</a:t>
            </a:r>
            <a:r>
              <a:rPr lang="en-US" dirty="0"/>
              <a:t> </a:t>
            </a:r>
            <a:r>
              <a:rPr lang="en-US" dirty="0" err="1"/>
              <a:t>ketentuan</a:t>
            </a:r>
            <a:r>
              <a:rPr lang="en-US" dirty="0"/>
              <a:t> </a:t>
            </a:r>
            <a:r>
              <a:rPr lang="en-US" dirty="0" err="1"/>
              <a:t>peraturan</a:t>
            </a:r>
            <a:r>
              <a:rPr lang="en-US" dirty="0"/>
              <a:t> </a:t>
            </a:r>
            <a:r>
              <a:rPr lang="en-US" dirty="0" err="1" smtClean="0"/>
              <a:t>perundang-undangan</a:t>
            </a:r>
            <a:r>
              <a:rPr lang="en-US" dirty="0" smtClean="0"/>
              <a:t>.</a:t>
            </a:r>
            <a:endParaRPr lang="en-US" dirty="0"/>
          </a:p>
        </p:txBody>
      </p:sp>
      <p:sp>
        <p:nvSpPr>
          <p:cNvPr id="6" name="TextBox 5"/>
          <p:cNvSpPr txBox="1"/>
          <p:nvPr/>
        </p:nvSpPr>
        <p:spPr>
          <a:xfrm>
            <a:off x="2852928" y="2702704"/>
            <a:ext cx="477012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7" name="TextBox 6"/>
          <p:cNvSpPr txBox="1"/>
          <p:nvPr/>
        </p:nvSpPr>
        <p:spPr>
          <a:xfrm>
            <a:off x="342900" y="3288849"/>
            <a:ext cx="11506200" cy="2860358"/>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err="1" smtClean="0"/>
              <a:t>Menurut</a:t>
            </a:r>
            <a:r>
              <a:rPr lang="en-US" b="1" dirty="0" smtClean="0"/>
              <a:t> UU 33 </a:t>
            </a:r>
            <a:r>
              <a:rPr lang="en-US" b="1" dirty="0" err="1" smtClean="0"/>
              <a:t>tahun</a:t>
            </a:r>
            <a:r>
              <a:rPr lang="en-US" b="1" dirty="0" smtClean="0"/>
              <a:t> 2004 </a:t>
            </a:r>
            <a:r>
              <a:rPr lang="en-US" b="1" dirty="0" err="1" smtClean="0"/>
              <a:t>tentang</a:t>
            </a:r>
            <a:r>
              <a:rPr lang="en-US" b="1" dirty="0" smtClean="0"/>
              <a:t> </a:t>
            </a:r>
            <a:r>
              <a:rPr lang="en-US" b="1" dirty="0" err="1"/>
              <a:t>Perimbangan</a:t>
            </a:r>
            <a:r>
              <a:rPr lang="en-US" b="1" dirty="0"/>
              <a:t> </a:t>
            </a:r>
            <a:r>
              <a:rPr lang="en-US" b="1" dirty="0" err="1"/>
              <a:t>Keuangan</a:t>
            </a:r>
            <a:r>
              <a:rPr lang="en-US" b="1" dirty="0"/>
              <a:t> </a:t>
            </a:r>
            <a:r>
              <a:rPr lang="en-US" b="1" dirty="0" err="1"/>
              <a:t>Antara</a:t>
            </a:r>
            <a:r>
              <a:rPr lang="en-US" b="1" dirty="0"/>
              <a:t> </a:t>
            </a:r>
            <a:r>
              <a:rPr lang="en-US" b="1" dirty="0" err="1"/>
              <a:t>Pemerintah</a:t>
            </a:r>
            <a:r>
              <a:rPr lang="en-US" b="1" dirty="0"/>
              <a:t> </a:t>
            </a:r>
            <a:r>
              <a:rPr lang="en-US" b="1" dirty="0" err="1"/>
              <a:t>Pusat</a:t>
            </a:r>
            <a:r>
              <a:rPr lang="en-US" b="1" dirty="0"/>
              <a:t> </a:t>
            </a:r>
            <a:r>
              <a:rPr lang="en-US" b="1" dirty="0" err="1"/>
              <a:t>dan</a:t>
            </a:r>
            <a:r>
              <a:rPr lang="en-US" b="1" dirty="0"/>
              <a:t> </a:t>
            </a:r>
            <a:r>
              <a:rPr lang="en-US" b="1" dirty="0" err="1"/>
              <a:t>Pemerintah</a:t>
            </a:r>
            <a:r>
              <a:rPr lang="en-US" b="1" dirty="0"/>
              <a:t> </a:t>
            </a:r>
            <a:r>
              <a:rPr lang="en-US" b="1" dirty="0" smtClean="0"/>
              <a:t>Daerah:</a:t>
            </a:r>
          </a:p>
          <a:p>
            <a:r>
              <a:rPr lang="en-US" dirty="0" smtClean="0"/>
              <a:t>Lain-lain </a:t>
            </a:r>
            <a:r>
              <a:rPr lang="en-US" dirty="0" err="1"/>
              <a:t>Pendapatan</a:t>
            </a:r>
            <a:r>
              <a:rPr lang="en-US" dirty="0"/>
              <a:t> </a:t>
            </a:r>
            <a:r>
              <a:rPr lang="en-US" dirty="0" err="1"/>
              <a:t>Asli</a:t>
            </a:r>
            <a:r>
              <a:rPr lang="en-US" dirty="0"/>
              <a:t> Daerah yang </a:t>
            </a:r>
            <a:r>
              <a:rPr lang="en-US" dirty="0" err="1"/>
              <a:t>Sah</a:t>
            </a:r>
            <a:r>
              <a:rPr lang="en-US" dirty="0"/>
              <a:t> </a:t>
            </a:r>
            <a:r>
              <a:rPr lang="en-US" dirty="0" err="1"/>
              <a:t>adalah</a:t>
            </a:r>
            <a:r>
              <a:rPr lang="en-US" dirty="0"/>
              <a:t> </a:t>
            </a:r>
            <a:r>
              <a:rPr lang="en-US" dirty="0" err="1"/>
              <a:t>penerimaan</a:t>
            </a:r>
            <a:r>
              <a:rPr lang="en-US" dirty="0"/>
              <a:t> </a:t>
            </a:r>
            <a:r>
              <a:rPr lang="en-US" dirty="0" err="1"/>
              <a:t>daerah</a:t>
            </a:r>
            <a:r>
              <a:rPr lang="en-US" dirty="0"/>
              <a:t> yang </a:t>
            </a:r>
            <a:r>
              <a:rPr lang="en-US" dirty="0" err="1"/>
              <a:t>tidak</a:t>
            </a:r>
            <a:r>
              <a:rPr lang="en-US" dirty="0"/>
              <a:t> </a:t>
            </a:r>
            <a:r>
              <a:rPr lang="en-US" dirty="0" err="1"/>
              <a:t>termasuk</a:t>
            </a:r>
            <a:r>
              <a:rPr lang="en-US" dirty="0"/>
              <a:t> </a:t>
            </a:r>
            <a:r>
              <a:rPr lang="en-US" dirty="0" err="1"/>
              <a:t>dalam</a:t>
            </a:r>
            <a:r>
              <a:rPr lang="en-US" dirty="0"/>
              <a:t> </a:t>
            </a:r>
            <a:r>
              <a:rPr lang="en-US" dirty="0" err="1"/>
              <a:t>jenis</a:t>
            </a:r>
            <a:r>
              <a:rPr lang="en-US" dirty="0"/>
              <a:t> </a:t>
            </a:r>
            <a:r>
              <a:rPr lang="en-US" dirty="0" err="1"/>
              <a:t>pajak</a:t>
            </a:r>
            <a:r>
              <a:rPr lang="en-US" dirty="0"/>
              <a:t> </a:t>
            </a:r>
            <a:r>
              <a:rPr lang="en-US" dirty="0" err="1"/>
              <a:t>dan</a:t>
            </a:r>
            <a:r>
              <a:rPr lang="en-US" dirty="0"/>
              <a:t> </a:t>
            </a:r>
            <a:r>
              <a:rPr lang="en-US" dirty="0" err="1"/>
              <a:t>hasil</a:t>
            </a:r>
            <a:r>
              <a:rPr lang="en-US" dirty="0"/>
              <a:t> </a:t>
            </a:r>
            <a:r>
              <a:rPr lang="en-US" dirty="0" err="1"/>
              <a:t>pengelolaan</a:t>
            </a:r>
            <a:r>
              <a:rPr lang="en-US" dirty="0"/>
              <a:t> </a:t>
            </a:r>
            <a:r>
              <a:rPr lang="en-US" dirty="0" err="1"/>
              <a:t>kekayaan</a:t>
            </a:r>
            <a:r>
              <a:rPr lang="en-US" dirty="0"/>
              <a:t> </a:t>
            </a:r>
            <a:r>
              <a:rPr lang="en-US" dirty="0" err="1"/>
              <a:t>daerah</a:t>
            </a:r>
            <a:r>
              <a:rPr lang="en-US" dirty="0"/>
              <a:t> yang </a:t>
            </a:r>
            <a:r>
              <a:rPr lang="en-US" dirty="0" err="1"/>
              <a:t>dipisahkan</a:t>
            </a:r>
            <a:r>
              <a:rPr lang="en-US" dirty="0"/>
              <a:t>. </a:t>
            </a:r>
            <a:r>
              <a:rPr lang="en-US" dirty="0" err="1"/>
              <a:t>Pendapatan</a:t>
            </a:r>
            <a:r>
              <a:rPr lang="en-US" dirty="0"/>
              <a:t> </a:t>
            </a:r>
            <a:r>
              <a:rPr lang="en-US" dirty="0" err="1"/>
              <a:t>asli</a:t>
            </a:r>
            <a:r>
              <a:rPr lang="en-US" dirty="0"/>
              <a:t> </a:t>
            </a:r>
            <a:r>
              <a:rPr lang="en-US" dirty="0" err="1"/>
              <a:t>daerah</a:t>
            </a:r>
            <a:r>
              <a:rPr lang="en-US" dirty="0"/>
              <a:t> lain yang </a:t>
            </a:r>
            <a:r>
              <a:rPr lang="en-US" dirty="0" err="1"/>
              <a:t>sah</a:t>
            </a:r>
            <a:r>
              <a:rPr lang="en-US" dirty="0"/>
              <a:t> </a:t>
            </a:r>
            <a:r>
              <a:rPr lang="en-US" dirty="0" err="1"/>
              <a:t>diantaranya</a:t>
            </a:r>
            <a:r>
              <a:rPr lang="en-US" dirty="0"/>
              <a:t>:</a:t>
            </a:r>
          </a:p>
          <a:p>
            <a:r>
              <a:rPr lang="en-US" dirty="0" err="1"/>
              <a:t>Hasil</a:t>
            </a:r>
            <a:r>
              <a:rPr lang="en-US" dirty="0"/>
              <a:t> </a:t>
            </a:r>
            <a:r>
              <a:rPr lang="en-US" dirty="0" err="1"/>
              <a:t>penjualan</a:t>
            </a:r>
            <a:r>
              <a:rPr lang="en-US" dirty="0"/>
              <a:t> </a:t>
            </a:r>
            <a:r>
              <a:rPr lang="en-US" dirty="0" err="1"/>
              <a:t>kekayaan</a:t>
            </a:r>
            <a:r>
              <a:rPr lang="en-US" dirty="0"/>
              <a:t> </a:t>
            </a:r>
            <a:r>
              <a:rPr lang="en-US" dirty="0" err="1"/>
              <a:t>daerah</a:t>
            </a:r>
            <a:r>
              <a:rPr lang="en-US" dirty="0"/>
              <a:t> yang </a:t>
            </a:r>
            <a:r>
              <a:rPr lang="en-US" dirty="0" err="1"/>
              <a:t>tidak</a:t>
            </a:r>
            <a:r>
              <a:rPr lang="en-US" dirty="0"/>
              <a:t> </a:t>
            </a:r>
            <a:r>
              <a:rPr lang="en-US" dirty="0" err="1"/>
              <a:t>dipisahkan</a:t>
            </a:r>
            <a:r>
              <a:rPr lang="en-US" dirty="0"/>
              <a:t>;</a:t>
            </a:r>
          </a:p>
          <a:p>
            <a:r>
              <a:rPr lang="en-US" dirty="0" err="1"/>
              <a:t>Jasa</a:t>
            </a:r>
            <a:r>
              <a:rPr lang="en-US" dirty="0"/>
              <a:t> </a:t>
            </a:r>
            <a:r>
              <a:rPr lang="en-US" dirty="0" err="1"/>
              <a:t>giro</a:t>
            </a:r>
            <a:r>
              <a:rPr lang="en-US" dirty="0"/>
              <a:t>, </a:t>
            </a:r>
            <a:r>
              <a:rPr lang="en-US" dirty="0" err="1"/>
              <a:t>pendapatan</a:t>
            </a:r>
            <a:r>
              <a:rPr lang="en-US" dirty="0"/>
              <a:t> </a:t>
            </a:r>
            <a:r>
              <a:rPr lang="en-US" dirty="0" err="1" smtClean="0"/>
              <a:t>bunga</a:t>
            </a:r>
            <a:r>
              <a:rPr lang="en-US" dirty="0" smtClean="0"/>
              <a:t>; </a:t>
            </a:r>
            <a:r>
              <a:rPr lang="en-US" dirty="0" err="1" smtClean="0"/>
              <a:t>Keuntungan</a:t>
            </a:r>
            <a:r>
              <a:rPr lang="en-US" dirty="0" smtClean="0"/>
              <a:t> </a:t>
            </a:r>
            <a:r>
              <a:rPr lang="en-US" dirty="0" err="1"/>
              <a:t>selisih</a:t>
            </a:r>
            <a:r>
              <a:rPr lang="en-US" dirty="0"/>
              <a:t> </a:t>
            </a:r>
            <a:r>
              <a:rPr lang="en-US" dirty="0" err="1"/>
              <a:t>nilai</a:t>
            </a:r>
            <a:r>
              <a:rPr lang="en-US" dirty="0"/>
              <a:t> </a:t>
            </a:r>
            <a:r>
              <a:rPr lang="en-US" dirty="0" err="1"/>
              <a:t>tukar</a:t>
            </a:r>
            <a:r>
              <a:rPr lang="en-US" dirty="0"/>
              <a:t> rupiah </a:t>
            </a:r>
            <a:r>
              <a:rPr lang="en-US" dirty="0" err="1"/>
              <a:t>terhadap</a:t>
            </a:r>
            <a:r>
              <a:rPr lang="en-US" dirty="0"/>
              <a:t> </a:t>
            </a:r>
            <a:r>
              <a:rPr lang="en-US" dirty="0" err="1"/>
              <a:t>mata</a:t>
            </a:r>
            <a:r>
              <a:rPr lang="en-US" dirty="0"/>
              <a:t> </a:t>
            </a:r>
            <a:r>
              <a:rPr lang="en-US" dirty="0" err="1"/>
              <a:t>uang</a:t>
            </a:r>
            <a:r>
              <a:rPr lang="en-US" dirty="0"/>
              <a:t> </a:t>
            </a:r>
            <a:r>
              <a:rPr lang="en-US" dirty="0" err="1"/>
              <a:t>asing</a:t>
            </a:r>
            <a:r>
              <a:rPr lang="en-US" dirty="0"/>
              <a:t> </a:t>
            </a:r>
            <a:r>
              <a:rPr lang="en-US" dirty="0" err="1"/>
              <a:t>dan</a:t>
            </a:r>
            <a:r>
              <a:rPr lang="en-US" dirty="0"/>
              <a:t> </a:t>
            </a:r>
            <a:r>
              <a:rPr lang="en-US" dirty="0" err="1"/>
              <a:t>komisi</a:t>
            </a:r>
            <a:r>
              <a:rPr lang="en-US" dirty="0"/>
              <a:t>; </a:t>
            </a:r>
            <a:r>
              <a:rPr lang="en-US" dirty="0" err="1" smtClean="0"/>
              <a:t>dan</a:t>
            </a:r>
            <a:r>
              <a:rPr lang="en-US" dirty="0"/>
              <a:t> </a:t>
            </a:r>
            <a:r>
              <a:rPr lang="en-US" dirty="0" err="1" smtClean="0"/>
              <a:t>Potongan</a:t>
            </a:r>
            <a:r>
              <a:rPr lang="en-US" dirty="0" smtClean="0"/>
              <a:t> </a:t>
            </a:r>
            <a:r>
              <a:rPr lang="en-US" dirty="0" err="1"/>
              <a:t>ataupun</a:t>
            </a:r>
            <a:r>
              <a:rPr lang="en-US" dirty="0"/>
              <a:t> </a:t>
            </a:r>
            <a:r>
              <a:rPr lang="en-US" dirty="0" err="1"/>
              <a:t>bentuk</a:t>
            </a:r>
            <a:r>
              <a:rPr lang="en-US" dirty="0"/>
              <a:t> lain </a:t>
            </a:r>
            <a:r>
              <a:rPr lang="en-US" dirty="0" err="1"/>
              <a:t>sebagai</a:t>
            </a:r>
            <a:r>
              <a:rPr lang="en-US" dirty="0"/>
              <a:t> </a:t>
            </a:r>
            <a:r>
              <a:rPr lang="en-US" dirty="0" err="1"/>
              <a:t>akibat</a:t>
            </a:r>
            <a:r>
              <a:rPr lang="en-US" dirty="0"/>
              <a:t> </a:t>
            </a:r>
            <a:r>
              <a:rPr lang="en-US" dirty="0" err="1"/>
              <a:t>dari</a:t>
            </a:r>
            <a:r>
              <a:rPr lang="en-US" dirty="0"/>
              <a:t> </a:t>
            </a:r>
            <a:r>
              <a:rPr lang="en-US" dirty="0" err="1"/>
              <a:t>penjualan</a:t>
            </a:r>
            <a:r>
              <a:rPr lang="en-US" dirty="0"/>
              <a:t> </a:t>
            </a:r>
            <a:r>
              <a:rPr lang="en-US" dirty="0" err="1"/>
              <a:t>dan</a:t>
            </a:r>
            <a:r>
              <a:rPr lang="en-US" dirty="0"/>
              <a:t>/</a:t>
            </a:r>
            <a:r>
              <a:rPr lang="en-US" dirty="0" err="1"/>
              <a:t>atau</a:t>
            </a:r>
            <a:r>
              <a:rPr lang="en-US" dirty="0"/>
              <a:t> </a:t>
            </a:r>
            <a:r>
              <a:rPr lang="en-US" dirty="0" err="1"/>
              <a:t>pengadaan</a:t>
            </a:r>
            <a:r>
              <a:rPr lang="en-US" dirty="0"/>
              <a:t> </a:t>
            </a:r>
            <a:r>
              <a:rPr lang="en-US" dirty="0" err="1"/>
              <a:t>barang</a:t>
            </a:r>
            <a:r>
              <a:rPr lang="en-US" dirty="0"/>
              <a:t> </a:t>
            </a:r>
            <a:r>
              <a:rPr lang="en-US" dirty="0" err="1"/>
              <a:t>dan</a:t>
            </a:r>
            <a:r>
              <a:rPr lang="en-US" dirty="0"/>
              <a:t>/</a:t>
            </a:r>
            <a:r>
              <a:rPr lang="en-US" dirty="0" err="1"/>
              <a:t>atau</a:t>
            </a:r>
            <a:r>
              <a:rPr lang="en-US" dirty="0"/>
              <a:t> </a:t>
            </a:r>
            <a:r>
              <a:rPr lang="en-US" dirty="0" err="1"/>
              <a:t>jasa</a:t>
            </a:r>
            <a:r>
              <a:rPr lang="en-US" dirty="0"/>
              <a:t> </a:t>
            </a:r>
            <a:r>
              <a:rPr lang="en-US" dirty="0" err="1"/>
              <a:t>oleh</a:t>
            </a:r>
            <a:r>
              <a:rPr lang="en-US" dirty="0"/>
              <a:t> </a:t>
            </a:r>
            <a:r>
              <a:rPr lang="en-US" dirty="0" err="1"/>
              <a:t>daerah</a:t>
            </a:r>
            <a:r>
              <a:rPr lang="en-US" dirty="0" smtClean="0"/>
              <a:t>.</a:t>
            </a:r>
            <a:endParaRPr lang="en-US" dirty="0"/>
          </a:p>
        </p:txBody>
      </p:sp>
    </p:spTree>
    <p:extLst>
      <p:ext uri="{BB962C8B-B14F-4D97-AF65-F5344CB8AC3E}">
        <p14:creationId xmlns:p14="http://schemas.microsoft.com/office/powerpoint/2010/main" val="64153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2" y="1222403"/>
            <a:ext cx="7848622" cy="4892040"/>
          </a:xfrm>
          <a:prstGeom prst="rect">
            <a:avLst/>
          </a:prstGeom>
          <a:solidFill>
            <a:srgbClr val="FFFFFF">
              <a:shade val="85000"/>
            </a:srgbClr>
          </a:solidFill>
          <a:ln w="635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19142" y="297287"/>
            <a:ext cx="5385546"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dirty="0" err="1" smtClean="0">
                <a:ln w="0"/>
                <a:effectLst>
                  <a:outerShdw blurRad="38100" dist="19050" dir="2700000" algn="tl" rotWithShape="0">
                    <a:schemeClr val="dk1">
                      <a:alpha val="40000"/>
                    </a:schemeClr>
                  </a:outerShdw>
                </a:effectLst>
              </a:rPr>
              <a:t>Contoh</a:t>
            </a:r>
            <a:r>
              <a:rPr lang="en-US" sz="2400" dirty="0" smtClean="0">
                <a:ln w="0"/>
                <a:effectLst>
                  <a:outerShdw blurRad="38100" dist="19050" dir="2700000" algn="tl" rotWithShape="0">
                    <a:schemeClr val="dk1">
                      <a:alpha val="40000"/>
                    </a:schemeClr>
                  </a:outerShdw>
                </a:effectLst>
              </a:rPr>
              <a:t> Lain-lain PAD yang </a:t>
            </a:r>
            <a:r>
              <a:rPr lang="en-US" sz="2400" dirty="0" err="1" smtClean="0">
                <a:ln w="0"/>
                <a:effectLst>
                  <a:outerShdw blurRad="38100" dist="19050" dir="2700000" algn="tl" rotWithShape="0">
                    <a:schemeClr val="dk1">
                      <a:alpha val="40000"/>
                    </a:schemeClr>
                  </a:outerShdw>
                </a:effectLst>
              </a:rPr>
              <a:t>Sah</a:t>
            </a:r>
            <a:r>
              <a:rPr lang="en-US" sz="2400" dirty="0" smtClean="0">
                <a:ln w="0"/>
                <a:effectLst>
                  <a:outerShdw blurRad="38100" dist="19050" dir="2700000" algn="tl" rotWithShape="0">
                    <a:schemeClr val="dk1">
                      <a:alpha val="40000"/>
                    </a:schemeClr>
                  </a:outerShdw>
                </a:effectLst>
              </a:rPr>
              <a:t>, Kota Bandung </a:t>
            </a:r>
            <a:r>
              <a:rPr lang="en-US" sz="2400" dirty="0" err="1" smtClean="0">
                <a:ln w="0"/>
                <a:effectLst>
                  <a:outerShdw blurRad="38100" dist="19050" dir="2700000" algn="tl" rotWithShape="0">
                    <a:schemeClr val="dk1">
                      <a:alpha val="40000"/>
                    </a:schemeClr>
                  </a:outerShdw>
                </a:effectLst>
              </a:rPr>
              <a:t>Tahun</a:t>
            </a:r>
            <a:r>
              <a:rPr lang="en-US" sz="2400" dirty="0" smtClean="0">
                <a:ln w="0"/>
                <a:effectLst>
                  <a:outerShdw blurRad="38100" dist="19050" dir="2700000" algn="tl" rotWithShape="0">
                    <a:schemeClr val="dk1">
                      <a:alpha val="40000"/>
                    </a:schemeClr>
                  </a:outerShdw>
                </a:effectLst>
              </a:rPr>
              <a:t> 2017</a:t>
            </a:r>
            <a:endParaRPr lang="en-US" sz="2400"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033" y="2397072"/>
            <a:ext cx="4077697" cy="254270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19142" y="6208562"/>
            <a:ext cx="8311626" cy="307777"/>
          </a:xfrm>
          <a:prstGeom prst="rect">
            <a:avLst/>
          </a:prstGeom>
          <a:noFill/>
        </p:spPr>
        <p:txBody>
          <a:bodyPr wrap="square" rtlCol="0">
            <a:spAutoFit/>
          </a:bodyPr>
          <a:lstStyle/>
          <a:p>
            <a:r>
              <a:rPr lang="en-US" sz="1400" dirty="0" err="1" smtClean="0"/>
              <a:t>Sumber</a:t>
            </a:r>
            <a:r>
              <a:rPr lang="en-US" sz="1400" dirty="0"/>
              <a:t>: http://data.bandung.go.id/apbd/index.php/apbd/pendapatan/4.1.4/2017</a:t>
            </a:r>
          </a:p>
        </p:txBody>
      </p:sp>
    </p:spTree>
    <p:extLst>
      <p:ext uri="{BB962C8B-B14F-4D97-AF65-F5344CB8AC3E}">
        <p14:creationId xmlns:p14="http://schemas.microsoft.com/office/powerpoint/2010/main" val="104869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smtClean="0"/>
              <a:t>2.PENDAPATAN TRANSFER</a:t>
            </a:r>
            <a:endParaRPr lang="en-US" dirty="0"/>
          </a:p>
        </p:txBody>
      </p:sp>
      <p:sp>
        <p:nvSpPr>
          <p:cNvPr id="3" name="Arrow: Up 2">
            <a:extLst>
              <a:ext uri="{FF2B5EF4-FFF2-40B4-BE49-F238E27FC236}">
                <a16:creationId xmlns:a16="http://schemas.microsoft.com/office/drawing/2014/main" xmlns="" id="{64FF4BE5-FFE0-4719-8013-5964EEA71E7E}"/>
              </a:ext>
            </a:extLst>
          </p:cNvPr>
          <p:cNvSpPr/>
          <p:nvPr/>
        </p:nvSpPr>
        <p:spPr>
          <a:xfrm rot="10800000">
            <a:off x="5620594" y="2914650"/>
            <a:ext cx="2095500" cy="2828925"/>
          </a:xfrm>
          <a:prstGeom prst="upArrow">
            <a:avLst>
              <a:gd name="adj1" fmla="val 50000"/>
              <a:gd name="adj2" fmla="val 418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45">
            <a:extLst>
              <a:ext uri="{FF2B5EF4-FFF2-40B4-BE49-F238E27FC236}">
                <a16:creationId xmlns:a16="http://schemas.microsoft.com/office/drawing/2014/main" xmlns="" id="{E600734B-B9F4-4BF0-8DA0-C6637C5A5A48}"/>
              </a:ext>
            </a:extLst>
          </p:cNvPr>
          <p:cNvGraphicFramePr/>
          <p:nvPr>
            <p:extLst>
              <p:ext uri="{D42A27DB-BD31-4B8C-83A1-F6EECF244321}">
                <p14:modId xmlns:p14="http://schemas.microsoft.com/office/powerpoint/2010/main" val="3973315669"/>
              </p:ext>
            </p:extLst>
          </p:nvPr>
        </p:nvGraphicFramePr>
        <p:xfrm>
          <a:off x="6417903" y="2849197"/>
          <a:ext cx="2289894" cy="2247144"/>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xmlns="" id="{3F66AA60-8C15-4937-AC52-BF1F56CD7874}"/>
              </a:ext>
            </a:extLst>
          </p:cNvPr>
          <p:cNvSpPr/>
          <p:nvPr/>
        </p:nvSpPr>
        <p:spPr>
          <a:xfrm>
            <a:off x="6719043" y="3128962"/>
            <a:ext cx="1687614" cy="1687614"/>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타원 5">
            <a:extLst>
              <a:ext uri="{FF2B5EF4-FFF2-40B4-BE49-F238E27FC236}">
                <a16:creationId xmlns:a16="http://schemas.microsoft.com/office/drawing/2014/main" xmlns="" id="{3494B420-1141-4A30-A1F5-997BD00D520E}"/>
              </a:ext>
            </a:extLst>
          </p:cNvPr>
          <p:cNvSpPr/>
          <p:nvPr/>
        </p:nvSpPr>
        <p:spPr>
          <a:xfrm>
            <a:off x="6967314" y="3377233"/>
            <a:ext cx="1191073" cy="1191073"/>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Arrow: Up 7">
            <a:extLst>
              <a:ext uri="{FF2B5EF4-FFF2-40B4-BE49-F238E27FC236}">
                <a16:creationId xmlns:a16="http://schemas.microsoft.com/office/drawing/2014/main" xmlns="" id="{9D0810DC-265A-4C10-889A-09262F27F9E5}"/>
              </a:ext>
            </a:extLst>
          </p:cNvPr>
          <p:cNvSpPr/>
          <p:nvPr/>
        </p:nvSpPr>
        <p:spPr>
          <a:xfrm rot="10800000" flipH="1" flipV="1">
            <a:off x="4475906" y="1962150"/>
            <a:ext cx="2095500" cy="2828925"/>
          </a:xfrm>
          <a:prstGeom prst="upArrow">
            <a:avLst>
              <a:gd name="adj1" fmla="val 50000"/>
              <a:gd name="adj2" fmla="val 418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45">
            <a:extLst>
              <a:ext uri="{FF2B5EF4-FFF2-40B4-BE49-F238E27FC236}">
                <a16:creationId xmlns:a16="http://schemas.microsoft.com/office/drawing/2014/main" xmlns="" id="{323CE126-7EDF-4DD0-8E41-EAD238FB9902}"/>
              </a:ext>
            </a:extLst>
          </p:cNvPr>
          <p:cNvGraphicFramePr/>
          <p:nvPr>
            <p:extLst>
              <p:ext uri="{D42A27DB-BD31-4B8C-83A1-F6EECF244321}">
                <p14:modId xmlns:p14="http://schemas.microsoft.com/office/powerpoint/2010/main" val="4136109756"/>
              </p:ext>
            </p:extLst>
          </p:nvPr>
        </p:nvGraphicFramePr>
        <p:xfrm>
          <a:off x="3482985" y="2610129"/>
          <a:ext cx="2289135" cy="224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9">
            <a:extLst>
              <a:ext uri="{FF2B5EF4-FFF2-40B4-BE49-F238E27FC236}">
                <a16:creationId xmlns:a16="http://schemas.microsoft.com/office/drawing/2014/main" xmlns="" id="{E292A835-EBC9-477B-8DE8-EA79EF7D922D}"/>
              </a:ext>
            </a:extLst>
          </p:cNvPr>
          <p:cNvSpPr/>
          <p:nvPr/>
        </p:nvSpPr>
        <p:spPr>
          <a:xfrm rot="10800000" flipH="1" flipV="1">
            <a:off x="3785343" y="2889149"/>
            <a:ext cx="1687614" cy="1687614"/>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타원 9">
            <a:extLst>
              <a:ext uri="{FF2B5EF4-FFF2-40B4-BE49-F238E27FC236}">
                <a16:creationId xmlns:a16="http://schemas.microsoft.com/office/drawing/2014/main" xmlns="" id="{36ABD97E-E051-4025-A33F-C076A2F40DA1}"/>
              </a:ext>
            </a:extLst>
          </p:cNvPr>
          <p:cNvSpPr/>
          <p:nvPr/>
        </p:nvSpPr>
        <p:spPr>
          <a:xfrm>
            <a:off x="4033613" y="3137420"/>
            <a:ext cx="1191073" cy="1191073"/>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1" name="Straight Connector 24">
            <a:extLst>
              <a:ext uri="{FF2B5EF4-FFF2-40B4-BE49-F238E27FC236}">
                <a16:creationId xmlns:a16="http://schemas.microsoft.com/office/drawing/2014/main" xmlns="" id="{8271E164-A89E-4CA9-9ECE-62DBB3E39F29}"/>
              </a:ext>
            </a:extLst>
          </p:cNvPr>
          <p:cNvCxnSpPr>
            <a:cxnSpLocks/>
          </p:cNvCxnSpPr>
          <p:nvPr/>
        </p:nvCxnSpPr>
        <p:spPr>
          <a:xfrm>
            <a:off x="7930678" y="1962150"/>
            <a:ext cx="3546594" cy="0"/>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 name="Group 26">
            <a:extLst>
              <a:ext uri="{FF2B5EF4-FFF2-40B4-BE49-F238E27FC236}">
                <a16:creationId xmlns:a16="http://schemas.microsoft.com/office/drawing/2014/main" xmlns="" id="{4F90D8C0-0098-4587-97F8-825EEE9AA4BF}"/>
              </a:ext>
            </a:extLst>
          </p:cNvPr>
          <p:cNvGrpSpPr/>
          <p:nvPr/>
        </p:nvGrpSpPr>
        <p:grpSpPr>
          <a:xfrm>
            <a:off x="7716093" y="2085261"/>
            <a:ext cx="3930036" cy="2326407"/>
            <a:chOff x="209843" y="-209142"/>
            <a:chExt cx="3063016" cy="2326407"/>
          </a:xfrm>
        </p:grpSpPr>
        <p:sp>
          <p:nvSpPr>
            <p:cNvPr id="13" name="TextBox 12">
              <a:extLst>
                <a:ext uri="{FF2B5EF4-FFF2-40B4-BE49-F238E27FC236}">
                  <a16:creationId xmlns:a16="http://schemas.microsoft.com/office/drawing/2014/main" xmlns="" id="{4AECA01F-6DD5-46A3-A71C-154B1B166A72}"/>
                </a:ext>
              </a:extLst>
            </p:cNvPr>
            <p:cNvSpPr txBox="1"/>
            <p:nvPr/>
          </p:nvSpPr>
          <p:spPr>
            <a:xfrm>
              <a:off x="209843" y="-209142"/>
              <a:ext cx="3063016" cy="584775"/>
            </a:xfrm>
            <a:prstGeom prst="rect">
              <a:avLst/>
            </a:prstGeom>
            <a:noFill/>
          </p:spPr>
          <p:txBody>
            <a:bodyPr wrap="square" rtlCol="0" anchor="ctr">
              <a:spAutoFit/>
            </a:bodyPr>
            <a:lstStyle/>
            <a:p>
              <a:r>
                <a:rPr lang="en-US" altLang="ko-KR" sz="1600" b="1" dirty="0" smtClean="0">
                  <a:solidFill>
                    <a:schemeClr val="accent1"/>
                  </a:solidFill>
                  <a:cs typeface="Arial" pitchFamily="34" charset="0"/>
                </a:rPr>
                <a:t>JENIS-JENIS PENDAPATAN TRANSFER</a:t>
              </a:r>
              <a:endParaRPr lang="ko-KR" altLang="en-US" sz="1600" b="1" dirty="0">
                <a:solidFill>
                  <a:schemeClr val="accent1"/>
                </a:solidFill>
                <a:cs typeface="Arial" pitchFamily="34" charset="0"/>
              </a:endParaRPr>
            </a:p>
          </p:txBody>
        </p:sp>
        <p:sp>
          <p:nvSpPr>
            <p:cNvPr id="14" name="TextBox 13">
              <a:extLst>
                <a:ext uri="{FF2B5EF4-FFF2-40B4-BE49-F238E27FC236}">
                  <a16:creationId xmlns:a16="http://schemas.microsoft.com/office/drawing/2014/main" xmlns="" id="{A4D7F277-8AFB-4DB4-8CEE-84F3932380FA}"/>
                </a:ext>
              </a:extLst>
            </p:cNvPr>
            <p:cNvSpPr txBox="1"/>
            <p:nvPr/>
          </p:nvSpPr>
          <p:spPr>
            <a:xfrm>
              <a:off x="1015109" y="547605"/>
              <a:ext cx="1982314" cy="1569660"/>
            </a:xfrm>
            <a:prstGeom prst="rect">
              <a:avLst/>
            </a:prstGeom>
            <a:noFill/>
          </p:spPr>
          <p:txBody>
            <a:bodyPr wrap="square" rtlCol="0">
              <a:spAutoFit/>
            </a:bodyPr>
            <a:lstStyle/>
            <a:p>
              <a:pPr algn="just"/>
              <a:r>
                <a:rPr lang="sv-SE" altLang="ko-KR" sz="1200" dirty="0">
                  <a:solidFill>
                    <a:schemeClr val="tx1">
                      <a:lumMod val="75000"/>
                      <a:lumOff val="25000"/>
                    </a:schemeClr>
                  </a:solidFill>
                  <a:cs typeface="Arial" pitchFamily="34" charset="0"/>
                </a:rPr>
                <a:t>Jenis pendapatan transfer terdiri </a:t>
              </a:r>
              <a:r>
                <a:rPr lang="sv-SE" altLang="ko-KR" sz="1200" dirty="0" smtClean="0">
                  <a:solidFill>
                    <a:schemeClr val="tx1">
                      <a:lumMod val="75000"/>
                      <a:lumOff val="25000"/>
                    </a:schemeClr>
                  </a:solidFill>
                  <a:cs typeface="Arial" pitchFamily="34" charset="0"/>
                </a:rPr>
                <a:t>dari :</a:t>
              </a:r>
            </a:p>
            <a:p>
              <a:pPr marL="228600" indent="-228600" algn="just">
                <a:buAutoNum type="arabicPeriod"/>
              </a:pPr>
              <a:r>
                <a:rPr lang="sv-SE" altLang="ko-KR" sz="1200" dirty="0" smtClean="0">
                  <a:solidFill>
                    <a:schemeClr val="tx1">
                      <a:lumMod val="75000"/>
                      <a:lumOff val="25000"/>
                    </a:schemeClr>
                  </a:solidFill>
                  <a:cs typeface="Arial" pitchFamily="34" charset="0"/>
                </a:rPr>
                <a:t>dana </a:t>
              </a:r>
              <a:r>
                <a:rPr lang="sv-SE" altLang="ko-KR" sz="1200" dirty="0">
                  <a:solidFill>
                    <a:schemeClr val="tx1">
                      <a:lumMod val="75000"/>
                      <a:lumOff val="25000"/>
                    </a:schemeClr>
                  </a:solidFill>
                  <a:cs typeface="Arial" pitchFamily="34" charset="0"/>
                </a:rPr>
                <a:t>perimbangan</a:t>
              </a:r>
              <a:r>
                <a:rPr lang="sv-SE" altLang="ko-KR" sz="1200" dirty="0" smtClean="0">
                  <a:solidFill>
                    <a:schemeClr val="tx1">
                      <a:lumMod val="75000"/>
                      <a:lumOff val="25000"/>
                    </a:schemeClr>
                  </a:solidFill>
                  <a:cs typeface="Arial" pitchFamily="34" charset="0"/>
                </a:rPr>
                <a:t>,</a:t>
              </a:r>
            </a:p>
            <a:p>
              <a:pPr marL="228600" indent="-228600" algn="just">
                <a:buAutoNum type="arabicPeriod"/>
              </a:pPr>
              <a:r>
                <a:rPr lang="sv-SE" altLang="ko-KR" sz="1200" dirty="0" smtClean="0">
                  <a:solidFill>
                    <a:schemeClr val="tx1">
                      <a:lumMod val="75000"/>
                      <a:lumOff val="25000"/>
                    </a:schemeClr>
                  </a:solidFill>
                  <a:cs typeface="Arial" pitchFamily="34" charset="0"/>
                </a:rPr>
                <a:t> </a:t>
              </a:r>
              <a:r>
                <a:rPr lang="sv-SE" altLang="ko-KR" sz="1200" dirty="0">
                  <a:solidFill>
                    <a:schemeClr val="tx1">
                      <a:lumMod val="75000"/>
                      <a:lumOff val="25000"/>
                    </a:schemeClr>
                  </a:solidFill>
                  <a:cs typeface="Arial" pitchFamily="34" charset="0"/>
                </a:rPr>
                <a:t>Dana Insentif Daerah, Dana Otonomi Khusus, </a:t>
              </a:r>
              <a:endParaRPr lang="sv-SE" altLang="ko-KR" sz="1200" dirty="0" smtClean="0">
                <a:solidFill>
                  <a:schemeClr val="tx1">
                    <a:lumMod val="75000"/>
                    <a:lumOff val="25000"/>
                  </a:schemeClr>
                </a:solidFill>
                <a:cs typeface="Arial" pitchFamily="34" charset="0"/>
              </a:endParaRPr>
            </a:p>
            <a:p>
              <a:pPr marL="228600" indent="-228600" algn="just">
                <a:buAutoNum type="arabicPeriod"/>
              </a:pPr>
              <a:r>
                <a:rPr lang="sv-SE" altLang="ko-KR" sz="1200" dirty="0" smtClean="0">
                  <a:solidFill>
                    <a:schemeClr val="tx1">
                      <a:lumMod val="75000"/>
                      <a:lumOff val="25000"/>
                    </a:schemeClr>
                  </a:solidFill>
                  <a:cs typeface="Arial" pitchFamily="34" charset="0"/>
                </a:rPr>
                <a:t>Dana </a:t>
              </a:r>
              <a:r>
                <a:rPr lang="sv-SE" altLang="ko-KR" sz="1200" dirty="0">
                  <a:solidFill>
                    <a:schemeClr val="tx1">
                      <a:lumMod val="75000"/>
                      <a:lumOff val="25000"/>
                    </a:schemeClr>
                  </a:solidFill>
                  <a:cs typeface="Arial" pitchFamily="34" charset="0"/>
                </a:rPr>
                <a:t>Keistimewaan, dan Dana Desa</a:t>
              </a:r>
            </a:p>
            <a:p>
              <a:pPr algn="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cxnSp>
        <p:nvCxnSpPr>
          <p:cNvPr id="15" name="Straight Connector 23">
            <a:extLst>
              <a:ext uri="{FF2B5EF4-FFF2-40B4-BE49-F238E27FC236}">
                <a16:creationId xmlns:a16="http://schemas.microsoft.com/office/drawing/2014/main" xmlns="" id="{52621873-3DAA-4B35-8E2E-24BA2A48E2AA}"/>
              </a:ext>
            </a:extLst>
          </p:cNvPr>
          <p:cNvCxnSpPr>
            <a:cxnSpLocks/>
          </p:cNvCxnSpPr>
          <p:nvPr/>
        </p:nvCxnSpPr>
        <p:spPr>
          <a:xfrm>
            <a:off x="778585" y="1380259"/>
            <a:ext cx="3546594" cy="0"/>
          </a:xfrm>
          <a:prstGeom prst="line">
            <a:avLst/>
          </a:prstGeom>
          <a:ln w="254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6" name="Group 29">
            <a:extLst>
              <a:ext uri="{FF2B5EF4-FFF2-40B4-BE49-F238E27FC236}">
                <a16:creationId xmlns:a16="http://schemas.microsoft.com/office/drawing/2014/main" xmlns="" id="{4344E83C-B0DC-4F1A-922C-628FE52F5EB0}"/>
              </a:ext>
            </a:extLst>
          </p:cNvPr>
          <p:cNvGrpSpPr/>
          <p:nvPr/>
        </p:nvGrpSpPr>
        <p:grpSpPr>
          <a:xfrm>
            <a:off x="911590" y="1425801"/>
            <a:ext cx="3302961" cy="4140030"/>
            <a:chOff x="1005510" y="1212052"/>
            <a:chExt cx="2590027" cy="4140030"/>
          </a:xfrm>
        </p:grpSpPr>
        <p:sp>
          <p:nvSpPr>
            <p:cNvPr id="17" name="TextBox 16">
              <a:extLst>
                <a:ext uri="{FF2B5EF4-FFF2-40B4-BE49-F238E27FC236}">
                  <a16:creationId xmlns:a16="http://schemas.microsoft.com/office/drawing/2014/main" xmlns="" id="{AB4518B2-8B87-4780-886D-7681AB72EAAD}"/>
                </a:ext>
              </a:extLst>
            </p:cNvPr>
            <p:cNvSpPr txBox="1"/>
            <p:nvPr/>
          </p:nvSpPr>
          <p:spPr>
            <a:xfrm>
              <a:off x="1057655" y="1212052"/>
              <a:ext cx="2537882" cy="830997"/>
            </a:xfrm>
            <a:prstGeom prst="rect">
              <a:avLst/>
            </a:prstGeom>
            <a:noFill/>
          </p:spPr>
          <p:txBody>
            <a:bodyPr wrap="square" rtlCol="0" anchor="ctr">
              <a:spAutoFit/>
            </a:bodyPr>
            <a:lstStyle/>
            <a:p>
              <a:r>
                <a:rPr lang="en-US" altLang="ko-KR" sz="2400" b="1" dirty="0" err="1" smtClean="0">
                  <a:solidFill>
                    <a:schemeClr val="accent3"/>
                  </a:solidFill>
                  <a:cs typeface="Arial" pitchFamily="34" charset="0"/>
                </a:rPr>
                <a:t>Pengertian</a:t>
              </a:r>
              <a:r>
                <a:rPr lang="en-US" altLang="ko-KR" sz="2400" b="1" dirty="0" smtClean="0">
                  <a:solidFill>
                    <a:schemeClr val="accent3"/>
                  </a:solidFill>
                  <a:cs typeface="Arial" pitchFamily="34" charset="0"/>
                </a:rPr>
                <a:t> </a:t>
              </a:r>
              <a:r>
                <a:rPr lang="en-US" altLang="ko-KR" sz="2400" b="1" dirty="0" err="1" smtClean="0">
                  <a:solidFill>
                    <a:schemeClr val="accent3"/>
                  </a:solidFill>
                  <a:cs typeface="Arial" pitchFamily="34" charset="0"/>
                </a:rPr>
                <a:t>Pendapatan</a:t>
              </a:r>
              <a:r>
                <a:rPr lang="en-US" altLang="ko-KR" sz="2400" b="1" dirty="0" smtClean="0">
                  <a:solidFill>
                    <a:schemeClr val="accent3"/>
                  </a:solidFill>
                  <a:cs typeface="Arial" pitchFamily="34" charset="0"/>
                </a:rPr>
                <a:t> Transfer </a:t>
              </a:r>
              <a:endParaRPr lang="ko-KR" altLang="en-US" sz="2400" b="1" dirty="0">
                <a:solidFill>
                  <a:schemeClr val="accent3"/>
                </a:solidFill>
                <a:cs typeface="Arial" pitchFamily="34" charset="0"/>
              </a:endParaRPr>
            </a:p>
          </p:txBody>
        </p:sp>
        <p:sp>
          <p:nvSpPr>
            <p:cNvPr id="18" name="TextBox 17">
              <a:extLst>
                <a:ext uri="{FF2B5EF4-FFF2-40B4-BE49-F238E27FC236}">
                  <a16:creationId xmlns:a16="http://schemas.microsoft.com/office/drawing/2014/main" xmlns="" id="{01A78A38-A47C-4481-8238-54B197BE1913}"/>
                </a:ext>
              </a:extLst>
            </p:cNvPr>
            <p:cNvSpPr txBox="1"/>
            <p:nvPr/>
          </p:nvSpPr>
          <p:spPr>
            <a:xfrm>
              <a:off x="1005510" y="2305094"/>
              <a:ext cx="1982314" cy="3046988"/>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transfer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berasal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APBN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APBD </a:t>
              </a:r>
              <a:r>
                <a:rPr lang="en-US" altLang="ko-KR" sz="1200" dirty="0" err="1">
                  <a:solidFill>
                    <a:schemeClr val="tx1">
                      <a:lumMod val="75000"/>
                      <a:lumOff val="25000"/>
                    </a:schemeClr>
                  </a:solidFill>
                  <a:cs typeface="Arial" pitchFamily="34" charset="0"/>
                </a:rPr>
                <a:t>antar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memiliki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tujuan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pemerataan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serta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menutup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fiskal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rangka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melaksanakan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otonomi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Celah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fiskal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selisih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antara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kebutuhan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fiskal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kemampuan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keuangan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sehingga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menutupi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kekurangan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pelaksanaan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pemerintahan</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perlu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adanya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tambahan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berupa</a:t>
              </a:r>
              <a:r>
                <a:rPr lang="en-US" altLang="ko-KR" sz="1200" dirty="0">
                  <a:solidFill>
                    <a:schemeClr val="tx1">
                      <a:lumMod val="75000"/>
                      <a:lumOff val="25000"/>
                    </a:schemeClr>
                  </a:solidFill>
                  <a:cs typeface="Arial" pitchFamily="34" charset="0"/>
                </a:rPr>
                <a:t> transfer </a:t>
              </a:r>
              <a:r>
                <a:rPr lang="en-US" altLang="ko-KR" sz="1200" dirty="0" err="1">
                  <a:solidFill>
                    <a:schemeClr val="tx1">
                      <a:lumMod val="75000"/>
                      <a:lumOff val="25000"/>
                    </a:schemeClr>
                  </a:solidFill>
                  <a:cs typeface="Arial" pitchFamily="34" charset="0"/>
                </a:rPr>
                <a:t>ke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grpSp>
      <p:sp>
        <p:nvSpPr>
          <p:cNvPr id="21" name="Rectangle 20"/>
          <p:cNvSpPr/>
          <p:nvPr/>
        </p:nvSpPr>
        <p:spPr>
          <a:xfrm>
            <a:off x="4871258" y="1194045"/>
            <a:ext cx="6421471" cy="923330"/>
          </a:xfrm>
          <a:prstGeom prst="rect">
            <a:avLst/>
          </a:prstGeom>
        </p:spPr>
        <p:txBody>
          <a:bodyPr wrap="square">
            <a:spAutoFit/>
          </a:bodyPr>
          <a:lstStyle/>
          <a:p>
            <a:r>
              <a:rPr lang="id-ID" dirty="0"/>
              <a:t>Pendapatan transfer berasal dari pemerintah pusat dalam APBN dan berasal dari APBD antar daerah. </a:t>
            </a:r>
            <a:endParaRPr lang="en-ID" dirty="0" smtClean="0"/>
          </a:p>
          <a:p>
            <a:endParaRPr lang="en-ID" dirty="0"/>
          </a:p>
        </p:txBody>
      </p:sp>
    </p:spTree>
    <p:extLst>
      <p:ext uri="{BB962C8B-B14F-4D97-AF65-F5344CB8AC3E}">
        <p14:creationId xmlns:p14="http://schemas.microsoft.com/office/powerpoint/2010/main" val="382729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Chart 2">
            <a:extLst>
              <a:ext uri="{FF2B5EF4-FFF2-40B4-BE49-F238E27FC236}">
                <a16:creationId xmlns:a16="http://schemas.microsoft.com/office/drawing/2014/main" xmlns="" id="{026CFFE4-129E-4BA4-9B56-4359DF976208}"/>
              </a:ext>
            </a:extLst>
          </p:cNvPr>
          <p:cNvGraphicFramePr/>
          <p:nvPr>
            <p:extLst>
              <p:ext uri="{D42A27DB-BD31-4B8C-83A1-F6EECF244321}">
                <p14:modId xmlns:p14="http://schemas.microsoft.com/office/powerpoint/2010/main" val="1165348544"/>
              </p:ext>
            </p:extLst>
          </p:nvPr>
        </p:nvGraphicFramePr>
        <p:xfrm>
          <a:off x="753455" y="1921112"/>
          <a:ext cx="1440388" cy="1481001"/>
        </p:xfrm>
        <a:graphic>
          <a:graphicData uri="http://schemas.openxmlformats.org/drawingml/2006/chart">
            <c:chart xmlns:c="http://schemas.openxmlformats.org/drawingml/2006/chart" xmlns:r="http://schemas.openxmlformats.org/officeDocument/2006/relationships" r:id="rId2"/>
          </a:graphicData>
        </a:graphic>
      </p:graphicFrame>
      <p:grpSp>
        <p:nvGrpSpPr>
          <p:cNvPr id="82" name="Group 3">
            <a:extLst>
              <a:ext uri="{FF2B5EF4-FFF2-40B4-BE49-F238E27FC236}">
                <a16:creationId xmlns:a16="http://schemas.microsoft.com/office/drawing/2014/main" xmlns="" id="{AFD52986-C79B-4763-9CC8-9233CB3789C0}"/>
              </a:ext>
            </a:extLst>
          </p:cNvPr>
          <p:cNvGrpSpPr/>
          <p:nvPr/>
        </p:nvGrpSpPr>
        <p:grpSpPr>
          <a:xfrm>
            <a:off x="2347885" y="1166494"/>
            <a:ext cx="7136935" cy="2062576"/>
            <a:chOff x="3059831" y="2208856"/>
            <a:chExt cx="3444886" cy="1522944"/>
          </a:xfrm>
        </p:grpSpPr>
        <p:sp>
          <p:nvSpPr>
            <p:cNvPr id="83" name="TextBox 82">
              <a:extLst>
                <a:ext uri="{FF2B5EF4-FFF2-40B4-BE49-F238E27FC236}">
                  <a16:creationId xmlns:a16="http://schemas.microsoft.com/office/drawing/2014/main" xmlns="" id="{800B98B5-94C6-43D5-9769-10850C2D7D97}"/>
                </a:ext>
              </a:extLst>
            </p:cNvPr>
            <p:cNvSpPr txBox="1"/>
            <p:nvPr/>
          </p:nvSpPr>
          <p:spPr>
            <a:xfrm>
              <a:off x="3059831" y="2551615"/>
              <a:ext cx="3444886" cy="118018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Dana </a:t>
              </a:r>
              <a:r>
                <a:rPr lang="en-US" altLang="ko-KR" sz="1200" dirty="0" err="1">
                  <a:solidFill>
                    <a:schemeClr val="tx1">
                      <a:lumMod val="75000"/>
                      <a:lumOff val="25000"/>
                    </a:schemeClr>
                  </a:solidFill>
                  <a:cs typeface="Arial" pitchFamily="34" charset="0"/>
                </a:rPr>
                <a:t>perimbangan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bersumber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APBN yang </a:t>
              </a:r>
              <a:r>
                <a:rPr lang="en-US" altLang="ko-KR" sz="1200" dirty="0" err="1">
                  <a:solidFill>
                    <a:schemeClr val="tx1">
                      <a:lumMod val="75000"/>
                      <a:lumOff val="25000"/>
                    </a:schemeClr>
                  </a:solidFill>
                  <a:cs typeface="Arial" pitchFamily="34" charset="0"/>
                </a:rPr>
                <a:t>dialokasikan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mendanai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kebutuhan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rangka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pelaksanaan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Desentralisasi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Jumlah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perimbangan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ditetapkan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setiap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tahun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APBN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alokasi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ditetapkan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peraturan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presiden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tentang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rincian</a:t>
              </a:r>
              <a:r>
                <a:rPr lang="en-US" altLang="ko-KR" sz="1200" dirty="0">
                  <a:solidFill>
                    <a:schemeClr val="tx1">
                      <a:lumMod val="75000"/>
                      <a:lumOff val="25000"/>
                    </a:schemeClr>
                  </a:solidFill>
                  <a:cs typeface="Arial" pitchFamily="34" charset="0"/>
                </a:rPr>
                <a:t> APBN. </a:t>
              </a:r>
              <a:endParaRPr lang="en-US" altLang="ko-KR" sz="1200"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xmlns="" id="{7CA04DF6-A1B8-4B9B-82D0-C831C0E8E814}"/>
                </a:ext>
              </a:extLst>
            </p:cNvPr>
            <p:cNvSpPr txBox="1"/>
            <p:nvPr/>
          </p:nvSpPr>
          <p:spPr>
            <a:xfrm>
              <a:off x="3059831" y="2208856"/>
              <a:ext cx="2760887" cy="340880"/>
            </a:xfrm>
            <a:prstGeom prst="rect">
              <a:avLst/>
            </a:prstGeom>
            <a:noFill/>
          </p:spPr>
          <p:txBody>
            <a:bodyPr wrap="square" rtlCol="0">
              <a:spAutoFit/>
            </a:bodyPr>
            <a:lstStyle/>
            <a:p>
              <a:r>
                <a:rPr lang="en-US" altLang="ko-KR" sz="2400" b="1" u="sng" dirty="0" smtClean="0">
                  <a:solidFill>
                    <a:srgbClr val="0070C0"/>
                  </a:solidFill>
                  <a:cs typeface="Arial" pitchFamily="34" charset="0"/>
                </a:rPr>
                <a:t>1.Dana </a:t>
              </a:r>
              <a:r>
                <a:rPr lang="en-US" altLang="ko-KR" sz="2400" b="1" u="sng" dirty="0" err="1" smtClean="0">
                  <a:solidFill>
                    <a:srgbClr val="0070C0"/>
                  </a:solidFill>
                  <a:cs typeface="Arial" pitchFamily="34" charset="0"/>
                </a:rPr>
                <a:t>Perimbangan</a:t>
              </a:r>
              <a:endParaRPr lang="ko-KR" altLang="en-US" sz="2400" b="1" u="sng" dirty="0">
                <a:solidFill>
                  <a:srgbClr val="0070C0"/>
                </a:solidFill>
                <a:cs typeface="Arial" pitchFamily="34" charset="0"/>
              </a:endParaRPr>
            </a:p>
          </p:txBody>
        </p:sp>
      </p:grpSp>
      <p:sp>
        <p:nvSpPr>
          <p:cNvPr id="85" name="TextBox 84">
            <a:extLst>
              <a:ext uri="{FF2B5EF4-FFF2-40B4-BE49-F238E27FC236}">
                <a16:creationId xmlns:a16="http://schemas.microsoft.com/office/drawing/2014/main" xmlns="" id="{2161AB22-5163-487B-9BD3-276826FEC320}"/>
              </a:ext>
            </a:extLst>
          </p:cNvPr>
          <p:cNvSpPr txBox="1"/>
          <p:nvPr/>
        </p:nvSpPr>
        <p:spPr>
          <a:xfrm>
            <a:off x="1024604" y="2179547"/>
            <a:ext cx="566806" cy="261610"/>
          </a:xfrm>
          <a:prstGeom prst="rect">
            <a:avLst/>
          </a:prstGeom>
          <a:noFill/>
        </p:spPr>
        <p:txBody>
          <a:bodyPr wrap="square" rtlCol="0">
            <a:spAutoFit/>
          </a:bodyPr>
          <a:lstStyle/>
          <a:p>
            <a:pPr algn="ctr"/>
            <a:r>
              <a:rPr lang="en-US" altLang="ko-KR" sz="1100" b="1" dirty="0">
                <a:solidFill>
                  <a:schemeClr val="bg1"/>
                </a:solidFill>
                <a:cs typeface="Arial" pitchFamily="34" charset="0"/>
              </a:rPr>
              <a:t>15%</a:t>
            </a:r>
            <a:endParaRPr lang="ko-KR" altLang="en-US" sz="1100" b="1" dirty="0">
              <a:solidFill>
                <a:schemeClr val="bg1"/>
              </a:solidFill>
              <a:cs typeface="Arial" pitchFamily="34" charset="0"/>
            </a:endParaRPr>
          </a:p>
        </p:txBody>
      </p:sp>
      <p:sp>
        <p:nvSpPr>
          <p:cNvPr id="86" name="TextBox 85">
            <a:extLst>
              <a:ext uri="{FF2B5EF4-FFF2-40B4-BE49-F238E27FC236}">
                <a16:creationId xmlns:a16="http://schemas.microsoft.com/office/drawing/2014/main" xmlns="" id="{D04897BD-2121-4DCC-B85B-7B45CC82AEAA}"/>
              </a:ext>
            </a:extLst>
          </p:cNvPr>
          <p:cNvSpPr txBox="1"/>
          <p:nvPr/>
        </p:nvSpPr>
        <p:spPr>
          <a:xfrm>
            <a:off x="857287" y="2519314"/>
            <a:ext cx="566806" cy="261610"/>
          </a:xfrm>
          <a:prstGeom prst="rect">
            <a:avLst/>
          </a:prstGeom>
          <a:noFill/>
        </p:spPr>
        <p:txBody>
          <a:bodyPr wrap="square" rtlCol="0">
            <a:spAutoFit/>
          </a:bodyPr>
          <a:lstStyle/>
          <a:p>
            <a:pPr algn="ctr"/>
            <a:r>
              <a:rPr lang="en-US" altLang="ko-KR" sz="1100" b="1" dirty="0">
                <a:solidFill>
                  <a:schemeClr val="bg1"/>
                </a:solidFill>
                <a:cs typeface="Arial" pitchFamily="34" charset="0"/>
              </a:rPr>
              <a:t>20%</a:t>
            </a:r>
            <a:endParaRPr lang="ko-KR" altLang="en-US" sz="1100" b="1" dirty="0">
              <a:solidFill>
                <a:schemeClr val="bg1"/>
              </a:solidFill>
              <a:cs typeface="Arial" pitchFamily="34" charset="0"/>
            </a:endParaRPr>
          </a:p>
        </p:txBody>
      </p:sp>
      <p:sp>
        <p:nvSpPr>
          <p:cNvPr id="87" name="TextBox 86">
            <a:extLst>
              <a:ext uri="{FF2B5EF4-FFF2-40B4-BE49-F238E27FC236}">
                <a16:creationId xmlns:a16="http://schemas.microsoft.com/office/drawing/2014/main" xmlns="" id="{0A56C647-CD94-4706-AC21-DBE8067850D1}"/>
              </a:ext>
            </a:extLst>
          </p:cNvPr>
          <p:cNvSpPr txBox="1"/>
          <p:nvPr/>
        </p:nvSpPr>
        <p:spPr>
          <a:xfrm>
            <a:off x="1493150" y="2615614"/>
            <a:ext cx="566806" cy="261610"/>
          </a:xfrm>
          <a:prstGeom prst="rect">
            <a:avLst/>
          </a:prstGeom>
          <a:noFill/>
        </p:spPr>
        <p:txBody>
          <a:bodyPr wrap="square" rtlCol="0">
            <a:spAutoFit/>
          </a:bodyPr>
          <a:lstStyle/>
          <a:p>
            <a:pPr algn="ctr"/>
            <a:r>
              <a:rPr lang="en-US" altLang="ko-KR" sz="1100" b="1" dirty="0">
                <a:solidFill>
                  <a:schemeClr val="bg1"/>
                </a:solidFill>
                <a:cs typeface="Arial" pitchFamily="34" charset="0"/>
              </a:rPr>
              <a:t>60%</a:t>
            </a:r>
            <a:endParaRPr lang="ko-KR" altLang="en-US" sz="1100" b="1" dirty="0">
              <a:solidFill>
                <a:schemeClr val="bg1"/>
              </a:solidFill>
              <a:cs typeface="Arial" pitchFamily="34" charset="0"/>
            </a:endParaRPr>
          </a:p>
        </p:txBody>
      </p:sp>
      <p:sp>
        <p:nvSpPr>
          <p:cNvPr id="88" name="TextBox 87">
            <a:extLst>
              <a:ext uri="{FF2B5EF4-FFF2-40B4-BE49-F238E27FC236}">
                <a16:creationId xmlns:a16="http://schemas.microsoft.com/office/drawing/2014/main" xmlns="" id="{E795B51D-D66F-4C62-A654-F577E1D7D3FD}"/>
              </a:ext>
            </a:extLst>
          </p:cNvPr>
          <p:cNvSpPr txBox="1"/>
          <p:nvPr/>
        </p:nvSpPr>
        <p:spPr>
          <a:xfrm>
            <a:off x="2401238" y="2485522"/>
            <a:ext cx="3002845"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Dana </a:t>
            </a:r>
            <a:r>
              <a:rPr lang="en-US" altLang="ko-KR" sz="1200" dirty="0" err="1">
                <a:solidFill>
                  <a:schemeClr val="tx1">
                    <a:lumMod val="75000"/>
                    <a:lumOff val="25000"/>
                  </a:schemeClr>
                </a:solidFill>
                <a:cs typeface="Arial" pitchFamily="34" charset="0"/>
              </a:rPr>
              <a:t>Perimbangan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terdiri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a:t>
            </a:r>
            <a:endParaRPr lang="en-US" altLang="ko-KR" sz="1200" dirty="0">
              <a:solidFill>
                <a:schemeClr val="tx1">
                  <a:lumMod val="75000"/>
                  <a:lumOff val="25000"/>
                </a:schemeClr>
              </a:solidFill>
              <a:cs typeface="Arial" pitchFamily="34" charset="0"/>
            </a:endParaRPr>
          </a:p>
        </p:txBody>
      </p:sp>
      <p:sp>
        <p:nvSpPr>
          <p:cNvPr id="92" name="TextBox 91">
            <a:extLst>
              <a:ext uri="{FF2B5EF4-FFF2-40B4-BE49-F238E27FC236}">
                <a16:creationId xmlns:a16="http://schemas.microsoft.com/office/drawing/2014/main" xmlns="" id="{B18BB60D-0FC8-43D4-A16A-A51D7DCDD452}"/>
              </a:ext>
            </a:extLst>
          </p:cNvPr>
          <p:cNvSpPr txBox="1"/>
          <p:nvPr/>
        </p:nvSpPr>
        <p:spPr>
          <a:xfrm>
            <a:off x="2485649" y="2808310"/>
            <a:ext cx="6377175" cy="3600986"/>
          </a:xfrm>
          <a:prstGeom prst="rect">
            <a:avLst/>
          </a:prstGeom>
          <a:noFill/>
        </p:spPr>
        <p:txBody>
          <a:bodyPr wrap="square" rtlCol="0">
            <a:spAutoFit/>
          </a:bodyPr>
          <a:lstStyle/>
          <a:p>
            <a:pPr marL="228600" indent="-228600">
              <a:buAutoNum type="alphaLcPeriod"/>
            </a:pPr>
            <a:r>
              <a:rPr lang="pt-BR" altLang="ko-KR" sz="1200" dirty="0" smtClean="0">
                <a:solidFill>
                  <a:schemeClr val="tx1">
                    <a:lumMod val="75000"/>
                    <a:lumOff val="25000"/>
                  </a:schemeClr>
                </a:solidFill>
                <a:cs typeface="Arial" pitchFamily="34" charset="0"/>
              </a:rPr>
              <a:t>Dana </a:t>
            </a:r>
            <a:r>
              <a:rPr lang="pt-BR" altLang="ko-KR" sz="1200" dirty="0">
                <a:solidFill>
                  <a:schemeClr val="tx1">
                    <a:lumMod val="75000"/>
                    <a:lumOff val="25000"/>
                  </a:schemeClr>
                </a:solidFill>
                <a:cs typeface="Arial" pitchFamily="34" charset="0"/>
              </a:rPr>
              <a:t>Transfer Umum (DTU</a:t>
            </a:r>
            <a:r>
              <a:rPr lang="pt-BR" altLang="ko-KR" sz="1200" dirty="0" smtClean="0">
                <a:solidFill>
                  <a:schemeClr val="tx1">
                    <a:lumMod val="75000"/>
                    <a:lumOff val="25000"/>
                  </a:schemeClr>
                </a:solidFill>
                <a:cs typeface="Arial" pitchFamily="34" charset="0"/>
              </a:rPr>
              <a:t>)</a:t>
            </a:r>
          </a:p>
          <a:p>
            <a:r>
              <a:rPr lang="en-US" altLang="ko-KR" sz="1200" dirty="0">
                <a:solidFill>
                  <a:schemeClr val="tx1">
                    <a:lumMod val="75000"/>
                    <a:lumOff val="25000"/>
                  </a:schemeClr>
                </a:solidFill>
                <a:cs typeface="Arial" pitchFamily="34" charset="0"/>
              </a:rPr>
              <a:t>Dana Transfer </a:t>
            </a:r>
            <a:r>
              <a:rPr lang="en-US" altLang="ko-KR" sz="1200" dirty="0" err="1">
                <a:solidFill>
                  <a:schemeClr val="tx1">
                    <a:lumMod val="75000"/>
                    <a:lumOff val="25000"/>
                  </a:schemeClr>
                </a:solidFill>
                <a:cs typeface="Arial" pitchFamily="34" charset="0"/>
              </a:rPr>
              <a:t>Umum</a:t>
            </a:r>
            <a:r>
              <a:rPr lang="en-US" altLang="ko-KR" sz="1200" dirty="0">
                <a:solidFill>
                  <a:schemeClr val="tx1">
                    <a:lumMod val="75000"/>
                    <a:lumOff val="25000"/>
                  </a:schemeClr>
                </a:solidFill>
                <a:cs typeface="Arial" pitchFamily="34" charset="0"/>
              </a:rPr>
              <a:t> (DTU)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dialokasikan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APBN </a:t>
            </a:r>
            <a:r>
              <a:rPr lang="en-US" altLang="ko-KR" sz="1200" dirty="0" err="1">
                <a:solidFill>
                  <a:schemeClr val="tx1">
                    <a:lumMod val="75000"/>
                    <a:lumOff val="25000"/>
                  </a:schemeClr>
                </a:solidFill>
                <a:cs typeface="Arial" pitchFamily="34" charset="0"/>
              </a:rPr>
              <a:t>kepada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digunakan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sesuai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kewenangan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guna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mendanai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kebutuhan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rangka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pelaksanaan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desentralisasi</a:t>
            </a:r>
            <a:r>
              <a:rPr lang="en-US" altLang="ko-KR" sz="1200" dirty="0">
                <a:solidFill>
                  <a:schemeClr val="tx1">
                    <a:lumMod val="75000"/>
                    <a:lumOff val="25000"/>
                  </a:schemeClr>
                </a:solidFill>
                <a:cs typeface="Arial" pitchFamily="34" charset="0"/>
              </a:rPr>
              <a:t>. </a:t>
            </a:r>
            <a:endParaRPr lang="en-US" altLang="ko-KR" sz="1200" dirty="0" smtClean="0">
              <a:solidFill>
                <a:schemeClr val="tx1">
                  <a:lumMod val="75000"/>
                  <a:lumOff val="25000"/>
                </a:schemeClr>
              </a:solidFill>
              <a:cs typeface="Arial" pitchFamily="34" charset="0"/>
            </a:endParaRPr>
          </a:p>
          <a:p>
            <a:r>
              <a:rPr lang="en-US" altLang="ko-KR" sz="1200" dirty="0" smtClean="0">
                <a:solidFill>
                  <a:schemeClr val="tx1">
                    <a:lumMod val="75000"/>
                    <a:lumOff val="25000"/>
                  </a:schemeClr>
                </a:solidFill>
                <a:cs typeface="Arial" pitchFamily="34" charset="0"/>
              </a:rPr>
              <a:t>Dana </a:t>
            </a:r>
            <a:r>
              <a:rPr lang="en-US" altLang="ko-KR" sz="1200" dirty="0">
                <a:solidFill>
                  <a:schemeClr val="tx1">
                    <a:lumMod val="75000"/>
                    <a:lumOff val="25000"/>
                  </a:schemeClr>
                </a:solidFill>
                <a:cs typeface="Arial" pitchFamily="34" charset="0"/>
              </a:rPr>
              <a:t>transfer </a:t>
            </a:r>
            <a:r>
              <a:rPr lang="en-US" altLang="ko-KR" sz="1200" dirty="0" err="1">
                <a:solidFill>
                  <a:schemeClr val="tx1">
                    <a:lumMod val="75000"/>
                    <a:lumOff val="25000"/>
                  </a:schemeClr>
                </a:solidFill>
                <a:cs typeface="Arial" pitchFamily="34" charset="0"/>
              </a:rPr>
              <a:t>umum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meliputi</a:t>
            </a:r>
            <a:r>
              <a:rPr lang="en-US" altLang="ko-KR" sz="1200" dirty="0">
                <a:solidFill>
                  <a:schemeClr val="tx1">
                    <a:lumMod val="75000"/>
                    <a:lumOff val="25000"/>
                  </a:schemeClr>
                </a:solidFill>
                <a:cs typeface="Arial" pitchFamily="34" charset="0"/>
              </a:rPr>
              <a:t> </a:t>
            </a:r>
            <a:r>
              <a:rPr lang="en-US" altLang="ko-KR" sz="1200" dirty="0" smtClean="0">
                <a:solidFill>
                  <a:schemeClr val="tx1">
                    <a:lumMod val="75000"/>
                    <a:lumOff val="25000"/>
                  </a:schemeClr>
                </a:solidFill>
                <a:cs typeface="Arial" pitchFamily="34" charset="0"/>
              </a:rPr>
              <a:t>:</a:t>
            </a:r>
          </a:p>
          <a:p>
            <a:pPr marL="228600" indent="-228600">
              <a:buAutoNum type="arabicPeriod"/>
            </a:pPr>
            <a:r>
              <a:rPr lang="en-US" altLang="ko-KR" sz="1200" dirty="0" smtClean="0">
                <a:solidFill>
                  <a:schemeClr val="tx1">
                    <a:lumMod val="75000"/>
                    <a:lumOff val="25000"/>
                  </a:schemeClr>
                </a:solidFill>
                <a:cs typeface="Arial" pitchFamily="34" charset="0"/>
              </a:rPr>
              <a:t>Dana </a:t>
            </a:r>
            <a:r>
              <a:rPr lang="en-US" altLang="ko-KR" sz="1200" dirty="0" err="1">
                <a:solidFill>
                  <a:schemeClr val="tx1">
                    <a:lumMod val="75000"/>
                    <a:lumOff val="25000"/>
                  </a:schemeClr>
                </a:solidFill>
                <a:cs typeface="Arial" pitchFamily="34" charset="0"/>
              </a:rPr>
              <a:t>Bagi</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Hasil</a:t>
            </a:r>
            <a:endParaRPr lang="en-US" altLang="ko-KR" sz="1200" dirty="0" smtClean="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Dana </a:t>
            </a:r>
            <a:r>
              <a:rPr lang="en-US" altLang="ko-KR" sz="1200" dirty="0" err="1">
                <a:solidFill>
                  <a:schemeClr val="tx1">
                    <a:lumMod val="75000"/>
                    <a:lumOff val="25000"/>
                  </a:schemeClr>
                </a:solidFill>
                <a:cs typeface="Arial" pitchFamily="34" charset="0"/>
              </a:rPr>
              <a:t>Bagi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(DBH)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bersumber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APBN yang </a:t>
            </a:r>
            <a:r>
              <a:rPr lang="en-US" altLang="ko-KR" sz="1200" dirty="0" err="1">
                <a:solidFill>
                  <a:schemeClr val="tx1">
                    <a:lumMod val="75000"/>
                    <a:lumOff val="25000"/>
                  </a:schemeClr>
                </a:solidFill>
                <a:cs typeface="Arial" pitchFamily="34" charset="0"/>
              </a:rPr>
              <a:t>dialokasikan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berdasarkan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persentase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tertentu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mendanai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kebutuhan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rangka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pelaksanaan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desentralisasi</a:t>
            </a:r>
            <a:r>
              <a:rPr lang="en-US" altLang="ko-KR" sz="1200" dirty="0">
                <a:solidFill>
                  <a:schemeClr val="tx1">
                    <a:lumMod val="75000"/>
                    <a:lumOff val="25000"/>
                  </a:schemeClr>
                </a:solidFill>
                <a:cs typeface="Arial" pitchFamily="34" charset="0"/>
              </a:rPr>
              <a:t>. DBH </a:t>
            </a:r>
            <a:r>
              <a:rPr lang="en-US" altLang="ko-KR" sz="1200" dirty="0" err="1">
                <a:solidFill>
                  <a:schemeClr val="tx1">
                    <a:lumMod val="75000"/>
                    <a:lumOff val="25000"/>
                  </a:schemeClr>
                </a:solidFill>
                <a:cs typeface="Arial" pitchFamily="34" charset="0"/>
              </a:rPr>
              <a:t>berasal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pajak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pengelolaan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sumber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alam</a:t>
            </a:r>
            <a:r>
              <a:rPr lang="en-US" altLang="ko-KR" sz="1200" dirty="0">
                <a:solidFill>
                  <a:schemeClr val="tx1">
                    <a:lumMod val="75000"/>
                    <a:lumOff val="25000"/>
                  </a:schemeClr>
                </a:solidFill>
                <a:cs typeface="Arial" pitchFamily="34" charset="0"/>
              </a:rPr>
              <a:t>.</a:t>
            </a:r>
            <a:endParaRPr lang="en-US" altLang="ko-KR" sz="1200" dirty="0" smtClean="0">
              <a:solidFill>
                <a:schemeClr val="tx1">
                  <a:lumMod val="75000"/>
                  <a:lumOff val="25000"/>
                </a:schemeClr>
              </a:solidFill>
              <a:cs typeface="Arial" pitchFamily="34" charset="0"/>
            </a:endParaRPr>
          </a:p>
          <a:p>
            <a:pPr marL="228600" indent="-228600">
              <a:buAutoNum type="arabicPeriod" startAt="2"/>
            </a:pPr>
            <a:r>
              <a:rPr lang="en-US" altLang="ko-KR" sz="1200" dirty="0" smtClean="0">
                <a:solidFill>
                  <a:schemeClr val="tx1">
                    <a:lumMod val="75000"/>
                    <a:lumOff val="25000"/>
                  </a:schemeClr>
                </a:solidFill>
                <a:cs typeface="Arial" pitchFamily="34" charset="0"/>
              </a:rPr>
              <a:t>Dana </a:t>
            </a:r>
            <a:r>
              <a:rPr lang="en-US" altLang="ko-KR" sz="1200" dirty="0" err="1">
                <a:solidFill>
                  <a:schemeClr val="tx1">
                    <a:lumMod val="75000"/>
                    <a:lumOff val="25000"/>
                  </a:schemeClr>
                </a:solidFill>
                <a:cs typeface="Arial" pitchFamily="34" charset="0"/>
              </a:rPr>
              <a:t>Alokasi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Umum</a:t>
            </a:r>
            <a:r>
              <a:rPr lang="en-US" altLang="ko-KR" sz="1200" dirty="0" smtClean="0">
                <a:solidFill>
                  <a:schemeClr val="tx1">
                    <a:lumMod val="75000"/>
                    <a:lumOff val="25000"/>
                  </a:schemeClr>
                </a:solidFill>
                <a:cs typeface="Arial" pitchFamily="34" charset="0"/>
              </a:rPr>
              <a:t>.</a:t>
            </a:r>
          </a:p>
          <a:p>
            <a:r>
              <a:rPr lang="en-US" altLang="ko-KR" sz="1200" dirty="0">
                <a:solidFill>
                  <a:schemeClr val="tx1">
                    <a:lumMod val="75000"/>
                    <a:lumOff val="25000"/>
                  </a:schemeClr>
                </a:solidFill>
                <a:cs typeface="Arial" pitchFamily="34" charset="0"/>
              </a:rPr>
              <a:t>Dana </a:t>
            </a:r>
            <a:r>
              <a:rPr lang="en-US" altLang="ko-KR" sz="1200" dirty="0" err="1">
                <a:solidFill>
                  <a:schemeClr val="tx1">
                    <a:lumMod val="75000"/>
                    <a:lumOff val="25000"/>
                  </a:schemeClr>
                </a:solidFill>
                <a:cs typeface="Arial" pitchFamily="34" charset="0"/>
              </a:rPr>
              <a:t>Alokasi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Umum</a:t>
            </a:r>
            <a:r>
              <a:rPr lang="en-US" altLang="ko-KR" sz="1200" dirty="0">
                <a:solidFill>
                  <a:schemeClr val="tx1">
                    <a:lumMod val="75000"/>
                    <a:lumOff val="25000"/>
                  </a:schemeClr>
                </a:solidFill>
                <a:cs typeface="Arial" pitchFamily="34" charset="0"/>
              </a:rPr>
              <a:t> (DAU)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bersumber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dari</a:t>
            </a:r>
            <a:r>
              <a:rPr lang="en-US" altLang="ko-KR" sz="1200" dirty="0">
                <a:solidFill>
                  <a:schemeClr val="tx1">
                    <a:lumMod val="75000"/>
                    <a:lumOff val="25000"/>
                  </a:schemeClr>
                </a:solidFill>
                <a:cs typeface="Arial" pitchFamily="34" charset="0"/>
              </a:rPr>
              <a:t> APBN yang </a:t>
            </a:r>
            <a:r>
              <a:rPr lang="en-US" altLang="ko-KR" sz="1200" dirty="0" err="1">
                <a:solidFill>
                  <a:schemeClr val="tx1">
                    <a:lumMod val="75000"/>
                    <a:lumOff val="25000"/>
                  </a:schemeClr>
                </a:solidFill>
                <a:cs typeface="Arial" pitchFamily="34" charset="0"/>
              </a:rPr>
              <a:t>dialokasikan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tujuan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pemerataan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kemampuan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keuangan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antar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mendanai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kebutuhan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rangka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pelaksanaan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desentralisasi</a:t>
            </a:r>
            <a:r>
              <a:rPr lang="en-US" altLang="ko-KR" sz="1200" dirty="0" smtClean="0">
                <a:solidFill>
                  <a:schemeClr val="tx1">
                    <a:lumMod val="75000"/>
                    <a:lumOff val="25000"/>
                  </a:schemeClr>
                </a:solidFill>
                <a:cs typeface="Arial" pitchFamily="34" charset="0"/>
              </a:rPr>
              <a:t>.</a:t>
            </a:r>
          </a:p>
          <a:p>
            <a:endParaRPr lang="en-US" altLang="ko-KR" sz="1200" dirty="0">
              <a:solidFill>
                <a:schemeClr val="tx1">
                  <a:lumMod val="75000"/>
                  <a:lumOff val="25000"/>
                </a:schemeClr>
              </a:solidFill>
              <a:cs typeface="Arial" pitchFamily="34" charset="0"/>
            </a:endParaRPr>
          </a:p>
          <a:p>
            <a:pPr marL="228600" indent="-228600">
              <a:buAutoNum type="alphaLcPeriod" startAt="2"/>
            </a:pPr>
            <a:r>
              <a:rPr lang="en-US" altLang="ko-KR" sz="1200" dirty="0" smtClean="0">
                <a:solidFill>
                  <a:schemeClr val="tx1">
                    <a:lumMod val="75000"/>
                    <a:lumOff val="25000"/>
                  </a:schemeClr>
                </a:solidFill>
                <a:cs typeface="Arial" pitchFamily="34" charset="0"/>
              </a:rPr>
              <a:t>Dana </a:t>
            </a:r>
            <a:r>
              <a:rPr lang="en-US" altLang="ko-KR" sz="1200" dirty="0">
                <a:solidFill>
                  <a:schemeClr val="tx1">
                    <a:lumMod val="75000"/>
                    <a:lumOff val="25000"/>
                  </a:schemeClr>
                </a:solidFill>
                <a:cs typeface="Arial" pitchFamily="34" charset="0"/>
              </a:rPr>
              <a:t>Transfer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(DTK</a:t>
            </a:r>
            <a:r>
              <a:rPr lang="en-US" altLang="ko-KR" sz="1200" dirty="0" smtClean="0">
                <a:solidFill>
                  <a:schemeClr val="tx1">
                    <a:lumMod val="75000"/>
                    <a:lumOff val="25000"/>
                  </a:schemeClr>
                </a:solidFill>
                <a:cs typeface="Arial" pitchFamily="34" charset="0"/>
              </a:rPr>
              <a:t>)</a:t>
            </a:r>
          </a:p>
          <a:p>
            <a:r>
              <a:rPr lang="en-US" altLang="ko-KR" sz="1200" dirty="0">
                <a:solidFill>
                  <a:schemeClr val="tx1">
                    <a:lumMod val="75000"/>
                    <a:lumOff val="25000"/>
                  </a:schemeClr>
                </a:solidFill>
                <a:cs typeface="Arial" pitchFamily="34" charset="0"/>
              </a:rPr>
              <a:t>Dana Transfer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(DTK) </a:t>
            </a:r>
            <a:r>
              <a:rPr lang="en-US" altLang="ko-KR" sz="1200" dirty="0" err="1">
                <a:solidFill>
                  <a:schemeClr val="tx1">
                    <a:lumMod val="75000"/>
                    <a:lumOff val="25000"/>
                  </a:schemeClr>
                </a:solidFill>
                <a:cs typeface="Arial" pitchFamily="34" charset="0"/>
              </a:rPr>
              <a:t>adalah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dialokasikan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APBN </a:t>
            </a:r>
            <a:r>
              <a:rPr lang="en-US" altLang="ko-KR" sz="1200" dirty="0" err="1">
                <a:solidFill>
                  <a:schemeClr val="tx1">
                    <a:lumMod val="75000"/>
                    <a:lumOff val="25000"/>
                  </a:schemeClr>
                </a:solidFill>
                <a:cs typeface="Arial" pitchFamily="34" charset="0"/>
              </a:rPr>
              <a:t>kepada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tujuan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membantu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mendanai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kegiatan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baik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fisik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maupun</a:t>
            </a:r>
            <a:r>
              <a:rPr lang="en-US" altLang="ko-KR" sz="1200" dirty="0">
                <a:solidFill>
                  <a:schemeClr val="tx1">
                    <a:lumMod val="75000"/>
                    <a:lumOff val="25000"/>
                  </a:schemeClr>
                </a:solidFill>
                <a:cs typeface="Arial" pitchFamily="34" charset="0"/>
              </a:rPr>
              <a:t> non </a:t>
            </a:r>
            <a:r>
              <a:rPr lang="en-US" altLang="ko-KR" sz="1200" dirty="0" err="1">
                <a:solidFill>
                  <a:schemeClr val="tx1">
                    <a:lumMod val="75000"/>
                    <a:lumOff val="25000"/>
                  </a:schemeClr>
                </a:solidFill>
                <a:cs typeface="Arial" pitchFamily="34" charset="0"/>
              </a:rPr>
              <a:t>fisik</a:t>
            </a:r>
            <a:r>
              <a:rPr lang="en-US" altLang="ko-KR" sz="1200" dirty="0">
                <a:solidFill>
                  <a:schemeClr val="tx1">
                    <a:lumMod val="75000"/>
                    <a:lumOff val="25000"/>
                  </a:schemeClr>
                </a:solidFill>
                <a:cs typeface="Arial" pitchFamily="34" charset="0"/>
              </a:rPr>
              <a:t>. Dana Transfer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dikenal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juga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istilah</a:t>
            </a:r>
            <a:r>
              <a:rPr lang="en-US" altLang="ko-KR" sz="1200" dirty="0">
                <a:solidFill>
                  <a:schemeClr val="tx1">
                    <a:lumMod val="75000"/>
                    <a:lumOff val="25000"/>
                  </a:schemeClr>
                </a:solidFill>
                <a:cs typeface="Arial" pitchFamily="34" charset="0"/>
              </a:rPr>
              <a:t> Dana </a:t>
            </a:r>
            <a:r>
              <a:rPr lang="en-US" altLang="ko-KR" sz="1200" dirty="0" err="1">
                <a:solidFill>
                  <a:schemeClr val="tx1">
                    <a:lumMod val="75000"/>
                    <a:lumOff val="25000"/>
                  </a:schemeClr>
                </a:solidFill>
                <a:cs typeface="Arial" pitchFamily="34" charset="0"/>
              </a:rPr>
              <a:t>Alokasi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(DAK).</a:t>
            </a:r>
            <a:endParaRPr lang="en-US" altLang="ko-KR" sz="1200" dirty="0">
              <a:solidFill>
                <a:schemeClr val="tx1">
                  <a:lumMod val="75000"/>
                  <a:lumOff val="25000"/>
                </a:schemeClr>
              </a:solidFill>
              <a:cs typeface="Arial" pitchFamily="34" charset="0"/>
            </a:endParaRPr>
          </a:p>
        </p:txBody>
      </p:sp>
      <p:sp>
        <p:nvSpPr>
          <p:cNvPr id="100" name="Rectangle 30">
            <a:extLst>
              <a:ext uri="{FF2B5EF4-FFF2-40B4-BE49-F238E27FC236}">
                <a16:creationId xmlns:a16="http://schemas.microsoft.com/office/drawing/2014/main" xmlns="" id="{2E881A25-B163-4426-94CE-1D3CC6173ABB}"/>
              </a:ext>
            </a:extLst>
          </p:cNvPr>
          <p:cNvSpPr/>
          <p:nvPr/>
        </p:nvSpPr>
        <p:spPr>
          <a:xfrm>
            <a:off x="1294693" y="1549116"/>
            <a:ext cx="396914" cy="39575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1" name="Rounded Rectangle 5">
            <a:extLst>
              <a:ext uri="{FF2B5EF4-FFF2-40B4-BE49-F238E27FC236}">
                <a16:creationId xmlns:a16="http://schemas.microsoft.com/office/drawing/2014/main" xmlns="" id="{D611F1B8-7D61-4E8C-A67B-E849A046B90C}"/>
              </a:ext>
            </a:extLst>
          </p:cNvPr>
          <p:cNvSpPr/>
          <p:nvPr/>
        </p:nvSpPr>
        <p:spPr>
          <a:xfrm flipH="1">
            <a:off x="1248100" y="2310352"/>
            <a:ext cx="490100" cy="40430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Rounded Rectangle 27">
            <a:extLst>
              <a:ext uri="{FF2B5EF4-FFF2-40B4-BE49-F238E27FC236}">
                <a16:creationId xmlns:a16="http://schemas.microsoft.com/office/drawing/2014/main" xmlns="" id="{B634B223-22AF-4661-BAE9-774C9A376AED}"/>
              </a:ext>
            </a:extLst>
          </p:cNvPr>
          <p:cNvSpPr/>
          <p:nvPr/>
        </p:nvSpPr>
        <p:spPr>
          <a:xfrm>
            <a:off x="1285997" y="3107882"/>
            <a:ext cx="433435" cy="3329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err="1" smtClean="0"/>
              <a:t>Jenis-Jenis</a:t>
            </a:r>
            <a:r>
              <a:rPr lang="en-US" dirty="0" smtClean="0"/>
              <a:t> </a:t>
            </a:r>
            <a:r>
              <a:rPr lang="en-US" dirty="0" err="1" smtClean="0"/>
              <a:t>Pendaftaran</a:t>
            </a:r>
            <a:r>
              <a:rPr lang="en-US" dirty="0" smtClean="0"/>
              <a:t> Transfer</a:t>
            </a:r>
            <a:endParaRPr lang="en-US" dirty="0"/>
          </a:p>
        </p:txBody>
      </p:sp>
      <p:grpSp>
        <p:nvGrpSpPr>
          <p:cNvPr id="462" name="그룹 461">
            <a:extLst>
              <a:ext uri="{FF2B5EF4-FFF2-40B4-BE49-F238E27FC236}">
                <a16:creationId xmlns:a16="http://schemas.microsoft.com/office/drawing/2014/main" xmlns="" id="{15656E85-4781-4731-A36B-9BEFD7BAC8DC}"/>
              </a:ext>
            </a:extLst>
          </p:cNvPr>
          <p:cNvGrpSpPr/>
          <p:nvPr/>
        </p:nvGrpSpPr>
        <p:grpSpPr>
          <a:xfrm>
            <a:off x="9484295" y="204757"/>
            <a:ext cx="3780537" cy="3453588"/>
            <a:chOff x="8428556" y="1178307"/>
            <a:chExt cx="3780537" cy="3453588"/>
          </a:xfrm>
        </p:grpSpPr>
        <p:grpSp>
          <p:nvGrpSpPr>
            <p:cNvPr id="31" name="그룹 30">
              <a:extLst>
                <a:ext uri="{FF2B5EF4-FFF2-40B4-BE49-F238E27FC236}">
                  <a16:creationId xmlns:a16="http://schemas.microsoft.com/office/drawing/2014/main" xmlns="" id="{F057AD19-5BB2-44F3-AE7E-891AEA5F8CAD}"/>
                </a:ext>
              </a:extLst>
            </p:cNvPr>
            <p:cNvGrpSpPr/>
            <p:nvPr/>
          </p:nvGrpSpPr>
          <p:grpSpPr>
            <a:xfrm rot="5975737" flipH="1" flipV="1">
              <a:off x="10036247" y="1421001"/>
              <a:ext cx="2415540" cy="1930152"/>
              <a:chOff x="9415872" y="4574240"/>
              <a:chExt cx="3789406" cy="3027946"/>
            </a:xfrm>
          </p:grpSpPr>
          <p:sp>
            <p:nvSpPr>
              <p:cNvPr id="35" name="자유형: 도형 34">
                <a:extLst>
                  <a:ext uri="{FF2B5EF4-FFF2-40B4-BE49-F238E27FC236}">
                    <a16:creationId xmlns:a16="http://schemas.microsoft.com/office/drawing/2014/main" xmlns="" id="{51A83B83-D907-4FA6-8094-6000160FFA91}"/>
                  </a:ext>
                </a:extLst>
              </p:cNvPr>
              <p:cNvSpPr/>
              <p:nvPr/>
            </p:nvSpPr>
            <p:spPr>
              <a:xfrm rot="1018244">
                <a:off x="9415872" y="4574240"/>
                <a:ext cx="1958939" cy="1440413"/>
              </a:xfrm>
              <a:custGeom>
                <a:avLst/>
                <a:gdLst>
                  <a:gd name="connsiteX0" fmla="*/ 3036847 w 3036846"/>
                  <a:gd name="connsiteY0" fmla="*/ 1161150 h 2233002"/>
                  <a:gd name="connsiteX1" fmla="*/ 2799007 w 3036846"/>
                  <a:gd name="connsiteY1" fmla="*/ 997606 h 2233002"/>
                  <a:gd name="connsiteX2" fmla="*/ 1575997 w 3036846"/>
                  <a:gd name="connsiteY2" fmla="*/ 257894 h 2233002"/>
                  <a:gd name="connsiteX3" fmla="*/ 856384 w 3036846"/>
                  <a:gd name="connsiteY3" fmla="*/ 17102 h 2233002"/>
                  <a:gd name="connsiteX4" fmla="*/ 665026 w 3036846"/>
                  <a:gd name="connsiteY4" fmla="*/ 719 h 2233002"/>
                  <a:gd name="connsiteX5" fmla="*/ 338224 w 3036846"/>
                  <a:gd name="connsiteY5" fmla="*/ 86158 h 2233002"/>
                  <a:gd name="connsiteX6" fmla="*/ 146962 w 3036846"/>
                  <a:gd name="connsiteY6" fmla="*/ 242559 h 2233002"/>
                  <a:gd name="connsiteX7" fmla="*/ 4468 w 3036846"/>
                  <a:gd name="connsiteY7" fmla="*/ 715189 h 2233002"/>
                  <a:gd name="connsiteX8" fmla="*/ 25899 w 3036846"/>
                  <a:gd name="connsiteY8" fmla="*/ 1127717 h 2233002"/>
                  <a:gd name="connsiteX9" fmla="*/ 96765 w 3036846"/>
                  <a:gd name="connsiteY9" fmla="*/ 1256971 h 2233002"/>
                  <a:gd name="connsiteX10" fmla="*/ 281359 w 3036846"/>
                  <a:gd name="connsiteY10" fmla="*/ 1275164 h 2233002"/>
                  <a:gd name="connsiteX11" fmla="*/ 433188 w 3036846"/>
                  <a:gd name="connsiteY11" fmla="*/ 1114668 h 2233002"/>
                  <a:gd name="connsiteX12" fmla="*/ 457000 w 3036846"/>
                  <a:gd name="connsiteY12" fmla="*/ 1015798 h 2233002"/>
                  <a:gd name="connsiteX13" fmla="*/ 602352 w 3036846"/>
                  <a:gd name="connsiteY13" fmla="*/ 1105524 h 2233002"/>
                  <a:gd name="connsiteX14" fmla="*/ 786280 w 3036846"/>
                  <a:gd name="connsiteY14" fmla="*/ 1733888 h 2233002"/>
                  <a:gd name="connsiteX15" fmla="*/ 895531 w 3036846"/>
                  <a:gd name="connsiteY15" fmla="*/ 1866381 h 2233002"/>
                  <a:gd name="connsiteX16" fmla="*/ 1007260 w 3036846"/>
                  <a:gd name="connsiteY16" fmla="*/ 1903528 h 2233002"/>
                  <a:gd name="connsiteX17" fmla="*/ 1085555 w 3036846"/>
                  <a:gd name="connsiteY17" fmla="*/ 1914292 h 2233002"/>
                  <a:gd name="connsiteX18" fmla="*/ 1355970 w 3036846"/>
                  <a:gd name="connsiteY18" fmla="*/ 2018400 h 2233002"/>
                  <a:gd name="connsiteX19" fmla="*/ 1465888 w 3036846"/>
                  <a:gd name="connsiteY19" fmla="*/ 2113650 h 2233002"/>
                  <a:gd name="connsiteX20" fmla="*/ 1466270 w 3036846"/>
                  <a:gd name="connsiteY20" fmla="*/ 2113364 h 2233002"/>
                  <a:gd name="connsiteX21" fmla="*/ 1523134 w 3036846"/>
                  <a:gd name="connsiteY21" fmla="*/ 2132986 h 2233002"/>
                  <a:gd name="connsiteX22" fmla="*/ 1898704 w 3036846"/>
                  <a:gd name="connsiteY22" fmla="*/ 2067358 h 2233002"/>
                  <a:gd name="connsiteX23" fmla="*/ 1980620 w 3036846"/>
                  <a:gd name="connsiteY23" fmla="*/ 2080884 h 2233002"/>
                  <a:gd name="connsiteX24" fmla="*/ 2301802 w 3036846"/>
                  <a:gd name="connsiteY24" fmla="*/ 2232998 h 2233002"/>
                  <a:gd name="connsiteX25" fmla="*/ 2476205 w 3036846"/>
                  <a:gd name="connsiteY25" fmla="*/ 2224045 h 2233002"/>
                  <a:gd name="connsiteX26" fmla="*/ 3036847 w 3036846"/>
                  <a:gd name="connsiteY26" fmla="*/ 1161150 h 223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6846" h="2233002">
                    <a:moveTo>
                      <a:pt x="3036847" y="1161150"/>
                    </a:moveTo>
                    <a:cubicBezTo>
                      <a:pt x="2957599" y="1106571"/>
                      <a:pt x="2878827" y="1051327"/>
                      <a:pt x="2799007" y="997606"/>
                    </a:cubicBezTo>
                    <a:cubicBezTo>
                      <a:pt x="2403053" y="731668"/>
                      <a:pt x="2002432" y="473350"/>
                      <a:pt x="1575997" y="257894"/>
                    </a:cubicBezTo>
                    <a:cubicBezTo>
                      <a:pt x="1347874" y="142642"/>
                      <a:pt x="1112130" y="49868"/>
                      <a:pt x="856384" y="17102"/>
                    </a:cubicBezTo>
                    <a:cubicBezTo>
                      <a:pt x="793900" y="-2710"/>
                      <a:pt x="727987" y="-424"/>
                      <a:pt x="665026" y="719"/>
                    </a:cubicBezTo>
                    <a:cubicBezTo>
                      <a:pt x="550917" y="2814"/>
                      <a:pt x="439189" y="28722"/>
                      <a:pt x="338224" y="86158"/>
                    </a:cubicBezTo>
                    <a:cubicBezTo>
                      <a:pt x="266024" y="127306"/>
                      <a:pt x="190205" y="165406"/>
                      <a:pt x="146962" y="242559"/>
                    </a:cubicBezTo>
                    <a:cubicBezTo>
                      <a:pt x="96003" y="330284"/>
                      <a:pt x="25708" y="447537"/>
                      <a:pt x="4468" y="715189"/>
                    </a:cubicBezTo>
                    <a:cubicBezTo>
                      <a:pt x="-6391" y="852826"/>
                      <a:pt x="3229" y="991128"/>
                      <a:pt x="25899" y="1127717"/>
                    </a:cubicBezTo>
                    <a:cubicBezTo>
                      <a:pt x="34281" y="1178485"/>
                      <a:pt x="50188" y="1226491"/>
                      <a:pt x="96765" y="1256971"/>
                    </a:cubicBezTo>
                    <a:cubicBezTo>
                      <a:pt x="154582" y="1300596"/>
                      <a:pt x="216780" y="1299739"/>
                      <a:pt x="281359" y="1275164"/>
                    </a:cubicBezTo>
                    <a:cubicBezTo>
                      <a:pt x="346034" y="1242684"/>
                      <a:pt x="415853" y="1173628"/>
                      <a:pt x="433188" y="1114668"/>
                    </a:cubicBezTo>
                    <a:cubicBezTo>
                      <a:pt x="441665" y="1085998"/>
                      <a:pt x="451381" y="1045326"/>
                      <a:pt x="457000" y="1015798"/>
                    </a:cubicBezTo>
                    <a:cubicBezTo>
                      <a:pt x="516246" y="1050374"/>
                      <a:pt x="572253" y="1081902"/>
                      <a:pt x="602352" y="1105524"/>
                    </a:cubicBezTo>
                    <a:cubicBezTo>
                      <a:pt x="594827" y="1124955"/>
                      <a:pt x="758086" y="1671785"/>
                      <a:pt x="786280" y="1733888"/>
                    </a:cubicBezTo>
                    <a:cubicBezTo>
                      <a:pt x="810568" y="1787514"/>
                      <a:pt x="837334" y="1840282"/>
                      <a:pt x="895531" y="1866381"/>
                    </a:cubicBezTo>
                    <a:cubicBezTo>
                      <a:pt x="931441" y="1882669"/>
                      <a:pt x="967731" y="1898004"/>
                      <a:pt x="1007260" y="1903528"/>
                    </a:cubicBezTo>
                    <a:cubicBezTo>
                      <a:pt x="1032691" y="1912196"/>
                      <a:pt x="1059076" y="1913244"/>
                      <a:pt x="1085555" y="1914292"/>
                    </a:cubicBezTo>
                    <a:cubicBezTo>
                      <a:pt x="1187378" y="1918387"/>
                      <a:pt x="1281389" y="1939247"/>
                      <a:pt x="1355970" y="2018400"/>
                    </a:cubicBezTo>
                    <a:cubicBezTo>
                      <a:pt x="1388926" y="2053357"/>
                      <a:pt x="1418835" y="2094124"/>
                      <a:pt x="1465888" y="2113650"/>
                    </a:cubicBezTo>
                    <a:lnTo>
                      <a:pt x="1466270" y="2113364"/>
                    </a:lnTo>
                    <a:cubicBezTo>
                      <a:pt x="1481224" y="2131652"/>
                      <a:pt x="1505322" y="2123270"/>
                      <a:pt x="1523134" y="2132986"/>
                    </a:cubicBezTo>
                    <a:cubicBezTo>
                      <a:pt x="1654102" y="2144416"/>
                      <a:pt x="1776689" y="2105649"/>
                      <a:pt x="1898704" y="2067358"/>
                    </a:cubicBezTo>
                    <a:cubicBezTo>
                      <a:pt x="1931756" y="2056976"/>
                      <a:pt x="1954426" y="2061548"/>
                      <a:pt x="1980620" y="2080884"/>
                    </a:cubicBezTo>
                    <a:cubicBezTo>
                      <a:pt x="2055867" y="2136605"/>
                      <a:pt x="2173596" y="2233760"/>
                      <a:pt x="2301802" y="2232998"/>
                    </a:cubicBezTo>
                    <a:cubicBezTo>
                      <a:pt x="2360477" y="2232617"/>
                      <a:pt x="2417722" y="2221187"/>
                      <a:pt x="2476205" y="2224045"/>
                    </a:cubicBezTo>
                    <a:cubicBezTo>
                      <a:pt x="2525544" y="2121746"/>
                      <a:pt x="2978077" y="1272307"/>
                      <a:pt x="3036847" y="1161150"/>
                    </a:cubicBezTo>
                    <a:close/>
                  </a:path>
                </a:pathLst>
              </a:custGeom>
              <a:solidFill>
                <a:srgbClr val="FBC39A"/>
              </a:solid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B01F9B65-897B-4C27-B564-052D6C6CF84B}"/>
                  </a:ext>
                </a:extLst>
              </p:cNvPr>
              <p:cNvSpPr/>
              <p:nvPr/>
            </p:nvSpPr>
            <p:spPr>
              <a:xfrm rot="1018244">
                <a:off x="10821720" y="5899501"/>
                <a:ext cx="2383558" cy="1702685"/>
              </a:xfrm>
              <a:custGeom>
                <a:avLst/>
                <a:gdLst>
                  <a:gd name="connsiteX0" fmla="*/ 541812 w 1393787"/>
                  <a:gd name="connsiteY0" fmla="*/ 693 h 1220038"/>
                  <a:gd name="connsiteX1" fmla="*/ 561580 w 1393787"/>
                  <a:gd name="connsiteY1" fmla="*/ 5132 h 1220038"/>
                  <a:gd name="connsiteX2" fmla="*/ 1169098 w 1393787"/>
                  <a:gd name="connsiteY2" fmla="*/ 323834 h 1220038"/>
                  <a:gd name="connsiteX3" fmla="*/ 1226623 w 1393787"/>
                  <a:gd name="connsiteY3" fmla="*/ 353962 h 1220038"/>
                  <a:gd name="connsiteX4" fmla="*/ 1393787 w 1393787"/>
                  <a:gd name="connsiteY4" fmla="*/ 901731 h 1220038"/>
                  <a:gd name="connsiteX5" fmla="*/ 350749 w 1393787"/>
                  <a:gd name="connsiteY5" fmla="*/ 1220038 h 1220038"/>
                  <a:gd name="connsiteX6" fmla="*/ 271187 w 1393787"/>
                  <a:gd name="connsiteY6" fmla="*/ 1178263 h 1220038"/>
                  <a:gd name="connsiteX7" fmla="*/ 20279 w 1393787"/>
                  <a:gd name="connsiteY7" fmla="*/ 1046199 h 1220038"/>
                  <a:gd name="connsiteX8" fmla="*/ 6884 w 1393787"/>
                  <a:gd name="connsiteY8" fmla="*/ 998336 h 1220038"/>
                  <a:gd name="connsiteX9" fmla="*/ 529324 w 1393787"/>
                  <a:gd name="connsiteY9" fmla="*/ 15515 h 1220038"/>
                  <a:gd name="connsiteX10" fmla="*/ 541812 w 1393787"/>
                  <a:gd name="connsiteY10" fmla="*/ 693 h 1220038"/>
                  <a:gd name="connsiteX0" fmla="*/ 541812 w 2035312"/>
                  <a:gd name="connsiteY0" fmla="*/ 693 h 1237751"/>
                  <a:gd name="connsiteX1" fmla="*/ 561580 w 2035312"/>
                  <a:gd name="connsiteY1" fmla="*/ 5132 h 1237751"/>
                  <a:gd name="connsiteX2" fmla="*/ 1169098 w 2035312"/>
                  <a:gd name="connsiteY2" fmla="*/ 323834 h 1237751"/>
                  <a:gd name="connsiteX3" fmla="*/ 1226623 w 2035312"/>
                  <a:gd name="connsiteY3" fmla="*/ 353962 h 1237751"/>
                  <a:gd name="connsiteX4" fmla="*/ 2035312 w 2035312"/>
                  <a:gd name="connsiteY4" fmla="*/ 1237751 h 1237751"/>
                  <a:gd name="connsiteX5" fmla="*/ 350749 w 2035312"/>
                  <a:gd name="connsiteY5" fmla="*/ 1220038 h 1237751"/>
                  <a:gd name="connsiteX6" fmla="*/ 271187 w 2035312"/>
                  <a:gd name="connsiteY6" fmla="*/ 1178263 h 1237751"/>
                  <a:gd name="connsiteX7" fmla="*/ 20279 w 2035312"/>
                  <a:gd name="connsiteY7" fmla="*/ 1046199 h 1237751"/>
                  <a:gd name="connsiteX8" fmla="*/ 6884 w 2035312"/>
                  <a:gd name="connsiteY8" fmla="*/ 998336 h 1237751"/>
                  <a:gd name="connsiteX9" fmla="*/ 529324 w 2035312"/>
                  <a:gd name="connsiteY9" fmla="*/ 15515 h 1237751"/>
                  <a:gd name="connsiteX10" fmla="*/ 541812 w 2035312"/>
                  <a:gd name="connsiteY10" fmla="*/ 693 h 1237751"/>
                  <a:gd name="connsiteX0" fmla="*/ 541812 w 2035312"/>
                  <a:gd name="connsiteY0" fmla="*/ 693 h 1702685"/>
                  <a:gd name="connsiteX1" fmla="*/ 561580 w 2035312"/>
                  <a:gd name="connsiteY1" fmla="*/ 5132 h 1702685"/>
                  <a:gd name="connsiteX2" fmla="*/ 1169098 w 2035312"/>
                  <a:gd name="connsiteY2" fmla="*/ 323834 h 1702685"/>
                  <a:gd name="connsiteX3" fmla="*/ 1226623 w 2035312"/>
                  <a:gd name="connsiteY3" fmla="*/ 353962 h 1702685"/>
                  <a:gd name="connsiteX4" fmla="*/ 2035312 w 2035312"/>
                  <a:gd name="connsiteY4" fmla="*/ 1237751 h 1702685"/>
                  <a:gd name="connsiteX5" fmla="*/ 1157239 w 2035312"/>
                  <a:gd name="connsiteY5" fmla="*/ 1702685 h 1702685"/>
                  <a:gd name="connsiteX6" fmla="*/ 271187 w 2035312"/>
                  <a:gd name="connsiteY6" fmla="*/ 1178263 h 1702685"/>
                  <a:gd name="connsiteX7" fmla="*/ 20279 w 2035312"/>
                  <a:gd name="connsiteY7" fmla="*/ 1046199 h 1702685"/>
                  <a:gd name="connsiteX8" fmla="*/ 6884 w 2035312"/>
                  <a:gd name="connsiteY8" fmla="*/ 998336 h 1702685"/>
                  <a:gd name="connsiteX9" fmla="*/ 529324 w 2035312"/>
                  <a:gd name="connsiteY9" fmla="*/ 15515 h 1702685"/>
                  <a:gd name="connsiteX10" fmla="*/ 541812 w 2035312"/>
                  <a:gd name="connsiteY10" fmla="*/ 693 h 1702685"/>
                  <a:gd name="connsiteX0" fmla="*/ 541812 w 2383560"/>
                  <a:gd name="connsiteY0" fmla="*/ 693 h 1702685"/>
                  <a:gd name="connsiteX1" fmla="*/ 561580 w 2383560"/>
                  <a:gd name="connsiteY1" fmla="*/ 5132 h 1702685"/>
                  <a:gd name="connsiteX2" fmla="*/ 1169098 w 2383560"/>
                  <a:gd name="connsiteY2" fmla="*/ 323834 h 1702685"/>
                  <a:gd name="connsiteX3" fmla="*/ 1226623 w 2383560"/>
                  <a:gd name="connsiteY3" fmla="*/ 353962 h 1702685"/>
                  <a:gd name="connsiteX4" fmla="*/ 2383560 w 2383560"/>
                  <a:gd name="connsiteY4" fmla="*/ 1078892 h 1702685"/>
                  <a:gd name="connsiteX5" fmla="*/ 1157239 w 2383560"/>
                  <a:gd name="connsiteY5" fmla="*/ 1702685 h 1702685"/>
                  <a:gd name="connsiteX6" fmla="*/ 271187 w 2383560"/>
                  <a:gd name="connsiteY6" fmla="*/ 1178263 h 1702685"/>
                  <a:gd name="connsiteX7" fmla="*/ 20279 w 2383560"/>
                  <a:gd name="connsiteY7" fmla="*/ 1046199 h 1702685"/>
                  <a:gd name="connsiteX8" fmla="*/ 6884 w 2383560"/>
                  <a:gd name="connsiteY8" fmla="*/ 998336 h 1702685"/>
                  <a:gd name="connsiteX9" fmla="*/ 529324 w 2383560"/>
                  <a:gd name="connsiteY9" fmla="*/ 15515 h 1702685"/>
                  <a:gd name="connsiteX10" fmla="*/ 541812 w 2383560"/>
                  <a:gd name="connsiteY10" fmla="*/ 693 h 1702685"/>
                  <a:gd name="connsiteX0" fmla="*/ 541812 w 2383560"/>
                  <a:gd name="connsiteY0" fmla="*/ 693 h 1702685"/>
                  <a:gd name="connsiteX1" fmla="*/ 561580 w 2383560"/>
                  <a:gd name="connsiteY1" fmla="*/ 5132 h 1702685"/>
                  <a:gd name="connsiteX2" fmla="*/ 1169098 w 2383560"/>
                  <a:gd name="connsiteY2" fmla="*/ 323834 h 1702685"/>
                  <a:gd name="connsiteX3" fmla="*/ 2383560 w 2383560"/>
                  <a:gd name="connsiteY3" fmla="*/ 1078892 h 1702685"/>
                  <a:gd name="connsiteX4" fmla="*/ 1157239 w 2383560"/>
                  <a:gd name="connsiteY4" fmla="*/ 1702685 h 1702685"/>
                  <a:gd name="connsiteX5" fmla="*/ 271187 w 2383560"/>
                  <a:gd name="connsiteY5" fmla="*/ 1178263 h 1702685"/>
                  <a:gd name="connsiteX6" fmla="*/ 20279 w 2383560"/>
                  <a:gd name="connsiteY6" fmla="*/ 1046199 h 1702685"/>
                  <a:gd name="connsiteX7" fmla="*/ 6884 w 2383560"/>
                  <a:gd name="connsiteY7" fmla="*/ 998336 h 1702685"/>
                  <a:gd name="connsiteX8" fmla="*/ 529324 w 2383560"/>
                  <a:gd name="connsiteY8" fmla="*/ 15515 h 1702685"/>
                  <a:gd name="connsiteX9" fmla="*/ 541812 w 2383560"/>
                  <a:gd name="connsiteY9" fmla="*/ 693 h 1702685"/>
                  <a:gd name="connsiteX0" fmla="*/ 541812 w 2383560"/>
                  <a:gd name="connsiteY0" fmla="*/ 693 h 1702685"/>
                  <a:gd name="connsiteX1" fmla="*/ 561580 w 2383560"/>
                  <a:gd name="connsiteY1" fmla="*/ 5132 h 1702685"/>
                  <a:gd name="connsiteX2" fmla="*/ 2383560 w 2383560"/>
                  <a:gd name="connsiteY2" fmla="*/ 1078892 h 1702685"/>
                  <a:gd name="connsiteX3" fmla="*/ 1157239 w 2383560"/>
                  <a:gd name="connsiteY3" fmla="*/ 1702685 h 1702685"/>
                  <a:gd name="connsiteX4" fmla="*/ 271187 w 2383560"/>
                  <a:gd name="connsiteY4" fmla="*/ 1178263 h 1702685"/>
                  <a:gd name="connsiteX5" fmla="*/ 20279 w 2383560"/>
                  <a:gd name="connsiteY5" fmla="*/ 1046199 h 1702685"/>
                  <a:gd name="connsiteX6" fmla="*/ 6884 w 2383560"/>
                  <a:gd name="connsiteY6" fmla="*/ 998336 h 1702685"/>
                  <a:gd name="connsiteX7" fmla="*/ 529324 w 2383560"/>
                  <a:gd name="connsiteY7" fmla="*/ 15515 h 1702685"/>
                  <a:gd name="connsiteX8" fmla="*/ 541812 w 2383560"/>
                  <a:gd name="connsiteY8" fmla="*/ 693 h 1702685"/>
                  <a:gd name="connsiteX0" fmla="*/ 541812 w 2383560"/>
                  <a:gd name="connsiteY0" fmla="*/ 693 h 1702685"/>
                  <a:gd name="connsiteX1" fmla="*/ 561580 w 2383560"/>
                  <a:gd name="connsiteY1" fmla="*/ 5132 h 1702685"/>
                  <a:gd name="connsiteX2" fmla="*/ 2383560 w 2383560"/>
                  <a:gd name="connsiteY2" fmla="*/ 1078892 h 1702685"/>
                  <a:gd name="connsiteX3" fmla="*/ 1157239 w 2383560"/>
                  <a:gd name="connsiteY3" fmla="*/ 1702685 h 1702685"/>
                  <a:gd name="connsiteX4" fmla="*/ 20279 w 2383560"/>
                  <a:gd name="connsiteY4" fmla="*/ 1046199 h 1702685"/>
                  <a:gd name="connsiteX5" fmla="*/ 6884 w 2383560"/>
                  <a:gd name="connsiteY5" fmla="*/ 998336 h 1702685"/>
                  <a:gd name="connsiteX6" fmla="*/ 529324 w 2383560"/>
                  <a:gd name="connsiteY6" fmla="*/ 15515 h 1702685"/>
                  <a:gd name="connsiteX7" fmla="*/ 541812 w 2383560"/>
                  <a:gd name="connsiteY7" fmla="*/ 693 h 170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560" h="1702685">
                    <a:moveTo>
                      <a:pt x="541812" y="693"/>
                    </a:moveTo>
                    <a:cubicBezTo>
                      <a:pt x="546712" y="-1028"/>
                      <a:pt x="552825" y="462"/>
                      <a:pt x="561580" y="5132"/>
                    </a:cubicBezTo>
                    <a:lnTo>
                      <a:pt x="2383560" y="1078892"/>
                    </a:lnTo>
                    <a:lnTo>
                      <a:pt x="1157239" y="1702685"/>
                    </a:lnTo>
                    <a:lnTo>
                      <a:pt x="20279" y="1046199"/>
                    </a:lnTo>
                    <a:cubicBezTo>
                      <a:pt x="-5711" y="1032190"/>
                      <a:pt x="-2577" y="1022851"/>
                      <a:pt x="6884" y="998336"/>
                    </a:cubicBezTo>
                    <a:cubicBezTo>
                      <a:pt x="20709" y="965834"/>
                      <a:pt x="516667" y="42058"/>
                      <a:pt x="529324" y="15515"/>
                    </a:cubicBezTo>
                    <a:cubicBezTo>
                      <a:pt x="533225" y="7343"/>
                      <a:pt x="536912" y="2413"/>
                      <a:pt x="541812" y="693"/>
                    </a:cubicBezTo>
                    <a:close/>
                  </a:path>
                </a:pathLst>
              </a:custGeom>
              <a:solidFill>
                <a:srgbClr val="000000"/>
              </a:solidFill>
              <a:ln w="9525" cap="flat">
                <a:noFill/>
                <a:prstDash val="solid"/>
                <a:miter/>
              </a:ln>
            </p:spPr>
            <p:txBody>
              <a:bodyPr wrap="square" rtlCol="0" anchor="ctr">
                <a:noAutofit/>
              </a:bodyPr>
              <a:lstStyle/>
              <a:p>
                <a:endParaRPr lang="ko-KR" altLang="en-US"/>
              </a:p>
            </p:txBody>
          </p:sp>
          <p:sp>
            <p:nvSpPr>
              <p:cNvPr id="37" name="자유형: 도형 36">
                <a:extLst>
                  <a:ext uri="{FF2B5EF4-FFF2-40B4-BE49-F238E27FC236}">
                    <a16:creationId xmlns:a16="http://schemas.microsoft.com/office/drawing/2014/main" xmlns="" id="{EE5AC920-9B09-48BD-BE0F-52C6FAB01E92}"/>
                  </a:ext>
                </a:extLst>
              </p:cNvPr>
              <p:cNvSpPr/>
              <p:nvPr/>
            </p:nvSpPr>
            <p:spPr>
              <a:xfrm rot="1018244">
                <a:off x="10759475" y="5554917"/>
                <a:ext cx="718499" cy="975145"/>
              </a:xfrm>
              <a:custGeom>
                <a:avLst/>
                <a:gdLst>
                  <a:gd name="connsiteX0" fmla="*/ 664274 w 1113853"/>
                  <a:gd name="connsiteY0" fmla="*/ 18677 h 1511720"/>
                  <a:gd name="connsiteX1" fmla="*/ 701897 w 1113853"/>
                  <a:gd name="connsiteY1" fmla="*/ 4294 h 1511720"/>
                  <a:gd name="connsiteX2" fmla="*/ 1113853 w 1113853"/>
                  <a:gd name="connsiteY2" fmla="*/ 226703 h 1511720"/>
                  <a:gd name="connsiteX3" fmla="*/ 427196 w 1113853"/>
                  <a:gd name="connsiteY3" fmla="*/ 1511721 h 1511720"/>
                  <a:gd name="connsiteX4" fmla="*/ 14192 w 1113853"/>
                  <a:gd name="connsiteY4" fmla="*/ 1299313 h 1511720"/>
                  <a:gd name="connsiteX5" fmla="*/ 1333 w 1113853"/>
                  <a:gd name="connsiteY5" fmla="*/ 1271119 h 1511720"/>
                  <a:gd name="connsiteX6" fmla="*/ 664274 w 1113853"/>
                  <a:gd name="connsiteY6" fmla="*/ 18677 h 15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853" h="1511720">
                    <a:moveTo>
                      <a:pt x="664274" y="18677"/>
                    </a:moveTo>
                    <a:cubicBezTo>
                      <a:pt x="674275" y="7342"/>
                      <a:pt x="680847" y="-7422"/>
                      <a:pt x="701897" y="4294"/>
                    </a:cubicBezTo>
                    <a:cubicBezTo>
                      <a:pt x="838105" y="80494"/>
                      <a:pt x="980408" y="145359"/>
                      <a:pt x="1113853" y="226703"/>
                    </a:cubicBezTo>
                    <a:cubicBezTo>
                      <a:pt x="894302" y="646279"/>
                      <a:pt x="561594" y="1265309"/>
                      <a:pt x="427196" y="1511721"/>
                    </a:cubicBezTo>
                    <a:cubicBezTo>
                      <a:pt x="315373" y="1449522"/>
                      <a:pt x="63055" y="1324173"/>
                      <a:pt x="14192" y="1299313"/>
                    </a:cubicBezTo>
                    <a:cubicBezTo>
                      <a:pt x="4286" y="1294265"/>
                      <a:pt x="-3143" y="1281787"/>
                      <a:pt x="1333" y="1271119"/>
                    </a:cubicBezTo>
                    <a:cubicBezTo>
                      <a:pt x="31051" y="1201301"/>
                      <a:pt x="647890" y="52776"/>
                      <a:pt x="664274" y="18677"/>
                    </a:cubicBezTo>
                    <a:close/>
                  </a:path>
                </a:pathLst>
              </a:custGeom>
              <a:solidFill>
                <a:schemeClr val="accent4">
                  <a:lumMod val="60000"/>
                  <a:lumOff val="40000"/>
                </a:schemeClr>
              </a:solidFill>
              <a:ln w="9525" cap="flat">
                <a:noFill/>
                <a:prstDash val="solid"/>
                <a:miter/>
              </a:ln>
            </p:spPr>
            <p:txBody>
              <a:bodyPr rtlCol="0" anchor="ctr"/>
              <a:lstStyle/>
              <a:p>
                <a:endParaRPr lang="ko-KR" altLang="en-US"/>
              </a:p>
            </p:txBody>
          </p:sp>
        </p:grpSp>
        <p:sp>
          <p:nvSpPr>
            <p:cNvPr id="114" name="자유형: 도형 113">
              <a:extLst>
                <a:ext uri="{FF2B5EF4-FFF2-40B4-BE49-F238E27FC236}">
                  <a16:creationId xmlns:a16="http://schemas.microsoft.com/office/drawing/2014/main" xmlns="" id="{E99352A9-FBF4-447A-AC54-34F6F54061AF}"/>
                </a:ext>
              </a:extLst>
            </p:cNvPr>
            <p:cNvSpPr/>
            <p:nvPr/>
          </p:nvSpPr>
          <p:spPr>
            <a:xfrm rot="6993981" flipH="1" flipV="1">
              <a:off x="8475328" y="2943465"/>
              <a:ext cx="1758613" cy="1618248"/>
            </a:xfrm>
            <a:custGeom>
              <a:avLst/>
              <a:gdLst>
                <a:gd name="connsiteX0" fmla="*/ 1447422 w 1758613"/>
                <a:gd name="connsiteY0" fmla="*/ 527561 h 1618248"/>
                <a:gd name="connsiteX1" fmla="*/ 803728 w 1758613"/>
                <a:gd name="connsiteY1" fmla="*/ 100892 h 1618248"/>
                <a:gd name="connsiteX2" fmla="*/ 105135 w 1758613"/>
                <a:gd name="connsiteY2" fmla="*/ 799485 h 1618248"/>
                <a:gd name="connsiteX3" fmla="*/ 803728 w 1758613"/>
                <a:gd name="connsiteY3" fmla="*/ 1498078 h 1618248"/>
                <a:gd name="connsiteX4" fmla="*/ 1502321 w 1758613"/>
                <a:gd name="connsiteY4" fmla="*/ 799485 h 1618248"/>
                <a:gd name="connsiteX5" fmla="*/ 1447422 w 1758613"/>
                <a:gd name="connsiteY5" fmla="*/ 527561 h 1618248"/>
                <a:gd name="connsiteX6" fmla="*/ 1520591 w 1758613"/>
                <a:gd name="connsiteY6" fmla="*/ 423461 h 1618248"/>
                <a:gd name="connsiteX7" fmla="*/ 1618248 w 1758613"/>
                <a:gd name="connsiteY7" fmla="*/ 809170 h 1618248"/>
                <a:gd name="connsiteX8" fmla="*/ 1553141 w 1758613"/>
                <a:gd name="connsiteY8" fmla="*/ 1127600 h 1618248"/>
                <a:gd name="connsiteX9" fmla="*/ 1758613 w 1758613"/>
                <a:gd name="connsiteY9" fmla="*/ 1246216 h 1618248"/>
                <a:gd name="connsiteX10" fmla="*/ 1657116 w 1758613"/>
                <a:gd name="connsiteY10" fmla="*/ 1421941 h 1618248"/>
                <a:gd name="connsiteX11" fmla="*/ 1450333 w 1758613"/>
                <a:gd name="connsiteY11" fmla="*/ 1302577 h 1618248"/>
                <a:gd name="connsiteX12" fmla="*/ 809124 w 1758613"/>
                <a:gd name="connsiteY12" fmla="*/ 1618248 h 1618248"/>
                <a:gd name="connsiteX13" fmla="*/ 0 w 1758613"/>
                <a:gd name="connsiteY13" fmla="*/ 809124 h 1618248"/>
                <a:gd name="connsiteX14" fmla="*/ 809124 w 1758613"/>
                <a:gd name="connsiteY14" fmla="*/ 0 h 1618248"/>
                <a:gd name="connsiteX15" fmla="*/ 1520591 w 1758613"/>
                <a:gd name="connsiteY15" fmla="*/ 423461 h 16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8613" h="1618248">
                  <a:moveTo>
                    <a:pt x="1447422" y="527561"/>
                  </a:moveTo>
                  <a:cubicBezTo>
                    <a:pt x="1341370" y="276826"/>
                    <a:pt x="1093095" y="100892"/>
                    <a:pt x="803728" y="100892"/>
                  </a:cubicBezTo>
                  <a:cubicBezTo>
                    <a:pt x="417905" y="100892"/>
                    <a:pt x="105135" y="413663"/>
                    <a:pt x="105135" y="799485"/>
                  </a:cubicBezTo>
                  <a:cubicBezTo>
                    <a:pt x="105134" y="1185308"/>
                    <a:pt x="417905" y="1498078"/>
                    <a:pt x="803728" y="1498078"/>
                  </a:cubicBezTo>
                  <a:cubicBezTo>
                    <a:pt x="1189550" y="1498078"/>
                    <a:pt x="1502321" y="1185307"/>
                    <a:pt x="1502321" y="799485"/>
                  </a:cubicBezTo>
                  <a:cubicBezTo>
                    <a:pt x="1502321" y="703030"/>
                    <a:pt x="1482773" y="611140"/>
                    <a:pt x="1447422" y="527561"/>
                  </a:cubicBezTo>
                  <a:close/>
                  <a:moveTo>
                    <a:pt x="1520591" y="423461"/>
                  </a:moveTo>
                  <a:cubicBezTo>
                    <a:pt x="1582872" y="538116"/>
                    <a:pt x="1618248" y="669509"/>
                    <a:pt x="1618248" y="809170"/>
                  </a:cubicBezTo>
                  <a:cubicBezTo>
                    <a:pt x="1618248" y="922220"/>
                    <a:pt x="1595049" y="1029845"/>
                    <a:pt x="1553141" y="1127600"/>
                  </a:cubicBezTo>
                  <a:lnTo>
                    <a:pt x="1758613" y="1246216"/>
                  </a:lnTo>
                  <a:lnTo>
                    <a:pt x="1657116" y="1421941"/>
                  </a:lnTo>
                  <a:lnTo>
                    <a:pt x="1450333" y="1302577"/>
                  </a:lnTo>
                  <a:cubicBezTo>
                    <a:pt x="1302391" y="1494533"/>
                    <a:pt x="1070210" y="1618247"/>
                    <a:pt x="809124" y="1618248"/>
                  </a:cubicBezTo>
                  <a:cubicBezTo>
                    <a:pt x="362256" y="1618247"/>
                    <a:pt x="0" y="1255991"/>
                    <a:pt x="0" y="809124"/>
                  </a:cubicBezTo>
                  <a:cubicBezTo>
                    <a:pt x="0" y="362256"/>
                    <a:pt x="362256" y="0"/>
                    <a:pt x="809124" y="0"/>
                  </a:cubicBezTo>
                  <a:cubicBezTo>
                    <a:pt x="1116346" y="0"/>
                    <a:pt x="1383575" y="171222"/>
                    <a:pt x="1520591" y="423461"/>
                  </a:cubicBezTo>
                  <a:close/>
                </a:path>
              </a:pathLst>
            </a:custGeom>
            <a:solidFill>
              <a:srgbClr val="010101"/>
            </a:solidFill>
            <a:ln w="9525" cap="flat">
              <a:noFill/>
              <a:prstDash val="solid"/>
              <a:miter/>
            </a:ln>
          </p:spPr>
          <p:txBody>
            <a:bodyPr wrap="square" rtlCol="0" anchor="ctr">
              <a:noAutofit/>
            </a:bodyPr>
            <a:lstStyle/>
            <a:p>
              <a:endParaRPr lang="ko-KR" altLang="en-US"/>
            </a:p>
          </p:txBody>
        </p:sp>
        <p:sp>
          <p:nvSpPr>
            <p:cNvPr id="33" name="자유형: 도형 32">
              <a:extLst>
                <a:ext uri="{FF2B5EF4-FFF2-40B4-BE49-F238E27FC236}">
                  <a16:creationId xmlns:a16="http://schemas.microsoft.com/office/drawing/2014/main" xmlns="" id="{067F9EB5-BE32-4387-A99D-24C7E55B0068}"/>
                </a:ext>
              </a:extLst>
            </p:cNvPr>
            <p:cNvSpPr/>
            <p:nvPr/>
          </p:nvSpPr>
          <p:spPr>
            <a:xfrm rot="6993981" flipH="1" flipV="1">
              <a:off x="10054726" y="2824413"/>
              <a:ext cx="728422" cy="395568"/>
            </a:xfrm>
            <a:custGeom>
              <a:avLst/>
              <a:gdLst>
                <a:gd name="connsiteX0" fmla="*/ 29049 w 1771503"/>
                <a:gd name="connsiteY0" fmla="*/ 514285 h 962012"/>
                <a:gd name="connsiteX1" fmla="*/ 11904 w 1771503"/>
                <a:gd name="connsiteY1" fmla="*/ 444943 h 962012"/>
                <a:gd name="connsiteX2" fmla="*/ 242885 w 1771503"/>
                <a:gd name="connsiteY2" fmla="*/ 45940 h 962012"/>
                <a:gd name="connsiteX3" fmla="*/ 361091 w 1771503"/>
                <a:gd name="connsiteY3" fmla="*/ 27938 h 962012"/>
                <a:gd name="connsiteX4" fmla="*/ 1771457 w 1771503"/>
                <a:gd name="connsiteY4" fmla="*/ 875758 h 962012"/>
                <a:gd name="connsiteX5" fmla="*/ 1681732 w 1771503"/>
                <a:gd name="connsiteY5" fmla="*/ 961769 h 962012"/>
                <a:gd name="connsiteX6" fmla="*/ 1093658 w 1771503"/>
                <a:gd name="connsiteY6" fmla="*/ 820513 h 962012"/>
                <a:gd name="connsiteX7" fmla="*/ 845723 w 1771503"/>
                <a:gd name="connsiteY7" fmla="*/ 726121 h 962012"/>
                <a:gd name="connsiteX8" fmla="*/ 688084 w 1771503"/>
                <a:gd name="connsiteY8" fmla="*/ 819656 h 962012"/>
                <a:gd name="connsiteX9" fmla="*/ 607407 w 1771503"/>
                <a:gd name="connsiteY9" fmla="*/ 853184 h 962012"/>
                <a:gd name="connsiteX10" fmla="*/ 29049 w 1771503"/>
                <a:gd name="connsiteY10" fmla="*/ 514285 h 96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503" h="962012">
                  <a:moveTo>
                    <a:pt x="29049" y="514285"/>
                  </a:moveTo>
                  <a:cubicBezTo>
                    <a:pt x="-6289" y="494472"/>
                    <a:pt x="-6003" y="480185"/>
                    <a:pt x="11904" y="444943"/>
                  </a:cubicBezTo>
                  <a:cubicBezTo>
                    <a:pt x="19524" y="429893"/>
                    <a:pt x="242028" y="47083"/>
                    <a:pt x="242885" y="45940"/>
                  </a:cubicBezTo>
                  <a:cubicBezTo>
                    <a:pt x="283367" y="-12829"/>
                    <a:pt x="288701" y="-11114"/>
                    <a:pt x="361091" y="27938"/>
                  </a:cubicBezTo>
                  <a:cubicBezTo>
                    <a:pt x="816386" y="296067"/>
                    <a:pt x="1779172" y="843278"/>
                    <a:pt x="1771457" y="875758"/>
                  </a:cubicBezTo>
                  <a:cubicBezTo>
                    <a:pt x="1758979" y="928241"/>
                    <a:pt x="1719070" y="965388"/>
                    <a:pt x="1681732" y="961769"/>
                  </a:cubicBezTo>
                  <a:cubicBezTo>
                    <a:pt x="1479230" y="941957"/>
                    <a:pt x="1282444" y="898332"/>
                    <a:pt x="1093658" y="820513"/>
                  </a:cubicBezTo>
                  <a:cubicBezTo>
                    <a:pt x="1011934" y="786795"/>
                    <a:pt x="932019" y="747838"/>
                    <a:pt x="845723" y="726121"/>
                  </a:cubicBezTo>
                  <a:cubicBezTo>
                    <a:pt x="755616" y="703546"/>
                    <a:pt x="711992" y="729740"/>
                    <a:pt x="688084" y="819656"/>
                  </a:cubicBezTo>
                  <a:cubicBezTo>
                    <a:pt x="669320" y="890331"/>
                    <a:pt x="669415" y="890236"/>
                    <a:pt x="607407" y="853184"/>
                  </a:cubicBezTo>
                  <a:cubicBezTo>
                    <a:pt x="585690" y="840230"/>
                    <a:pt x="136777" y="574578"/>
                    <a:pt x="29049" y="514285"/>
                  </a:cubicBezTo>
                  <a:close/>
                </a:path>
              </a:pathLst>
            </a:custGeom>
            <a:solidFill>
              <a:srgbClr val="FE0004"/>
            </a:solidFill>
            <a:ln w="9525" cap="flat">
              <a:noFill/>
              <a:prstDash val="solid"/>
              <a:miter/>
            </a:ln>
          </p:spPr>
          <p:txBody>
            <a:bodyPr rtlCol="0" anchor="ctr"/>
            <a:lstStyle/>
            <a:p>
              <a:endParaRPr lang="ko-KR" altLang="en-US"/>
            </a:p>
          </p:txBody>
        </p:sp>
        <p:sp>
          <p:nvSpPr>
            <p:cNvPr id="444" name="자유형: 도형 443">
              <a:extLst>
                <a:ext uri="{FF2B5EF4-FFF2-40B4-BE49-F238E27FC236}">
                  <a16:creationId xmlns:a16="http://schemas.microsoft.com/office/drawing/2014/main" xmlns="" id="{819B941A-76B0-46F5-9877-9A09E7E3894C}"/>
                </a:ext>
              </a:extLst>
            </p:cNvPr>
            <p:cNvSpPr/>
            <p:nvPr/>
          </p:nvSpPr>
          <p:spPr>
            <a:xfrm rot="6993981" flipH="1" flipV="1">
              <a:off x="8669963" y="4022054"/>
              <a:ext cx="211833" cy="451694"/>
            </a:xfrm>
            <a:custGeom>
              <a:avLst/>
              <a:gdLst>
                <a:gd name="connsiteX0" fmla="*/ 209722 w 211833"/>
                <a:gd name="connsiteY0" fmla="*/ 0 h 451694"/>
                <a:gd name="connsiteX1" fmla="*/ 211833 w 211833"/>
                <a:gd name="connsiteY1" fmla="*/ 6377 h 451694"/>
                <a:gd name="connsiteX2" fmla="*/ 14245 w 211833"/>
                <a:gd name="connsiteY2" fmla="*/ 426680 h 451694"/>
                <a:gd name="connsiteX3" fmla="*/ 0 w 211833"/>
                <a:gd name="connsiteY3" fmla="*/ 451694 h 451694"/>
                <a:gd name="connsiteX4" fmla="*/ 2071 w 211833"/>
                <a:gd name="connsiteY4" fmla="*/ 431158 h 451694"/>
                <a:gd name="connsiteX5" fmla="*/ 4832 w 211833"/>
                <a:gd name="connsiteY5" fmla="*/ 423703 h 451694"/>
                <a:gd name="connsiteX6" fmla="*/ 34909 w 211833"/>
                <a:gd name="connsiteY6" fmla="*/ 335950 h 451694"/>
                <a:gd name="connsiteX7" fmla="*/ 64980 w 211833"/>
                <a:gd name="connsiteY7" fmla="*/ 202496 h 451694"/>
                <a:gd name="connsiteX8" fmla="*/ 114196 w 211833"/>
                <a:gd name="connsiteY8" fmla="*/ 111824 h 451694"/>
                <a:gd name="connsiteX9" fmla="*/ 199500 w 211833"/>
                <a:gd name="connsiteY9" fmla="*/ 8434 h 451694"/>
                <a:gd name="connsiteX10" fmla="*/ 209722 w 211833"/>
                <a:gd name="connsiteY10" fmla="*/ 0 h 45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833" h="451694">
                  <a:moveTo>
                    <a:pt x="209722" y="0"/>
                  </a:moveTo>
                  <a:lnTo>
                    <a:pt x="211833" y="6377"/>
                  </a:lnTo>
                  <a:cubicBezTo>
                    <a:pt x="206181" y="24946"/>
                    <a:pt x="94782" y="277549"/>
                    <a:pt x="14245" y="426680"/>
                  </a:cubicBezTo>
                  <a:lnTo>
                    <a:pt x="0" y="451694"/>
                  </a:lnTo>
                  <a:lnTo>
                    <a:pt x="2071" y="431158"/>
                  </a:lnTo>
                  <a:lnTo>
                    <a:pt x="4832" y="423703"/>
                  </a:lnTo>
                  <a:cubicBezTo>
                    <a:pt x="16078" y="392758"/>
                    <a:pt x="28644" y="356938"/>
                    <a:pt x="34909" y="335950"/>
                  </a:cubicBezTo>
                  <a:lnTo>
                    <a:pt x="64980" y="202496"/>
                  </a:lnTo>
                  <a:lnTo>
                    <a:pt x="114196" y="111824"/>
                  </a:lnTo>
                  <a:cubicBezTo>
                    <a:pt x="139304" y="74658"/>
                    <a:pt x="167895" y="40039"/>
                    <a:pt x="199500" y="8434"/>
                  </a:cubicBezTo>
                  <a:lnTo>
                    <a:pt x="209722" y="0"/>
                  </a:lnTo>
                  <a:close/>
                </a:path>
              </a:pathLst>
            </a:custGeom>
            <a:solidFill>
              <a:srgbClr val="A4A2A3"/>
            </a:solidFill>
            <a:ln w="6495" cap="flat">
              <a:noFill/>
              <a:prstDash val="solid"/>
              <a:miter/>
            </a:ln>
          </p:spPr>
          <p:txBody>
            <a:bodyPr rtlCol="0" anchor="ctr"/>
            <a:lstStyle/>
            <a:p>
              <a:endParaRPr lang="ko-KR" altLang="en-US"/>
            </a:p>
          </p:txBody>
        </p:sp>
        <p:sp>
          <p:nvSpPr>
            <p:cNvPr id="371" name="자유형: 도형 370">
              <a:extLst>
                <a:ext uri="{FF2B5EF4-FFF2-40B4-BE49-F238E27FC236}">
                  <a16:creationId xmlns:a16="http://schemas.microsoft.com/office/drawing/2014/main" xmlns="" id="{3F811501-3328-4B06-9D14-870BAB672C08}"/>
                </a:ext>
              </a:extLst>
            </p:cNvPr>
            <p:cNvSpPr/>
            <p:nvPr/>
          </p:nvSpPr>
          <p:spPr>
            <a:xfrm rot="6993981" flipH="1" flipV="1">
              <a:off x="8785375" y="3473465"/>
              <a:ext cx="675522" cy="1389160"/>
            </a:xfrm>
            <a:custGeom>
              <a:avLst/>
              <a:gdLst>
                <a:gd name="connsiteX0" fmla="*/ 675522 w 675522"/>
                <a:gd name="connsiteY0" fmla="*/ 0 h 1389160"/>
                <a:gd name="connsiteX1" fmla="*/ 667820 w 675522"/>
                <a:gd name="connsiteY1" fmla="*/ 33157 h 1389160"/>
                <a:gd name="connsiteX2" fmla="*/ 535940 w 675522"/>
                <a:gd name="connsiteY2" fmla="*/ 319916 h 1389160"/>
                <a:gd name="connsiteX3" fmla="*/ 228066 w 675522"/>
                <a:gd name="connsiteY3" fmla="*/ 697355 h 1389160"/>
                <a:gd name="connsiteX4" fmla="*/ 230350 w 675522"/>
                <a:gd name="connsiteY4" fmla="*/ 716964 h 1389160"/>
                <a:gd name="connsiteX5" fmla="*/ 521281 w 675522"/>
                <a:gd name="connsiteY5" fmla="*/ 1020857 h 1389160"/>
                <a:gd name="connsiteX6" fmla="*/ 594341 w 675522"/>
                <a:gd name="connsiteY6" fmla="*/ 1199594 h 1389160"/>
                <a:gd name="connsiteX7" fmla="*/ 633345 w 675522"/>
                <a:gd name="connsiteY7" fmla="*/ 1350603 h 1389160"/>
                <a:gd name="connsiteX8" fmla="*/ 642046 w 675522"/>
                <a:gd name="connsiteY8" fmla="*/ 1389160 h 1389160"/>
                <a:gd name="connsiteX9" fmla="*/ 557803 w 675522"/>
                <a:gd name="connsiteY9" fmla="*/ 1380668 h 1389160"/>
                <a:gd name="connsiteX10" fmla="*/ 1 w 675522"/>
                <a:gd name="connsiteY10" fmla="*/ 696267 h 1389160"/>
                <a:gd name="connsiteX11" fmla="*/ 5114 w 675522"/>
                <a:gd name="connsiteY11" fmla="*/ 645548 h 1389160"/>
                <a:gd name="connsiteX12" fmla="*/ 19359 w 675522"/>
                <a:gd name="connsiteY12" fmla="*/ 620534 h 1389160"/>
                <a:gd name="connsiteX13" fmla="*/ 216947 w 675522"/>
                <a:gd name="connsiteY13" fmla="*/ 200231 h 1389160"/>
                <a:gd name="connsiteX14" fmla="*/ 214836 w 675522"/>
                <a:gd name="connsiteY14" fmla="*/ 193854 h 1389160"/>
                <a:gd name="connsiteX15" fmla="*/ 215357 w 675522"/>
                <a:gd name="connsiteY15" fmla="*/ 193425 h 1389160"/>
                <a:gd name="connsiteX16" fmla="*/ 215993 w 675522"/>
                <a:gd name="connsiteY16" fmla="*/ 195347 h 1389160"/>
                <a:gd name="connsiteX17" fmla="*/ 217337 w 675522"/>
                <a:gd name="connsiteY17" fmla="*/ 191790 h 1389160"/>
                <a:gd name="connsiteX18" fmla="*/ 308004 w 675522"/>
                <a:gd name="connsiteY18" fmla="*/ 116984 h 1389160"/>
                <a:gd name="connsiteX19" fmla="*/ 557803 w 675522"/>
                <a:gd name="connsiteY19" fmla="*/ 11868 h 1389160"/>
                <a:gd name="connsiteX20" fmla="*/ 675522 w 675522"/>
                <a:gd name="connsiteY20" fmla="*/ 0 h 1389160"/>
                <a:gd name="connsiteX21" fmla="*/ 130302 w 675522"/>
                <a:gd name="connsiteY21" fmla="*/ 400505 h 1389160"/>
                <a:gd name="connsiteX22" fmla="*/ 107747 w 675522"/>
                <a:gd name="connsiteY22" fmla="*/ 448157 h 1389160"/>
                <a:gd name="connsiteX23" fmla="*/ 120501 w 675522"/>
                <a:gd name="connsiteY23" fmla="*/ 422552 h 1389160"/>
                <a:gd name="connsiteX24" fmla="*/ 130302 w 675522"/>
                <a:gd name="connsiteY24" fmla="*/ 400505 h 1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22" h="1389160">
                  <a:moveTo>
                    <a:pt x="675522" y="0"/>
                  </a:moveTo>
                  <a:lnTo>
                    <a:pt x="667820" y="33157"/>
                  </a:lnTo>
                  <a:cubicBezTo>
                    <a:pt x="637317" y="132886"/>
                    <a:pt x="593194" y="228441"/>
                    <a:pt x="535940" y="319916"/>
                  </a:cubicBezTo>
                  <a:cubicBezTo>
                    <a:pt x="449176" y="458531"/>
                    <a:pt x="344286" y="582645"/>
                    <a:pt x="228066" y="697355"/>
                  </a:cubicBezTo>
                  <a:cubicBezTo>
                    <a:pt x="216130" y="709140"/>
                    <a:pt x="215989" y="709022"/>
                    <a:pt x="230350" y="716964"/>
                  </a:cubicBezTo>
                  <a:cubicBezTo>
                    <a:pt x="358867" y="788080"/>
                    <a:pt x="457085" y="888252"/>
                    <a:pt x="521281" y="1020857"/>
                  </a:cubicBezTo>
                  <a:cubicBezTo>
                    <a:pt x="549375" y="1078882"/>
                    <a:pt x="572978" y="1138799"/>
                    <a:pt x="594341" y="1199594"/>
                  </a:cubicBezTo>
                  <a:cubicBezTo>
                    <a:pt x="602899" y="1223945"/>
                    <a:pt x="616723" y="1278892"/>
                    <a:pt x="633345" y="1350603"/>
                  </a:cubicBezTo>
                  <a:lnTo>
                    <a:pt x="642046" y="1389160"/>
                  </a:lnTo>
                  <a:lnTo>
                    <a:pt x="557803" y="1380668"/>
                  </a:lnTo>
                  <a:cubicBezTo>
                    <a:pt x="239466" y="1315527"/>
                    <a:pt x="0" y="1033862"/>
                    <a:pt x="1" y="696267"/>
                  </a:cubicBezTo>
                  <a:lnTo>
                    <a:pt x="5114" y="645548"/>
                  </a:lnTo>
                  <a:lnTo>
                    <a:pt x="19359" y="620534"/>
                  </a:lnTo>
                  <a:cubicBezTo>
                    <a:pt x="99896" y="471403"/>
                    <a:pt x="211295" y="218800"/>
                    <a:pt x="216947" y="200231"/>
                  </a:cubicBezTo>
                  <a:lnTo>
                    <a:pt x="214836" y="193854"/>
                  </a:lnTo>
                  <a:lnTo>
                    <a:pt x="215357" y="193425"/>
                  </a:lnTo>
                  <a:lnTo>
                    <a:pt x="215993" y="195347"/>
                  </a:lnTo>
                  <a:lnTo>
                    <a:pt x="217337" y="191790"/>
                  </a:lnTo>
                  <a:lnTo>
                    <a:pt x="308004" y="116984"/>
                  </a:lnTo>
                  <a:cubicBezTo>
                    <a:pt x="382335" y="66766"/>
                    <a:pt x="466850" y="30479"/>
                    <a:pt x="557803" y="11868"/>
                  </a:cubicBezTo>
                  <a:lnTo>
                    <a:pt x="675522" y="0"/>
                  </a:lnTo>
                  <a:close/>
                  <a:moveTo>
                    <a:pt x="130302" y="400505"/>
                  </a:moveTo>
                  <a:lnTo>
                    <a:pt x="107747" y="448157"/>
                  </a:lnTo>
                  <a:lnTo>
                    <a:pt x="120501" y="422552"/>
                  </a:lnTo>
                  <a:lnTo>
                    <a:pt x="130302" y="400505"/>
                  </a:lnTo>
                  <a:close/>
                </a:path>
              </a:pathLst>
            </a:custGeom>
            <a:solidFill>
              <a:srgbClr val="ECECEC"/>
            </a:solidFill>
            <a:ln w="649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156035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1">
            <a:extLst>
              <a:ext uri="{FF2B5EF4-FFF2-40B4-BE49-F238E27FC236}">
                <a16:creationId xmlns:a16="http://schemas.microsoft.com/office/drawing/2014/main" xmlns="" id="{61E350A6-1058-45A3-A916-21F5AE7A0707}"/>
              </a:ext>
            </a:extLst>
          </p:cNvPr>
          <p:cNvGrpSpPr/>
          <p:nvPr/>
        </p:nvGrpSpPr>
        <p:grpSpPr>
          <a:xfrm>
            <a:off x="-41447" y="987524"/>
            <a:ext cx="3200401" cy="4276791"/>
            <a:chOff x="5202787" y="2635549"/>
            <a:chExt cx="1812417" cy="2421990"/>
          </a:xfrm>
        </p:grpSpPr>
        <p:sp>
          <p:nvSpPr>
            <p:cNvPr id="37" name="Frame 5">
              <a:extLst>
                <a:ext uri="{FF2B5EF4-FFF2-40B4-BE49-F238E27FC236}">
                  <a16:creationId xmlns:a16="http://schemas.microsoft.com/office/drawing/2014/main" xmlns="" id="{B49EA7D6-74F1-466F-81A6-094E4521371F}"/>
                </a:ext>
              </a:extLst>
            </p:cNvPr>
            <p:cNvSpPr>
              <a:spLocks noChangeAspect="1"/>
            </p:cNvSpPr>
            <p:nvPr/>
          </p:nvSpPr>
          <p:spPr>
            <a:xfrm>
              <a:off x="5202787" y="3245120"/>
              <a:ext cx="1812417" cy="1812419"/>
            </a:xfrm>
            <a:prstGeom prst="ellipse">
              <a:avLst/>
            </a:prstGeom>
            <a:solidFill>
              <a:schemeClr val="accent1"/>
            </a:solidFill>
            <a:ln>
              <a:noFill/>
            </a:ln>
            <a:scene3d>
              <a:camera prst="isometricOffAxis2Top">
                <a:rot lat="19200000" lon="3600000" rev="17400000"/>
              </a:camera>
              <a:lightRig rig="soft" dir="t"/>
            </a:scene3d>
            <a:sp3d extrusionH="476250" prstMaterial="matte">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38" name="Frame 6">
              <a:extLst>
                <a:ext uri="{FF2B5EF4-FFF2-40B4-BE49-F238E27FC236}">
                  <a16:creationId xmlns:a16="http://schemas.microsoft.com/office/drawing/2014/main" xmlns="" id="{C4EFA831-9666-46A5-BEF5-B176D2E4F36A}"/>
                </a:ext>
              </a:extLst>
            </p:cNvPr>
            <p:cNvSpPr>
              <a:spLocks noChangeAspect="1"/>
            </p:cNvSpPr>
            <p:nvPr/>
          </p:nvSpPr>
          <p:spPr>
            <a:xfrm>
              <a:off x="5332246" y="3061642"/>
              <a:ext cx="1553500" cy="1553501"/>
            </a:xfrm>
            <a:prstGeom prst="ellipse">
              <a:avLst/>
            </a:prstGeom>
            <a:solidFill>
              <a:schemeClr val="accent2"/>
            </a:solidFill>
            <a:ln>
              <a:noFill/>
            </a:ln>
            <a:scene3d>
              <a:camera prst="isometricOffAxis2Top">
                <a:rot lat="19200000" lon="3600000" rev="17400000"/>
              </a:camera>
              <a:lightRig rig="soft" dir="t"/>
            </a:scene3d>
            <a:sp3d extrusionH="476250" prstMaterial="matte">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39" name="Frame 7">
              <a:extLst>
                <a:ext uri="{FF2B5EF4-FFF2-40B4-BE49-F238E27FC236}">
                  <a16:creationId xmlns:a16="http://schemas.microsoft.com/office/drawing/2014/main" xmlns="" id="{9564D156-6F32-407B-9984-074FCD06088A}"/>
                </a:ext>
              </a:extLst>
            </p:cNvPr>
            <p:cNvSpPr>
              <a:spLocks noChangeAspect="1"/>
            </p:cNvSpPr>
            <p:nvPr/>
          </p:nvSpPr>
          <p:spPr>
            <a:xfrm>
              <a:off x="5461704" y="2856747"/>
              <a:ext cx="1294583" cy="1294582"/>
            </a:xfrm>
            <a:prstGeom prst="ellipse">
              <a:avLst/>
            </a:prstGeom>
            <a:solidFill>
              <a:schemeClr val="accent3"/>
            </a:solidFill>
            <a:ln>
              <a:noFill/>
            </a:ln>
            <a:scene3d>
              <a:camera prst="isometricOffAxis2Top">
                <a:rot lat="19200000" lon="3600000" rev="17400000"/>
              </a:camera>
              <a:lightRig rig="soft" dir="t"/>
            </a:scene3d>
            <a:sp3d extrusionH="476250" prstMaterial="matte">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40" name="Frame 8">
              <a:extLst>
                <a:ext uri="{FF2B5EF4-FFF2-40B4-BE49-F238E27FC236}">
                  <a16:creationId xmlns:a16="http://schemas.microsoft.com/office/drawing/2014/main" xmlns="" id="{4E5098AB-D90D-4FFE-B167-9A3987334E7B}"/>
                </a:ext>
              </a:extLst>
            </p:cNvPr>
            <p:cNvSpPr>
              <a:spLocks noChangeAspect="1"/>
            </p:cNvSpPr>
            <p:nvPr/>
          </p:nvSpPr>
          <p:spPr>
            <a:xfrm>
              <a:off x="5591162" y="2635549"/>
              <a:ext cx="1035667" cy="1035664"/>
            </a:xfrm>
            <a:prstGeom prst="ellipse">
              <a:avLst/>
            </a:prstGeom>
            <a:solidFill>
              <a:schemeClr val="accent4"/>
            </a:solidFill>
            <a:ln>
              <a:noFill/>
            </a:ln>
            <a:scene3d>
              <a:camera prst="isometricOffAxis2Top">
                <a:rot lat="19200000" lon="3600000" rev="17400000"/>
              </a:camera>
              <a:lightRig rig="soft" dir="t"/>
            </a:scene3d>
            <a:sp3d extrusionH="476250" prstMaterial="matte">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sp>
        <p:nvSpPr>
          <p:cNvPr id="3" name="Oval 46">
            <a:extLst>
              <a:ext uri="{FF2B5EF4-FFF2-40B4-BE49-F238E27FC236}">
                <a16:creationId xmlns:a16="http://schemas.microsoft.com/office/drawing/2014/main" xmlns="" id="{2ADDE7C4-5C2C-49CA-9F02-82A1F7AAFB72}"/>
              </a:ext>
            </a:extLst>
          </p:cNvPr>
          <p:cNvSpPr/>
          <p:nvPr/>
        </p:nvSpPr>
        <p:spPr>
          <a:xfrm>
            <a:off x="1444452" y="3365023"/>
            <a:ext cx="2514601" cy="44220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Isosceles Triangle 20">
            <a:extLst>
              <a:ext uri="{FF2B5EF4-FFF2-40B4-BE49-F238E27FC236}">
                <a16:creationId xmlns:a16="http://schemas.microsoft.com/office/drawing/2014/main" xmlns="" id="{193C7858-C34E-42BF-9D71-E7F344D29C43}"/>
              </a:ext>
            </a:extLst>
          </p:cNvPr>
          <p:cNvSpPr>
            <a:spLocks noChangeAspect="1"/>
          </p:cNvSpPr>
          <p:nvPr/>
        </p:nvSpPr>
        <p:spPr>
          <a:xfrm rot="8201235">
            <a:off x="5714685" y="5536516"/>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5" name="Rounded Rectangle 1">
            <a:extLst>
              <a:ext uri="{FF2B5EF4-FFF2-40B4-BE49-F238E27FC236}">
                <a16:creationId xmlns:a16="http://schemas.microsoft.com/office/drawing/2014/main" xmlns="" id="{1E92501D-AB51-4F35-A098-2442C49215AE}"/>
              </a:ext>
            </a:extLst>
          </p:cNvPr>
          <p:cNvSpPr>
            <a:spLocks noChangeAspect="1"/>
          </p:cNvSpPr>
          <p:nvPr/>
        </p:nvSpPr>
        <p:spPr>
          <a:xfrm>
            <a:off x="5775852" y="3218944"/>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1" name="Graphic 19">
            <a:extLst>
              <a:ext uri="{FF2B5EF4-FFF2-40B4-BE49-F238E27FC236}">
                <a16:creationId xmlns:a16="http://schemas.microsoft.com/office/drawing/2014/main" xmlns="" id="{7F0445C0-F384-4040-ADAF-1C5A1CAD3A1A}"/>
              </a:ext>
            </a:extLst>
          </p:cNvPr>
          <p:cNvSpPr/>
          <p:nvPr/>
        </p:nvSpPr>
        <p:spPr>
          <a:xfrm>
            <a:off x="1057888" y="479533"/>
            <a:ext cx="1138750" cy="2117261"/>
          </a:xfrm>
          <a:custGeom>
            <a:avLst/>
            <a:gdLst>
              <a:gd name="connsiteX0" fmla="*/ 292879 w 3684792"/>
              <a:gd name="connsiteY0" fmla="*/ 6730719 h 6851086"/>
              <a:gd name="connsiteX1" fmla="*/ 249325 w 3684792"/>
              <a:gd name="connsiteY1" fmla="*/ 6741089 h 6851086"/>
              <a:gd name="connsiteX2" fmla="*/ 180192 w 3684792"/>
              <a:gd name="connsiteY2" fmla="*/ 6721731 h 6851086"/>
              <a:gd name="connsiteX3" fmla="*/ 49530 w 3684792"/>
              <a:gd name="connsiteY3" fmla="*/ 6650524 h 6851086"/>
              <a:gd name="connsiteX4" fmla="*/ 9433 w 3684792"/>
              <a:gd name="connsiteY4" fmla="*/ 6622180 h 6851086"/>
              <a:gd name="connsiteX5" fmla="*/ 446 w 3684792"/>
              <a:gd name="connsiteY5" fmla="*/ 6598674 h 6851086"/>
              <a:gd name="connsiteX6" fmla="*/ 69579 w 3684792"/>
              <a:gd name="connsiteY6" fmla="*/ 6366387 h 6851086"/>
              <a:gd name="connsiteX7" fmla="*/ 144934 w 3684792"/>
              <a:gd name="connsiteY7" fmla="*/ 6213603 h 6851086"/>
              <a:gd name="connsiteX8" fmla="*/ 191944 w 3684792"/>
              <a:gd name="connsiteY8" fmla="*/ 6090546 h 6851086"/>
              <a:gd name="connsiteX9" fmla="*/ 209919 w 3684792"/>
              <a:gd name="connsiteY9" fmla="*/ 6009661 h 6851086"/>
              <a:gd name="connsiteX10" fmla="*/ 236881 w 3684792"/>
              <a:gd name="connsiteY10" fmla="*/ 5988921 h 6851086"/>
              <a:gd name="connsiteX11" fmla="*/ 250016 w 3684792"/>
              <a:gd name="connsiteY11" fmla="*/ 5975786 h 6851086"/>
              <a:gd name="connsiteX12" fmla="*/ 290113 w 3684792"/>
              <a:gd name="connsiteY12" fmla="*/ 5787052 h 6851086"/>
              <a:gd name="connsiteX13" fmla="*/ 371690 w 3684792"/>
              <a:gd name="connsiteY13" fmla="*/ 5478027 h 6851086"/>
              <a:gd name="connsiteX14" fmla="*/ 500278 w 3684792"/>
              <a:gd name="connsiteY14" fmla="*/ 5117844 h 6851086"/>
              <a:gd name="connsiteX15" fmla="*/ 660667 w 3684792"/>
              <a:gd name="connsiteY15" fmla="*/ 4852373 h 6851086"/>
              <a:gd name="connsiteX16" fmla="*/ 791328 w 3684792"/>
              <a:gd name="connsiteY16" fmla="*/ 4631147 h 6851086"/>
              <a:gd name="connsiteX17" fmla="*/ 850091 w 3684792"/>
              <a:gd name="connsiteY17" fmla="*/ 4431353 h 6851086"/>
              <a:gd name="connsiteX18" fmla="*/ 926829 w 3684792"/>
              <a:gd name="connsiteY18" fmla="*/ 4072552 h 6851086"/>
              <a:gd name="connsiteX19" fmla="*/ 973839 w 3684792"/>
              <a:gd name="connsiteY19" fmla="*/ 3917694 h 6851086"/>
              <a:gd name="connsiteX20" fmla="*/ 981444 w 3684792"/>
              <a:gd name="connsiteY20" fmla="*/ 3841648 h 6851086"/>
              <a:gd name="connsiteX21" fmla="*/ 977296 w 3684792"/>
              <a:gd name="connsiteY21" fmla="*/ 3819525 h 6851086"/>
              <a:gd name="connsiteX22" fmla="*/ 930286 w 3684792"/>
              <a:gd name="connsiteY22" fmla="*/ 3699234 h 6851086"/>
              <a:gd name="connsiteX23" fmla="*/ 886732 w 3684792"/>
              <a:gd name="connsiteY23" fmla="*/ 3396431 h 6851086"/>
              <a:gd name="connsiteX24" fmla="*/ 889497 w 3684792"/>
              <a:gd name="connsiteY24" fmla="*/ 3383295 h 6851086"/>
              <a:gd name="connsiteX25" fmla="*/ 891571 w 3684792"/>
              <a:gd name="connsiteY25" fmla="*/ 3370160 h 6851086"/>
              <a:gd name="connsiteX26" fmla="*/ 882584 w 3684792"/>
              <a:gd name="connsiteY26" fmla="*/ 3373617 h 6851086"/>
              <a:gd name="connsiteX27" fmla="*/ 678641 w 3684792"/>
              <a:gd name="connsiteY27" fmla="*/ 3435145 h 6851086"/>
              <a:gd name="connsiteX28" fmla="*/ 812759 w 3684792"/>
              <a:gd name="connsiteY28" fmla="*/ 3442059 h 6851086"/>
              <a:gd name="connsiteX29" fmla="*/ 588077 w 3684792"/>
              <a:gd name="connsiteY29" fmla="*/ 3399196 h 6851086"/>
              <a:gd name="connsiteX30" fmla="*/ 385517 w 3684792"/>
              <a:gd name="connsiteY30" fmla="*/ 3320384 h 6851086"/>
              <a:gd name="connsiteX31" fmla="*/ 211993 w 3684792"/>
              <a:gd name="connsiteY31" fmla="*/ 3151008 h 6851086"/>
              <a:gd name="connsiteX32" fmla="*/ 180883 w 3684792"/>
              <a:gd name="connsiteY32" fmla="*/ 2865489 h 6851086"/>
              <a:gd name="connsiteX33" fmla="*/ 196092 w 3684792"/>
              <a:gd name="connsiteY33" fmla="*/ 2714779 h 6851086"/>
              <a:gd name="connsiteX34" fmla="*/ 265917 w 3684792"/>
              <a:gd name="connsiteY34" fmla="*/ 2472122 h 6851086"/>
              <a:gd name="connsiteX35" fmla="*/ 352333 w 3684792"/>
              <a:gd name="connsiteY35" fmla="*/ 2270253 h 6851086"/>
              <a:gd name="connsiteX36" fmla="*/ 361320 w 3684792"/>
              <a:gd name="connsiteY36" fmla="*/ 2253661 h 6851086"/>
              <a:gd name="connsiteX37" fmla="*/ 472625 w 3684792"/>
              <a:gd name="connsiteY37" fmla="*/ 2205268 h 6851086"/>
              <a:gd name="connsiteX38" fmla="*/ 512722 w 3684792"/>
              <a:gd name="connsiteY38" fmla="*/ 2185220 h 6851086"/>
              <a:gd name="connsiteX39" fmla="*/ 653753 w 3684792"/>
              <a:gd name="connsiteY39" fmla="*/ 1982659 h 6851086"/>
              <a:gd name="connsiteX40" fmla="*/ 733948 w 3684792"/>
              <a:gd name="connsiteY40" fmla="*/ 1733780 h 6851086"/>
              <a:gd name="connsiteX41" fmla="*/ 948951 w 3684792"/>
              <a:gd name="connsiteY41" fmla="*/ 1621094 h 6851086"/>
              <a:gd name="connsiteX42" fmla="*/ 1067169 w 3684792"/>
              <a:gd name="connsiteY42" fmla="*/ 1556109 h 6851086"/>
              <a:gd name="connsiteX43" fmla="*/ 1268346 w 3684792"/>
              <a:gd name="connsiteY43" fmla="*/ 1374980 h 6851086"/>
              <a:gd name="connsiteX44" fmla="*/ 1486115 w 3684792"/>
              <a:gd name="connsiteY44" fmla="*/ 1154445 h 6851086"/>
              <a:gd name="connsiteX45" fmla="*/ 1571840 w 3684792"/>
              <a:gd name="connsiteY45" fmla="*/ 1106744 h 6851086"/>
              <a:gd name="connsiteX46" fmla="*/ 1726698 w 3684792"/>
              <a:gd name="connsiteY46" fmla="*/ 1011340 h 6851086"/>
              <a:gd name="connsiteX47" fmla="*/ 1761265 w 3684792"/>
              <a:gd name="connsiteY47" fmla="*/ 996822 h 6851086"/>
              <a:gd name="connsiteX48" fmla="*/ 1788918 w 3684792"/>
              <a:gd name="connsiteY48" fmla="*/ 975391 h 6851086"/>
              <a:gd name="connsiteX49" fmla="*/ 1876026 w 3684792"/>
              <a:gd name="connsiteY49" fmla="*/ 819841 h 6851086"/>
              <a:gd name="connsiteX50" fmla="*/ 1836620 w 3684792"/>
              <a:gd name="connsiteY50" fmla="*/ 716142 h 6851086"/>
              <a:gd name="connsiteX51" fmla="*/ 1821411 w 3684792"/>
              <a:gd name="connsiteY51" fmla="*/ 488003 h 6851086"/>
              <a:gd name="connsiteX52" fmla="*/ 1834546 w 3684792"/>
              <a:gd name="connsiteY52" fmla="*/ 356650 h 6851086"/>
              <a:gd name="connsiteX53" fmla="*/ 1929258 w 3684792"/>
              <a:gd name="connsiteY53" fmla="*/ 137498 h 6851086"/>
              <a:gd name="connsiteX54" fmla="*/ 2058537 w 3684792"/>
              <a:gd name="connsiteY54" fmla="*/ 52464 h 6851086"/>
              <a:gd name="connsiteX55" fmla="*/ 2124905 w 3684792"/>
              <a:gd name="connsiteY55" fmla="*/ 23428 h 6851086"/>
              <a:gd name="connsiteX56" fmla="*/ 2100708 w 3684792"/>
              <a:gd name="connsiteY56" fmla="*/ 6836 h 6851086"/>
              <a:gd name="connsiteX57" fmla="*/ 2102782 w 3684792"/>
              <a:gd name="connsiteY57" fmla="*/ 615 h 6851086"/>
              <a:gd name="connsiteX58" fmla="*/ 2144262 w 3684792"/>
              <a:gd name="connsiteY58" fmla="*/ 615 h 6851086"/>
              <a:gd name="connsiteX59" fmla="*/ 2295663 w 3684792"/>
              <a:gd name="connsiteY59" fmla="*/ 15824 h 6851086"/>
              <a:gd name="connsiteX60" fmla="*/ 2645477 w 3684792"/>
              <a:gd name="connsiteY60" fmla="*/ 232210 h 6851086"/>
              <a:gd name="connsiteX61" fmla="*/ 2645477 w 3684792"/>
              <a:gd name="connsiteY61" fmla="*/ 407117 h 6851086"/>
              <a:gd name="connsiteX62" fmla="*/ 2608836 w 3684792"/>
              <a:gd name="connsiteY62" fmla="*/ 561284 h 6851086"/>
              <a:gd name="connsiteX63" fmla="*/ 2664834 w 3684792"/>
              <a:gd name="connsiteY63" fmla="*/ 754856 h 6851086"/>
              <a:gd name="connsiteX64" fmla="*/ 2574270 w 3684792"/>
              <a:gd name="connsiteY64" fmla="*/ 854408 h 6851086"/>
              <a:gd name="connsiteX65" fmla="*/ 2527951 w 3684792"/>
              <a:gd name="connsiteY65" fmla="*/ 932528 h 6851086"/>
              <a:gd name="connsiteX66" fmla="*/ 2502371 w 3684792"/>
              <a:gd name="connsiteY66" fmla="*/ 989909 h 6851086"/>
              <a:gd name="connsiteX67" fmla="*/ 2435312 w 3684792"/>
              <a:gd name="connsiteY67" fmla="*/ 1162741 h 6851086"/>
              <a:gd name="connsiteX68" fmla="*/ 2253492 w 3684792"/>
              <a:gd name="connsiteY68" fmla="*/ 1105361 h 6851086"/>
              <a:gd name="connsiteX69" fmla="*/ 2221000 w 3684792"/>
              <a:gd name="connsiteY69" fmla="*/ 1211135 h 6851086"/>
              <a:gd name="connsiteX70" fmla="*/ 2179520 w 3684792"/>
              <a:gd name="connsiteY70" fmla="*/ 1298934 h 6851086"/>
              <a:gd name="connsiteX71" fmla="*/ 2232752 w 3684792"/>
              <a:gd name="connsiteY71" fmla="*/ 1512555 h 6851086"/>
              <a:gd name="connsiteX72" fmla="*/ 2232752 w 3684792"/>
              <a:gd name="connsiteY72" fmla="*/ 1784248 h 6851086"/>
              <a:gd name="connsiteX73" fmla="*/ 2209939 w 3684792"/>
              <a:gd name="connsiteY73" fmla="*/ 1970216 h 6851086"/>
              <a:gd name="connsiteX74" fmla="*/ 2192655 w 3684792"/>
              <a:gd name="connsiteY74" fmla="*/ 2119543 h 6851086"/>
              <a:gd name="connsiteX75" fmla="*/ 2159471 w 3684792"/>
              <a:gd name="connsiteY75" fmla="*/ 2186602 h 6851086"/>
              <a:gd name="connsiteX76" fmla="*/ 2122139 w 3684792"/>
              <a:gd name="connsiteY76" fmla="*/ 2306894 h 6851086"/>
              <a:gd name="connsiteX77" fmla="*/ 2102782 w 3684792"/>
              <a:gd name="connsiteY77" fmla="*/ 2392619 h 6851086"/>
              <a:gd name="connsiteX78" fmla="*/ 2142879 w 3684792"/>
              <a:gd name="connsiteY78" fmla="*/ 2457604 h 6851086"/>
              <a:gd name="connsiteX79" fmla="*/ 2366870 w 3684792"/>
              <a:gd name="connsiteY79" fmla="*/ 2388471 h 6851086"/>
              <a:gd name="connsiteX80" fmla="*/ 2399363 w 3684792"/>
              <a:gd name="connsiteY80" fmla="*/ 2373953 h 6851086"/>
              <a:gd name="connsiteX81" fmla="*/ 2468496 w 3684792"/>
              <a:gd name="connsiteY81" fmla="*/ 2333856 h 6851086"/>
              <a:gd name="connsiteX82" fmla="*/ 2571504 w 3684792"/>
              <a:gd name="connsiteY82" fmla="*/ 2308968 h 6851086"/>
              <a:gd name="connsiteX83" fmla="*/ 2698018 w 3684792"/>
              <a:gd name="connsiteY83" fmla="*/ 2368422 h 6851086"/>
              <a:gd name="connsiteX84" fmla="*/ 2700783 w 3684792"/>
              <a:gd name="connsiteY84" fmla="*/ 2405063 h 6851086"/>
              <a:gd name="connsiteX85" fmla="*/ 2715301 w 3684792"/>
              <a:gd name="connsiteY85" fmla="*/ 2427876 h 6851086"/>
              <a:gd name="connsiteX86" fmla="*/ 2997364 w 3684792"/>
              <a:gd name="connsiteY86" fmla="*/ 2443777 h 6851086"/>
              <a:gd name="connsiteX87" fmla="*/ 3070645 w 3684792"/>
              <a:gd name="connsiteY87" fmla="*/ 2452073 h 6851086"/>
              <a:gd name="connsiteX88" fmla="*/ 3091385 w 3684792"/>
              <a:gd name="connsiteY88" fmla="*/ 2478344 h 6851086"/>
              <a:gd name="connsiteX89" fmla="*/ 3087928 w 3684792"/>
              <a:gd name="connsiteY89" fmla="*/ 2517749 h 6851086"/>
              <a:gd name="connsiteX90" fmla="*/ 3066497 w 3684792"/>
              <a:gd name="connsiteY90" fmla="*/ 2536415 h 6851086"/>
              <a:gd name="connsiteX91" fmla="*/ 3009808 w 3684792"/>
              <a:gd name="connsiteY91" fmla="*/ 2530885 h 6851086"/>
              <a:gd name="connsiteX92" fmla="*/ 2991142 w 3684792"/>
              <a:gd name="connsiteY92" fmla="*/ 2530885 h 6851086"/>
              <a:gd name="connsiteX93" fmla="*/ 2949662 w 3684792"/>
              <a:gd name="connsiteY93" fmla="*/ 2570291 h 6851086"/>
              <a:gd name="connsiteX94" fmla="*/ 2834901 w 3684792"/>
              <a:gd name="connsiteY94" fmla="*/ 2579969 h 6851086"/>
              <a:gd name="connsiteX95" fmla="*/ 2740880 w 3684792"/>
              <a:gd name="connsiteY95" fmla="*/ 2626288 h 6851086"/>
              <a:gd name="connsiteX96" fmla="*/ 2728436 w 3684792"/>
              <a:gd name="connsiteY96" fmla="*/ 2632510 h 6851086"/>
              <a:gd name="connsiteX97" fmla="*/ 2636489 w 3684792"/>
              <a:gd name="connsiteY97" fmla="*/ 2660164 h 6851086"/>
              <a:gd name="connsiteX98" fmla="*/ 2627502 w 3684792"/>
              <a:gd name="connsiteY98" fmla="*/ 2661546 h 6851086"/>
              <a:gd name="connsiteX99" fmla="*/ 2502371 w 3684792"/>
              <a:gd name="connsiteY99" fmla="*/ 2682286 h 6851086"/>
              <a:gd name="connsiteX100" fmla="*/ 2359957 w 3684792"/>
              <a:gd name="connsiteY100" fmla="*/ 2662929 h 6851086"/>
              <a:gd name="connsiteX101" fmla="*/ 2142879 w 3684792"/>
              <a:gd name="connsiteY101" fmla="*/ 2734136 h 6851086"/>
              <a:gd name="connsiteX102" fmla="*/ 2103473 w 3684792"/>
              <a:gd name="connsiteY102" fmla="*/ 2741741 h 6851086"/>
              <a:gd name="connsiteX103" fmla="*/ 2101400 w 3684792"/>
              <a:gd name="connsiteY103" fmla="*/ 2781146 h 6851086"/>
              <a:gd name="connsiteX104" fmla="*/ 2044019 w 3684792"/>
              <a:gd name="connsiteY104" fmla="*/ 3079801 h 6851086"/>
              <a:gd name="connsiteX105" fmla="*/ 2041254 w 3684792"/>
              <a:gd name="connsiteY105" fmla="*/ 3127503 h 6851086"/>
              <a:gd name="connsiteX106" fmla="*/ 2045402 w 3684792"/>
              <a:gd name="connsiteY106" fmla="*/ 3254708 h 6851086"/>
              <a:gd name="connsiteX107" fmla="*/ 2084808 w 3684792"/>
              <a:gd name="connsiteY107" fmla="*/ 3397813 h 6851086"/>
              <a:gd name="connsiteX108" fmla="*/ 2080660 w 3684792"/>
              <a:gd name="connsiteY108" fmla="*/ 3444824 h 6851086"/>
              <a:gd name="connsiteX109" fmla="*/ 2060611 w 3684792"/>
              <a:gd name="connsiteY109" fmla="*/ 3562350 h 6851086"/>
              <a:gd name="connsiteX110" fmla="*/ 2141497 w 3684792"/>
              <a:gd name="connsiteY110" fmla="*/ 3789107 h 6851086"/>
              <a:gd name="connsiteX111" fmla="*/ 2239666 w 3684792"/>
              <a:gd name="connsiteY111" fmla="*/ 4185239 h 6851086"/>
              <a:gd name="connsiteX112" fmla="*/ 2348896 w 3684792"/>
              <a:gd name="connsiteY112" fmla="*/ 4547497 h 6851086"/>
              <a:gd name="connsiteX113" fmla="*/ 2449830 w 3684792"/>
              <a:gd name="connsiteY113" fmla="*/ 4824720 h 6851086"/>
              <a:gd name="connsiteX114" fmla="*/ 2436695 w 3684792"/>
              <a:gd name="connsiteY114" fmla="*/ 4953307 h 6851086"/>
              <a:gd name="connsiteX115" fmla="*/ 2432547 w 3684792"/>
              <a:gd name="connsiteY115" fmla="*/ 4972665 h 6851086"/>
              <a:gd name="connsiteX116" fmla="*/ 2438078 w 3684792"/>
              <a:gd name="connsiteY116" fmla="*/ 5058390 h 6851086"/>
              <a:gd name="connsiteX117" fmla="*/ 2458126 w 3684792"/>
              <a:gd name="connsiteY117" fmla="*/ 5238136 h 6851086"/>
              <a:gd name="connsiteX118" fmla="*/ 2608145 w 3684792"/>
              <a:gd name="connsiteY118" fmla="*/ 5700636 h 6851086"/>
              <a:gd name="connsiteX119" fmla="*/ 2634415 w 3684792"/>
              <a:gd name="connsiteY119" fmla="*/ 5779447 h 6851086"/>
              <a:gd name="connsiteX120" fmla="*/ 2663451 w 3684792"/>
              <a:gd name="connsiteY120" fmla="*/ 5796040 h 6851086"/>
              <a:gd name="connsiteX121" fmla="*/ 2684191 w 3684792"/>
              <a:gd name="connsiteY121" fmla="*/ 5829223 h 6851086"/>
              <a:gd name="connsiteX122" fmla="*/ 2757472 w 3684792"/>
              <a:gd name="connsiteY122" fmla="*/ 5858259 h 6851086"/>
              <a:gd name="connsiteX123" fmla="*/ 2774064 w 3684792"/>
              <a:gd name="connsiteY123" fmla="*/ 5905961 h 6851086"/>
              <a:gd name="connsiteX124" fmla="*/ 2747794 w 3684792"/>
              <a:gd name="connsiteY124" fmla="*/ 5952972 h 6851086"/>
              <a:gd name="connsiteX125" fmla="*/ 2730510 w 3684792"/>
              <a:gd name="connsiteY125" fmla="*/ 5966798 h 6851086"/>
              <a:gd name="connsiteX126" fmla="*/ 2732584 w 3684792"/>
              <a:gd name="connsiteY126" fmla="*/ 5973712 h 6851086"/>
              <a:gd name="connsiteX127" fmla="*/ 2763694 w 3684792"/>
              <a:gd name="connsiteY127" fmla="*/ 5977859 h 6851086"/>
              <a:gd name="connsiteX128" fmla="*/ 2810705 w 3684792"/>
              <a:gd name="connsiteY128" fmla="*/ 6004130 h 6851086"/>
              <a:gd name="connsiteX129" fmla="*/ 3139778 w 3684792"/>
              <a:gd name="connsiteY129" fmla="*/ 6222591 h 6851086"/>
              <a:gd name="connsiteX130" fmla="*/ 3414236 w 3684792"/>
              <a:gd name="connsiteY130" fmla="*/ 6221899 h 6851086"/>
              <a:gd name="connsiteX131" fmla="*/ 3544207 w 3684792"/>
              <a:gd name="connsiteY131" fmla="*/ 6196320 h 6851086"/>
              <a:gd name="connsiteX132" fmla="*/ 3584995 w 3684792"/>
              <a:gd name="connsiteY132" fmla="*/ 6190098 h 6851086"/>
              <a:gd name="connsiteX133" fmla="*/ 3638919 w 3684792"/>
              <a:gd name="connsiteY133" fmla="*/ 6212912 h 6851086"/>
              <a:gd name="connsiteX134" fmla="*/ 3686621 w 3684792"/>
              <a:gd name="connsiteY134" fmla="*/ 6243331 h 6851086"/>
              <a:gd name="connsiteX135" fmla="*/ 3596748 w 3684792"/>
              <a:gd name="connsiteY135" fmla="*/ 6348413 h 6851086"/>
              <a:gd name="connsiteX136" fmla="*/ 3351325 w 3684792"/>
              <a:gd name="connsiteY136" fmla="*/ 6518480 h 6851086"/>
              <a:gd name="connsiteX137" fmla="*/ 3148074 w 3684792"/>
              <a:gd name="connsiteY137" fmla="*/ 6627019 h 6851086"/>
              <a:gd name="connsiteX138" fmla="*/ 3035387 w 3684792"/>
              <a:gd name="connsiteY138" fmla="*/ 6650524 h 6851086"/>
              <a:gd name="connsiteX139" fmla="*/ 3015339 w 3684792"/>
              <a:gd name="connsiteY139" fmla="*/ 6665733 h 6851086"/>
              <a:gd name="connsiteX140" fmla="*/ 3002895 w 3684792"/>
              <a:gd name="connsiteY140" fmla="*/ 6675412 h 6851086"/>
              <a:gd name="connsiteX141" fmla="*/ 2787891 w 3684792"/>
              <a:gd name="connsiteY141" fmla="*/ 6770125 h 6851086"/>
              <a:gd name="connsiteX142" fmla="*/ 2678661 w 3684792"/>
              <a:gd name="connsiteY142" fmla="*/ 6806765 h 6851086"/>
              <a:gd name="connsiteX143" fmla="*/ 2603997 w 3684792"/>
              <a:gd name="connsiteY143" fmla="*/ 6750076 h 6851086"/>
              <a:gd name="connsiteX144" fmla="*/ 2574961 w 3684792"/>
              <a:gd name="connsiteY144" fmla="*/ 6723805 h 6851086"/>
              <a:gd name="connsiteX145" fmla="*/ 2555604 w 3684792"/>
              <a:gd name="connsiteY145" fmla="*/ 6706522 h 6851086"/>
              <a:gd name="connsiteX146" fmla="*/ 2503063 w 3684792"/>
              <a:gd name="connsiteY146" fmla="*/ 6478383 h 6851086"/>
              <a:gd name="connsiteX147" fmla="*/ 2401437 w 3684792"/>
              <a:gd name="connsiteY147" fmla="*/ 6270984 h 6851086"/>
              <a:gd name="connsiteX148" fmla="*/ 2400054 w 3684792"/>
              <a:gd name="connsiteY148" fmla="*/ 6239182 h 6851086"/>
              <a:gd name="connsiteX149" fmla="*/ 2397289 w 3684792"/>
              <a:gd name="connsiteY149" fmla="*/ 6214986 h 6851086"/>
              <a:gd name="connsiteX150" fmla="*/ 2361340 w 3684792"/>
              <a:gd name="connsiteY150" fmla="*/ 6155532 h 6851086"/>
              <a:gd name="connsiteX151" fmla="*/ 2338526 w 3684792"/>
              <a:gd name="connsiteY151" fmla="*/ 6114743 h 6851086"/>
              <a:gd name="connsiteX152" fmla="*/ 2314329 w 3684792"/>
              <a:gd name="connsiteY152" fmla="*/ 6060128 h 6851086"/>
              <a:gd name="connsiteX153" fmla="*/ 2276306 w 3684792"/>
              <a:gd name="connsiteY153" fmla="*/ 5987538 h 6851086"/>
              <a:gd name="connsiteX154" fmla="*/ 2270084 w 3684792"/>
              <a:gd name="connsiteY154" fmla="*/ 5946750 h 6851086"/>
              <a:gd name="connsiteX155" fmla="*/ 2168459 w 3684792"/>
              <a:gd name="connsiteY155" fmla="*/ 5817471 h 6851086"/>
              <a:gd name="connsiteX156" fmla="*/ 2002539 w 3684792"/>
              <a:gd name="connsiteY156" fmla="*/ 5413734 h 6851086"/>
              <a:gd name="connsiteX157" fmla="*/ 1965899 w 3684792"/>
              <a:gd name="connsiteY157" fmla="*/ 5263024 h 6851086"/>
              <a:gd name="connsiteX158" fmla="*/ 1889161 w 3684792"/>
              <a:gd name="connsiteY158" fmla="*/ 4994787 h 6851086"/>
              <a:gd name="connsiteX159" fmla="*/ 1657565 w 3684792"/>
              <a:gd name="connsiteY159" fmla="*/ 4543348 h 6851086"/>
              <a:gd name="connsiteX160" fmla="*/ 1581519 w 3684792"/>
              <a:gd name="connsiteY160" fmla="*/ 4423057 h 6851086"/>
              <a:gd name="connsiteX161" fmla="*/ 1564927 w 3684792"/>
              <a:gd name="connsiteY161" fmla="*/ 4398860 h 6851086"/>
              <a:gd name="connsiteX162" fmla="*/ 1503399 w 3684792"/>
              <a:gd name="connsiteY162" fmla="*/ 4530213 h 6851086"/>
              <a:gd name="connsiteX163" fmla="*/ 1335405 w 3684792"/>
              <a:gd name="connsiteY163" fmla="*/ 4889014 h 6851086"/>
              <a:gd name="connsiteX164" fmla="*/ 1157733 w 3684792"/>
              <a:gd name="connsiteY164" fmla="*/ 5137893 h 6851086"/>
              <a:gd name="connsiteX165" fmla="*/ 1036750 w 3684792"/>
              <a:gd name="connsiteY165" fmla="*/ 5208409 h 6851086"/>
              <a:gd name="connsiteX166" fmla="*/ 1020158 w 3684792"/>
              <a:gd name="connsiteY166" fmla="*/ 5225001 h 6851086"/>
              <a:gd name="connsiteX167" fmla="*/ 944112 w 3684792"/>
              <a:gd name="connsiteY167" fmla="*/ 5381932 h 6851086"/>
              <a:gd name="connsiteX168" fmla="*/ 812759 w 3684792"/>
              <a:gd name="connsiteY168" fmla="*/ 5650860 h 6851086"/>
              <a:gd name="connsiteX169" fmla="*/ 765057 w 3684792"/>
              <a:gd name="connsiteY169" fmla="*/ 5845815 h 6851086"/>
              <a:gd name="connsiteX170" fmla="*/ 714590 w 3684792"/>
              <a:gd name="connsiteY170" fmla="*/ 6020031 h 6851086"/>
              <a:gd name="connsiteX171" fmla="*/ 666197 w 3684792"/>
              <a:gd name="connsiteY171" fmla="*/ 6156914 h 6851086"/>
              <a:gd name="connsiteX172" fmla="*/ 686246 w 3684792"/>
              <a:gd name="connsiteY172" fmla="*/ 6397497 h 6851086"/>
              <a:gd name="connsiteX173" fmla="*/ 984901 w 3684792"/>
              <a:gd name="connsiteY173" fmla="*/ 6653290 h 6851086"/>
              <a:gd name="connsiteX174" fmla="*/ 1089983 w 3684792"/>
              <a:gd name="connsiteY174" fmla="*/ 6676103 h 6851086"/>
              <a:gd name="connsiteX175" fmla="*/ 1130771 w 3684792"/>
              <a:gd name="connsiteY175" fmla="*/ 6732101 h 6851086"/>
              <a:gd name="connsiteX176" fmla="*/ 1150820 w 3684792"/>
              <a:gd name="connsiteY176" fmla="*/ 6772890 h 6851086"/>
              <a:gd name="connsiteX177" fmla="*/ 1154277 w 3684792"/>
              <a:gd name="connsiteY177" fmla="*/ 6797778 h 6851086"/>
              <a:gd name="connsiteX178" fmla="*/ 1141833 w 3684792"/>
              <a:gd name="connsiteY178" fmla="*/ 6813678 h 6851086"/>
              <a:gd name="connsiteX179" fmla="*/ 996653 w 3684792"/>
              <a:gd name="connsiteY179" fmla="*/ 6844788 h 6851086"/>
              <a:gd name="connsiteX180" fmla="*/ 756070 w 3684792"/>
              <a:gd name="connsiteY180" fmla="*/ 6856541 h 6851086"/>
              <a:gd name="connsiteX181" fmla="*/ 356481 w 3684792"/>
              <a:gd name="connsiteY181" fmla="*/ 6765285 h 6851086"/>
              <a:gd name="connsiteX182" fmla="*/ 292879 w 3684792"/>
              <a:gd name="connsiteY182" fmla="*/ 6730719 h 685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684792" h="6851086">
                <a:moveTo>
                  <a:pt x="292879" y="6730719"/>
                </a:moveTo>
                <a:cubicBezTo>
                  <a:pt x="283200" y="6753533"/>
                  <a:pt x="266608" y="6745928"/>
                  <a:pt x="249325" y="6741089"/>
                </a:cubicBezTo>
                <a:cubicBezTo>
                  <a:pt x="226511" y="6734175"/>
                  <a:pt x="203006" y="6727262"/>
                  <a:pt x="180192" y="6721731"/>
                </a:cubicBezTo>
                <a:cubicBezTo>
                  <a:pt x="130416" y="6709979"/>
                  <a:pt x="90319" y="6678869"/>
                  <a:pt x="49530" y="6650524"/>
                </a:cubicBezTo>
                <a:cubicBezTo>
                  <a:pt x="35704" y="6641537"/>
                  <a:pt x="21186" y="6633241"/>
                  <a:pt x="9433" y="6622180"/>
                </a:cubicBezTo>
                <a:cubicBezTo>
                  <a:pt x="3902" y="6616649"/>
                  <a:pt x="-1628" y="6605588"/>
                  <a:pt x="446" y="6598674"/>
                </a:cubicBezTo>
                <a:cubicBezTo>
                  <a:pt x="21877" y="6521246"/>
                  <a:pt x="41926" y="6442434"/>
                  <a:pt x="69579" y="6366387"/>
                </a:cubicBezTo>
                <a:cubicBezTo>
                  <a:pt x="88936" y="6313155"/>
                  <a:pt x="121429" y="6265453"/>
                  <a:pt x="144934" y="6213603"/>
                </a:cubicBezTo>
                <a:cubicBezTo>
                  <a:pt x="162908" y="6173506"/>
                  <a:pt x="178118" y="6132026"/>
                  <a:pt x="191944" y="6090546"/>
                </a:cubicBezTo>
                <a:cubicBezTo>
                  <a:pt x="200240" y="6064276"/>
                  <a:pt x="203006" y="6036623"/>
                  <a:pt x="209919" y="6009661"/>
                </a:cubicBezTo>
                <a:cubicBezTo>
                  <a:pt x="213376" y="5996525"/>
                  <a:pt x="220980" y="5987538"/>
                  <a:pt x="236881" y="5988921"/>
                </a:cubicBezTo>
                <a:cubicBezTo>
                  <a:pt x="241029" y="5988921"/>
                  <a:pt x="248633" y="5981316"/>
                  <a:pt x="250016" y="5975786"/>
                </a:cubicBezTo>
                <a:cubicBezTo>
                  <a:pt x="263843" y="5912875"/>
                  <a:pt x="274904" y="5849963"/>
                  <a:pt x="290113" y="5787052"/>
                </a:cubicBezTo>
                <a:cubicBezTo>
                  <a:pt x="315693" y="5683353"/>
                  <a:pt x="342654" y="5580344"/>
                  <a:pt x="371690" y="5478027"/>
                </a:cubicBezTo>
                <a:cubicBezTo>
                  <a:pt x="406948" y="5355662"/>
                  <a:pt x="449119" y="5235371"/>
                  <a:pt x="500278" y="5117844"/>
                </a:cubicBezTo>
                <a:cubicBezTo>
                  <a:pt x="542449" y="5022440"/>
                  <a:pt x="602595" y="4938098"/>
                  <a:pt x="660667" y="4852373"/>
                </a:cubicBezTo>
                <a:cubicBezTo>
                  <a:pt x="709060" y="4781166"/>
                  <a:pt x="762983" y="4713416"/>
                  <a:pt x="791328" y="4631147"/>
                </a:cubicBezTo>
                <a:cubicBezTo>
                  <a:pt x="813451" y="4565471"/>
                  <a:pt x="831425" y="4498412"/>
                  <a:pt x="850091" y="4431353"/>
                </a:cubicBezTo>
                <a:cubicBezTo>
                  <a:pt x="882584" y="4313135"/>
                  <a:pt x="909546" y="4194226"/>
                  <a:pt x="926829" y="4072552"/>
                </a:cubicBezTo>
                <a:cubicBezTo>
                  <a:pt x="934433" y="4018629"/>
                  <a:pt x="944803" y="3965396"/>
                  <a:pt x="973839" y="3917694"/>
                </a:cubicBezTo>
                <a:cubicBezTo>
                  <a:pt x="988357" y="3894189"/>
                  <a:pt x="984901" y="3867918"/>
                  <a:pt x="981444" y="3841648"/>
                </a:cubicBezTo>
                <a:cubicBezTo>
                  <a:pt x="980753" y="3834043"/>
                  <a:pt x="975913" y="3826438"/>
                  <a:pt x="977296" y="3819525"/>
                </a:cubicBezTo>
                <a:cubicBezTo>
                  <a:pt x="986975" y="3769058"/>
                  <a:pt x="944803" y="3739331"/>
                  <a:pt x="930286" y="3699234"/>
                </a:cubicBezTo>
                <a:cubicBezTo>
                  <a:pt x="894336" y="3601065"/>
                  <a:pt x="876362" y="3500822"/>
                  <a:pt x="886732" y="3396431"/>
                </a:cubicBezTo>
                <a:cubicBezTo>
                  <a:pt x="887423" y="3392283"/>
                  <a:pt x="888806" y="3388135"/>
                  <a:pt x="889497" y="3383295"/>
                </a:cubicBezTo>
                <a:cubicBezTo>
                  <a:pt x="890188" y="3379839"/>
                  <a:pt x="890880" y="3375691"/>
                  <a:pt x="891571" y="3370160"/>
                </a:cubicBezTo>
                <a:cubicBezTo>
                  <a:pt x="887423" y="3371543"/>
                  <a:pt x="884658" y="3372234"/>
                  <a:pt x="882584" y="3373617"/>
                </a:cubicBezTo>
                <a:cubicBezTo>
                  <a:pt x="821747" y="3418553"/>
                  <a:pt x="749848" y="3426849"/>
                  <a:pt x="678641" y="3435145"/>
                </a:cubicBezTo>
                <a:cubicBezTo>
                  <a:pt x="649605" y="3438602"/>
                  <a:pt x="841795" y="3439985"/>
                  <a:pt x="812759" y="3442059"/>
                </a:cubicBezTo>
                <a:cubicBezTo>
                  <a:pt x="733948" y="3448281"/>
                  <a:pt x="660667" y="3430997"/>
                  <a:pt x="588077" y="3399196"/>
                </a:cubicBezTo>
                <a:cubicBezTo>
                  <a:pt x="521709" y="3369469"/>
                  <a:pt x="453959" y="3342507"/>
                  <a:pt x="385517" y="3320384"/>
                </a:cubicBezTo>
                <a:cubicBezTo>
                  <a:pt x="298409" y="3292040"/>
                  <a:pt x="244486" y="3234659"/>
                  <a:pt x="211993" y="3151008"/>
                </a:cubicBezTo>
                <a:cubicBezTo>
                  <a:pt x="176735" y="3058370"/>
                  <a:pt x="171896" y="2962967"/>
                  <a:pt x="180883" y="2865489"/>
                </a:cubicBezTo>
                <a:cubicBezTo>
                  <a:pt x="185722" y="2815022"/>
                  <a:pt x="189870" y="2765246"/>
                  <a:pt x="196092" y="2714779"/>
                </a:cubicBezTo>
                <a:cubicBezTo>
                  <a:pt x="207154" y="2630436"/>
                  <a:pt x="233424" y="2550242"/>
                  <a:pt x="265917" y="2472122"/>
                </a:cubicBezTo>
                <a:cubicBezTo>
                  <a:pt x="294261" y="2404371"/>
                  <a:pt x="323297" y="2337312"/>
                  <a:pt x="352333" y="2270253"/>
                </a:cubicBezTo>
                <a:cubicBezTo>
                  <a:pt x="355098" y="2264723"/>
                  <a:pt x="357864" y="2259192"/>
                  <a:pt x="361320" y="2253661"/>
                </a:cubicBezTo>
                <a:cubicBezTo>
                  <a:pt x="389665" y="2207342"/>
                  <a:pt x="420083" y="2194207"/>
                  <a:pt x="472625" y="2205268"/>
                </a:cubicBezTo>
                <a:cubicBezTo>
                  <a:pt x="500278" y="2211490"/>
                  <a:pt x="499587" y="2210799"/>
                  <a:pt x="512722" y="2185220"/>
                </a:cubicBezTo>
                <a:cubicBezTo>
                  <a:pt x="543140" y="2124382"/>
                  <a:pt x="617113" y="2039349"/>
                  <a:pt x="653753" y="1982659"/>
                </a:cubicBezTo>
                <a:cubicBezTo>
                  <a:pt x="727034" y="1867899"/>
                  <a:pt x="602595" y="1780100"/>
                  <a:pt x="733948" y="1733780"/>
                </a:cubicBezTo>
                <a:cubicBezTo>
                  <a:pt x="827277" y="1701288"/>
                  <a:pt x="863918" y="1670869"/>
                  <a:pt x="948951" y="1621094"/>
                </a:cubicBezTo>
                <a:cubicBezTo>
                  <a:pt x="987666" y="1598280"/>
                  <a:pt x="1027072" y="1576848"/>
                  <a:pt x="1067169" y="1556109"/>
                </a:cubicBezTo>
                <a:cubicBezTo>
                  <a:pt x="1150820" y="1513937"/>
                  <a:pt x="1213040" y="1450335"/>
                  <a:pt x="1268346" y="1374980"/>
                </a:cubicBezTo>
                <a:cubicBezTo>
                  <a:pt x="1329875" y="1291329"/>
                  <a:pt x="1400390" y="1214591"/>
                  <a:pt x="1486115" y="1154445"/>
                </a:cubicBezTo>
                <a:cubicBezTo>
                  <a:pt x="1512386" y="1135779"/>
                  <a:pt x="1542113" y="1120570"/>
                  <a:pt x="1571840" y="1106744"/>
                </a:cubicBezTo>
                <a:cubicBezTo>
                  <a:pt x="1627147" y="1081164"/>
                  <a:pt x="1681070" y="1053511"/>
                  <a:pt x="1726698" y="1011340"/>
                </a:cubicBezTo>
                <a:cubicBezTo>
                  <a:pt x="1734994" y="1003735"/>
                  <a:pt x="1750204" y="1003044"/>
                  <a:pt x="1761265" y="996822"/>
                </a:cubicBezTo>
                <a:cubicBezTo>
                  <a:pt x="1771635" y="991291"/>
                  <a:pt x="1782005" y="984378"/>
                  <a:pt x="1788918" y="975391"/>
                </a:cubicBezTo>
                <a:cubicBezTo>
                  <a:pt x="1826250" y="924232"/>
                  <a:pt x="1869804" y="881370"/>
                  <a:pt x="1876026" y="819841"/>
                </a:cubicBezTo>
                <a:cubicBezTo>
                  <a:pt x="1875334" y="792879"/>
                  <a:pt x="1837311" y="784583"/>
                  <a:pt x="1836620" y="716142"/>
                </a:cubicBezTo>
                <a:cubicBezTo>
                  <a:pt x="1836620" y="677427"/>
                  <a:pt x="1822793" y="526717"/>
                  <a:pt x="1821411" y="488003"/>
                </a:cubicBezTo>
                <a:cubicBezTo>
                  <a:pt x="1820028" y="454127"/>
                  <a:pt x="1833163" y="390525"/>
                  <a:pt x="1834546" y="356650"/>
                </a:cubicBezTo>
                <a:cubicBezTo>
                  <a:pt x="1838694" y="266085"/>
                  <a:pt x="1870495" y="206631"/>
                  <a:pt x="1929258" y="137498"/>
                </a:cubicBezTo>
                <a:cubicBezTo>
                  <a:pt x="1964516" y="96018"/>
                  <a:pt x="2008761" y="69748"/>
                  <a:pt x="2058537" y="52464"/>
                </a:cubicBezTo>
                <a:cubicBezTo>
                  <a:pt x="2077894" y="45551"/>
                  <a:pt x="2101400" y="33798"/>
                  <a:pt x="2124905" y="23428"/>
                </a:cubicBezTo>
                <a:cubicBezTo>
                  <a:pt x="2109004" y="12367"/>
                  <a:pt x="2113152" y="15132"/>
                  <a:pt x="2100708" y="6836"/>
                </a:cubicBezTo>
                <a:cubicBezTo>
                  <a:pt x="2101400" y="4763"/>
                  <a:pt x="2102091" y="2689"/>
                  <a:pt x="2102782" y="615"/>
                </a:cubicBezTo>
                <a:cubicBezTo>
                  <a:pt x="2116609" y="615"/>
                  <a:pt x="2130436" y="-768"/>
                  <a:pt x="2144262" y="615"/>
                </a:cubicBezTo>
                <a:cubicBezTo>
                  <a:pt x="2201642" y="6145"/>
                  <a:pt x="2240357" y="3380"/>
                  <a:pt x="2295663" y="15824"/>
                </a:cubicBezTo>
                <a:cubicBezTo>
                  <a:pt x="2428399" y="44860"/>
                  <a:pt x="2582566" y="112610"/>
                  <a:pt x="2645477" y="232210"/>
                </a:cubicBezTo>
                <a:cubicBezTo>
                  <a:pt x="2673130" y="282677"/>
                  <a:pt x="2645477" y="282677"/>
                  <a:pt x="2645477" y="407117"/>
                </a:cubicBezTo>
                <a:cubicBezTo>
                  <a:pt x="2639946" y="465189"/>
                  <a:pt x="2613676" y="503903"/>
                  <a:pt x="2608836" y="561284"/>
                </a:cubicBezTo>
                <a:cubicBezTo>
                  <a:pt x="2607454" y="697476"/>
                  <a:pt x="2639255" y="671897"/>
                  <a:pt x="2664834" y="754856"/>
                </a:cubicBezTo>
                <a:cubicBezTo>
                  <a:pt x="2671056" y="785966"/>
                  <a:pt x="2572196" y="799101"/>
                  <a:pt x="2574270" y="854408"/>
                </a:cubicBezTo>
                <a:cubicBezTo>
                  <a:pt x="2576344" y="911788"/>
                  <a:pt x="2597084" y="923541"/>
                  <a:pt x="2527951" y="932528"/>
                </a:cubicBezTo>
                <a:cubicBezTo>
                  <a:pt x="2567356" y="969169"/>
                  <a:pt x="2530025" y="992674"/>
                  <a:pt x="2502371" y="989909"/>
                </a:cubicBezTo>
                <a:cubicBezTo>
                  <a:pt x="2480940" y="1058350"/>
                  <a:pt x="2504445" y="1155137"/>
                  <a:pt x="2435312" y="1162741"/>
                </a:cubicBezTo>
                <a:cubicBezTo>
                  <a:pt x="2414572" y="1164815"/>
                  <a:pt x="2265245" y="1089460"/>
                  <a:pt x="2253492" y="1105361"/>
                </a:cubicBezTo>
                <a:cubicBezTo>
                  <a:pt x="2235518" y="1128866"/>
                  <a:pt x="2236900" y="1186247"/>
                  <a:pt x="2221000" y="1211135"/>
                </a:cubicBezTo>
                <a:cubicBezTo>
                  <a:pt x="2214086" y="1222887"/>
                  <a:pt x="2178137" y="1285798"/>
                  <a:pt x="2179520" y="1298934"/>
                </a:cubicBezTo>
                <a:cubicBezTo>
                  <a:pt x="2186433" y="1359079"/>
                  <a:pt x="2221691" y="1453100"/>
                  <a:pt x="2232752" y="1512555"/>
                </a:cubicBezTo>
                <a:cubicBezTo>
                  <a:pt x="2249344" y="1603119"/>
                  <a:pt x="2248653" y="1692992"/>
                  <a:pt x="2232752" y="1784248"/>
                </a:cubicBezTo>
                <a:cubicBezTo>
                  <a:pt x="2222382" y="1845776"/>
                  <a:pt x="2216160" y="1907996"/>
                  <a:pt x="2209939" y="1970216"/>
                </a:cubicBezTo>
                <a:cubicBezTo>
                  <a:pt x="2203716" y="2035892"/>
                  <a:pt x="2201642" y="2053867"/>
                  <a:pt x="2192655" y="2119543"/>
                </a:cubicBezTo>
                <a:cubicBezTo>
                  <a:pt x="2189199" y="2143048"/>
                  <a:pt x="2174681" y="2166554"/>
                  <a:pt x="2159471" y="2186602"/>
                </a:cubicBezTo>
                <a:cubicBezTo>
                  <a:pt x="2131818" y="2222551"/>
                  <a:pt x="2121448" y="2263340"/>
                  <a:pt x="2122139" y="2306894"/>
                </a:cubicBezTo>
                <a:cubicBezTo>
                  <a:pt x="2122831" y="2337312"/>
                  <a:pt x="2117991" y="2364966"/>
                  <a:pt x="2102782" y="2392619"/>
                </a:cubicBezTo>
                <a:cubicBezTo>
                  <a:pt x="2086190" y="2422346"/>
                  <a:pt x="2109004" y="2457604"/>
                  <a:pt x="2142879" y="2457604"/>
                </a:cubicBezTo>
                <a:cubicBezTo>
                  <a:pt x="2217543" y="2457604"/>
                  <a:pt x="2292207" y="2388471"/>
                  <a:pt x="2366870" y="2388471"/>
                </a:cubicBezTo>
                <a:cubicBezTo>
                  <a:pt x="2380697" y="2388471"/>
                  <a:pt x="2388993" y="2382249"/>
                  <a:pt x="2399363" y="2373953"/>
                </a:cubicBezTo>
                <a:cubicBezTo>
                  <a:pt x="2420103" y="2357361"/>
                  <a:pt x="2443608" y="2342843"/>
                  <a:pt x="2468496" y="2333856"/>
                </a:cubicBezTo>
                <a:cubicBezTo>
                  <a:pt x="2501680" y="2322103"/>
                  <a:pt x="2536938" y="2315881"/>
                  <a:pt x="2571504" y="2308968"/>
                </a:cubicBezTo>
                <a:cubicBezTo>
                  <a:pt x="2617824" y="2299980"/>
                  <a:pt x="2674513" y="2327634"/>
                  <a:pt x="2698018" y="2368422"/>
                </a:cubicBezTo>
                <a:cubicBezTo>
                  <a:pt x="2704931" y="2380175"/>
                  <a:pt x="2709770" y="2391236"/>
                  <a:pt x="2700783" y="2405063"/>
                </a:cubicBezTo>
                <a:cubicBezTo>
                  <a:pt x="2692487" y="2418889"/>
                  <a:pt x="2699401" y="2426494"/>
                  <a:pt x="2715301" y="2427876"/>
                </a:cubicBezTo>
                <a:cubicBezTo>
                  <a:pt x="2809322" y="2432716"/>
                  <a:pt x="2903343" y="2438246"/>
                  <a:pt x="2997364" y="2443777"/>
                </a:cubicBezTo>
                <a:cubicBezTo>
                  <a:pt x="3022252" y="2445160"/>
                  <a:pt x="3046449" y="2449308"/>
                  <a:pt x="3070645" y="2452073"/>
                </a:cubicBezTo>
                <a:cubicBezTo>
                  <a:pt x="3087237" y="2453456"/>
                  <a:pt x="3093459" y="2461752"/>
                  <a:pt x="3091385" y="2478344"/>
                </a:cubicBezTo>
                <a:cubicBezTo>
                  <a:pt x="3089311" y="2491479"/>
                  <a:pt x="3086546" y="2504614"/>
                  <a:pt x="3087928" y="2517749"/>
                </a:cubicBezTo>
                <a:cubicBezTo>
                  <a:pt x="3089311" y="2535033"/>
                  <a:pt x="3081015" y="2538489"/>
                  <a:pt x="3066497" y="2536415"/>
                </a:cubicBezTo>
                <a:cubicBezTo>
                  <a:pt x="3047831" y="2534342"/>
                  <a:pt x="3029165" y="2532267"/>
                  <a:pt x="3009808" y="2530885"/>
                </a:cubicBezTo>
                <a:cubicBezTo>
                  <a:pt x="3004277" y="2530194"/>
                  <a:pt x="2998747" y="2530885"/>
                  <a:pt x="2991142" y="2530885"/>
                </a:cubicBezTo>
                <a:cubicBezTo>
                  <a:pt x="2992525" y="2561303"/>
                  <a:pt x="2971785" y="2568217"/>
                  <a:pt x="2949662" y="2570291"/>
                </a:cubicBezTo>
                <a:cubicBezTo>
                  <a:pt x="2913022" y="2574439"/>
                  <a:pt x="2876381" y="2576513"/>
                  <a:pt x="2834901" y="2579969"/>
                </a:cubicBezTo>
                <a:cubicBezTo>
                  <a:pt x="2816235" y="2611079"/>
                  <a:pt x="2787200" y="2634584"/>
                  <a:pt x="2740880" y="2626288"/>
                </a:cubicBezTo>
                <a:cubicBezTo>
                  <a:pt x="2737424" y="2625597"/>
                  <a:pt x="2731893" y="2629054"/>
                  <a:pt x="2728436" y="2632510"/>
                </a:cubicBezTo>
                <a:cubicBezTo>
                  <a:pt x="2702166" y="2656016"/>
                  <a:pt x="2674513" y="2674682"/>
                  <a:pt x="2636489" y="2660164"/>
                </a:cubicBezTo>
                <a:cubicBezTo>
                  <a:pt x="2633724" y="2659472"/>
                  <a:pt x="2629576" y="2659472"/>
                  <a:pt x="2627502" y="2661546"/>
                </a:cubicBezTo>
                <a:cubicBezTo>
                  <a:pt x="2589479" y="2692656"/>
                  <a:pt x="2544543" y="2685743"/>
                  <a:pt x="2502371" y="2682286"/>
                </a:cubicBezTo>
                <a:cubicBezTo>
                  <a:pt x="2454670" y="2678830"/>
                  <a:pt x="2406968" y="2670534"/>
                  <a:pt x="2359957" y="2662929"/>
                </a:cubicBezTo>
                <a:cubicBezTo>
                  <a:pt x="2287367" y="2651868"/>
                  <a:pt x="2214778" y="2725840"/>
                  <a:pt x="2142879" y="2734136"/>
                </a:cubicBezTo>
                <a:cubicBezTo>
                  <a:pt x="2129053" y="2735519"/>
                  <a:pt x="2111078" y="2734136"/>
                  <a:pt x="2103473" y="2741741"/>
                </a:cubicBezTo>
                <a:cubicBezTo>
                  <a:pt x="2096560" y="2749345"/>
                  <a:pt x="2102782" y="2768011"/>
                  <a:pt x="2101400" y="2781146"/>
                </a:cubicBezTo>
                <a:cubicBezTo>
                  <a:pt x="2091721" y="2882081"/>
                  <a:pt x="2079968" y="2983706"/>
                  <a:pt x="2044019" y="3079801"/>
                </a:cubicBezTo>
                <a:cubicBezTo>
                  <a:pt x="2037797" y="3095702"/>
                  <a:pt x="2037797" y="3110220"/>
                  <a:pt x="2041254" y="3127503"/>
                </a:cubicBezTo>
                <a:cubicBezTo>
                  <a:pt x="2046093" y="3153082"/>
                  <a:pt x="2047476" y="3229129"/>
                  <a:pt x="2045402" y="3254708"/>
                </a:cubicBezTo>
                <a:cubicBezTo>
                  <a:pt x="2039871" y="3307940"/>
                  <a:pt x="2057846" y="3354260"/>
                  <a:pt x="2084808" y="3397813"/>
                </a:cubicBezTo>
                <a:cubicBezTo>
                  <a:pt x="2099326" y="3422010"/>
                  <a:pt x="2100017" y="3424084"/>
                  <a:pt x="2080660" y="3444824"/>
                </a:cubicBezTo>
                <a:cubicBezTo>
                  <a:pt x="2047476" y="3479390"/>
                  <a:pt x="2044710" y="3518796"/>
                  <a:pt x="2060611" y="3562350"/>
                </a:cubicBezTo>
                <a:cubicBezTo>
                  <a:pt x="2088264" y="3637705"/>
                  <a:pt x="2115918" y="3713060"/>
                  <a:pt x="2141497" y="3789107"/>
                </a:cubicBezTo>
                <a:cubicBezTo>
                  <a:pt x="2184359" y="3918386"/>
                  <a:pt x="2215469" y="4051121"/>
                  <a:pt x="2239666" y="4185239"/>
                </a:cubicBezTo>
                <a:cubicBezTo>
                  <a:pt x="2262480" y="4309679"/>
                  <a:pt x="2303959" y="4429279"/>
                  <a:pt x="2348896" y="4547497"/>
                </a:cubicBezTo>
                <a:cubicBezTo>
                  <a:pt x="2383462" y="4639443"/>
                  <a:pt x="2418720" y="4731390"/>
                  <a:pt x="2449830" y="4824720"/>
                </a:cubicBezTo>
                <a:cubicBezTo>
                  <a:pt x="2464348" y="4868274"/>
                  <a:pt x="2458818" y="4911828"/>
                  <a:pt x="2436695" y="4953307"/>
                </a:cubicBezTo>
                <a:cubicBezTo>
                  <a:pt x="2433930" y="4958838"/>
                  <a:pt x="2432547" y="4966443"/>
                  <a:pt x="2432547" y="4972665"/>
                </a:cubicBezTo>
                <a:cubicBezTo>
                  <a:pt x="2434621" y="5001700"/>
                  <a:pt x="2441534" y="5030736"/>
                  <a:pt x="2438078" y="5058390"/>
                </a:cubicBezTo>
                <a:cubicBezTo>
                  <a:pt x="2431855" y="5119918"/>
                  <a:pt x="2440152" y="5180064"/>
                  <a:pt x="2458126" y="5238136"/>
                </a:cubicBezTo>
                <a:cubicBezTo>
                  <a:pt x="2505828" y="5392994"/>
                  <a:pt x="2557678" y="5546469"/>
                  <a:pt x="2608145" y="5700636"/>
                </a:cubicBezTo>
                <a:cubicBezTo>
                  <a:pt x="2616441" y="5726907"/>
                  <a:pt x="2626811" y="5753177"/>
                  <a:pt x="2634415" y="5779447"/>
                </a:cubicBezTo>
                <a:cubicBezTo>
                  <a:pt x="2639255" y="5795348"/>
                  <a:pt x="2653081" y="5793274"/>
                  <a:pt x="2663451" y="5796040"/>
                </a:cubicBezTo>
                <a:cubicBezTo>
                  <a:pt x="2689722" y="5802953"/>
                  <a:pt x="2689722" y="5802262"/>
                  <a:pt x="2684191" y="5829223"/>
                </a:cubicBezTo>
                <a:cubicBezTo>
                  <a:pt x="2712536" y="5829223"/>
                  <a:pt x="2737424" y="5838211"/>
                  <a:pt x="2757472" y="5858259"/>
                </a:cubicBezTo>
                <a:cubicBezTo>
                  <a:pt x="2770607" y="5871395"/>
                  <a:pt x="2774756" y="5886604"/>
                  <a:pt x="2774064" y="5905961"/>
                </a:cubicBezTo>
                <a:cubicBezTo>
                  <a:pt x="2773373" y="5927392"/>
                  <a:pt x="2767151" y="5942602"/>
                  <a:pt x="2747794" y="5952972"/>
                </a:cubicBezTo>
                <a:cubicBezTo>
                  <a:pt x="2741572" y="5956428"/>
                  <a:pt x="2736041" y="5961959"/>
                  <a:pt x="2730510" y="5966798"/>
                </a:cubicBezTo>
                <a:cubicBezTo>
                  <a:pt x="2731202" y="5968872"/>
                  <a:pt x="2731893" y="5971638"/>
                  <a:pt x="2732584" y="5973712"/>
                </a:cubicBezTo>
                <a:cubicBezTo>
                  <a:pt x="2742954" y="5975094"/>
                  <a:pt x="2753324" y="5978551"/>
                  <a:pt x="2763694" y="5977859"/>
                </a:cubicBezTo>
                <a:cubicBezTo>
                  <a:pt x="2793422" y="5975786"/>
                  <a:pt x="2796878" y="5976477"/>
                  <a:pt x="2810705" y="6004130"/>
                </a:cubicBezTo>
                <a:cubicBezTo>
                  <a:pt x="2879838" y="6137557"/>
                  <a:pt x="2993216" y="6205307"/>
                  <a:pt x="3139778" y="6222591"/>
                </a:cubicBezTo>
                <a:cubicBezTo>
                  <a:pt x="3231725" y="6233652"/>
                  <a:pt x="3322981" y="6235035"/>
                  <a:pt x="3414236" y="6221899"/>
                </a:cubicBezTo>
                <a:cubicBezTo>
                  <a:pt x="3457790" y="6215677"/>
                  <a:pt x="3500653" y="6205307"/>
                  <a:pt x="3544207" y="6196320"/>
                </a:cubicBezTo>
                <a:cubicBezTo>
                  <a:pt x="3558033" y="6193555"/>
                  <a:pt x="3571168" y="6191481"/>
                  <a:pt x="3584995" y="6190098"/>
                </a:cubicBezTo>
                <a:cubicBezTo>
                  <a:pt x="3607117" y="6187333"/>
                  <a:pt x="3623710" y="6192864"/>
                  <a:pt x="3638919" y="6212912"/>
                </a:cubicBezTo>
                <a:cubicBezTo>
                  <a:pt x="3649289" y="6226738"/>
                  <a:pt x="3670029" y="6232961"/>
                  <a:pt x="3686621" y="6243331"/>
                </a:cubicBezTo>
                <a:cubicBezTo>
                  <a:pt x="3664498" y="6284119"/>
                  <a:pt x="3631314" y="6316611"/>
                  <a:pt x="3596748" y="6348413"/>
                </a:cubicBezTo>
                <a:cubicBezTo>
                  <a:pt x="3522775" y="6416854"/>
                  <a:pt x="3433594" y="6462482"/>
                  <a:pt x="3351325" y="6518480"/>
                </a:cubicBezTo>
                <a:cubicBezTo>
                  <a:pt x="3287723" y="6562034"/>
                  <a:pt x="3222738" y="6604205"/>
                  <a:pt x="3148074" y="6627019"/>
                </a:cubicBezTo>
                <a:cubicBezTo>
                  <a:pt x="3111434" y="6638080"/>
                  <a:pt x="3072719" y="6642920"/>
                  <a:pt x="3035387" y="6650524"/>
                </a:cubicBezTo>
                <a:cubicBezTo>
                  <a:pt x="3026400" y="6652598"/>
                  <a:pt x="3016030" y="6651907"/>
                  <a:pt x="3015339" y="6665733"/>
                </a:cubicBezTo>
                <a:cubicBezTo>
                  <a:pt x="3015339" y="6669190"/>
                  <a:pt x="3007734" y="6673338"/>
                  <a:pt x="3002895" y="6675412"/>
                </a:cubicBezTo>
                <a:cubicBezTo>
                  <a:pt x="2931688" y="6707213"/>
                  <a:pt x="2860480" y="6739706"/>
                  <a:pt x="2787891" y="6770125"/>
                </a:cubicBezTo>
                <a:cubicBezTo>
                  <a:pt x="2752633" y="6784642"/>
                  <a:pt x="2715992" y="6798469"/>
                  <a:pt x="2678661" y="6806765"/>
                </a:cubicBezTo>
                <a:cubicBezTo>
                  <a:pt x="2639255" y="6815061"/>
                  <a:pt x="2609528" y="6790173"/>
                  <a:pt x="2603997" y="6750076"/>
                </a:cubicBezTo>
                <a:cubicBezTo>
                  <a:pt x="2601923" y="6732101"/>
                  <a:pt x="2594318" y="6721731"/>
                  <a:pt x="2574961" y="6723805"/>
                </a:cubicBezTo>
                <a:cubicBezTo>
                  <a:pt x="2561134" y="6725879"/>
                  <a:pt x="2558369" y="6717583"/>
                  <a:pt x="2555604" y="6706522"/>
                </a:cubicBezTo>
                <a:cubicBezTo>
                  <a:pt x="2538321" y="6630476"/>
                  <a:pt x="2522420" y="6553738"/>
                  <a:pt x="2503063" y="6478383"/>
                </a:cubicBezTo>
                <a:cubicBezTo>
                  <a:pt x="2483705" y="6402337"/>
                  <a:pt x="2452595" y="6331821"/>
                  <a:pt x="2401437" y="6270984"/>
                </a:cubicBezTo>
                <a:cubicBezTo>
                  <a:pt x="2392450" y="6259922"/>
                  <a:pt x="2390376" y="6250244"/>
                  <a:pt x="2400054" y="6239182"/>
                </a:cubicBezTo>
                <a:cubicBezTo>
                  <a:pt x="2407659" y="6230195"/>
                  <a:pt x="2404202" y="6223973"/>
                  <a:pt x="2397289" y="6214986"/>
                </a:cubicBezTo>
                <a:cubicBezTo>
                  <a:pt x="2384154" y="6196320"/>
                  <a:pt x="2373092" y="6175580"/>
                  <a:pt x="2361340" y="6155532"/>
                </a:cubicBezTo>
                <a:cubicBezTo>
                  <a:pt x="2353735" y="6141705"/>
                  <a:pt x="2345439" y="6128569"/>
                  <a:pt x="2338526" y="6114743"/>
                </a:cubicBezTo>
                <a:cubicBezTo>
                  <a:pt x="2329539" y="6096768"/>
                  <a:pt x="2319169" y="6079485"/>
                  <a:pt x="2314329" y="6060128"/>
                </a:cubicBezTo>
                <a:cubicBezTo>
                  <a:pt x="2307416" y="6032475"/>
                  <a:pt x="2301194" y="6006204"/>
                  <a:pt x="2276306" y="5987538"/>
                </a:cubicBezTo>
                <a:cubicBezTo>
                  <a:pt x="2292207" y="5969563"/>
                  <a:pt x="2283911" y="5955046"/>
                  <a:pt x="2270084" y="5946750"/>
                </a:cubicBezTo>
                <a:cubicBezTo>
                  <a:pt x="2219617" y="5916331"/>
                  <a:pt x="2194729" y="5865864"/>
                  <a:pt x="2168459" y="5817471"/>
                </a:cubicBezTo>
                <a:cubicBezTo>
                  <a:pt x="2099326" y="5688883"/>
                  <a:pt x="2039871" y="5555457"/>
                  <a:pt x="2002539" y="5413734"/>
                </a:cubicBezTo>
                <a:cubicBezTo>
                  <a:pt x="1989404" y="5363958"/>
                  <a:pt x="1974195" y="5314182"/>
                  <a:pt x="1965899" y="5263024"/>
                </a:cubicBezTo>
                <a:cubicBezTo>
                  <a:pt x="1950690" y="5170385"/>
                  <a:pt x="1928567" y="5079130"/>
                  <a:pt x="1889161" y="4994787"/>
                </a:cubicBezTo>
                <a:cubicBezTo>
                  <a:pt x="1817263" y="4841312"/>
                  <a:pt x="1752969" y="4684380"/>
                  <a:pt x="1657565" y="4543348"/>
                </a:cubicBezTo>
                <a:cubicBezTo>
                  <a:pt x="1631295" y="4503942"/>
                  <a:pt x="1606407" y="4463154"/>
                  <a:pt x="1581519" y="4423057"/>
                </a:cubicBezTo>
                <a:cubicBezTo>
                  <a:pt x="1576680" y="4415452"/>
                  <a:pt x="1571840" y="4408539"/>
                  <a:pt x="1564927" y="4398860"/>
                </a:cubicBezTo>
                <a:cubicBezTo>
                  <a:pt x="1543496" y="4444488"/>
                  <a:pt x="1523447" y="4487351"/>
                  <a:pt x="1503399" y="4530213"/>
                </a:cubicBezTo>
                <a:cubicBezTo>
                  <a:pt x="1447401" y="4649813"/>
                  <a:pt x="1394860" y="4770796"/>
                  <a:pt x="1335405" y="4889014"/>
                </a:cubicBezTo>
                <a:cubicBezTo>
                  <a:pt x="1289086" y="4980269"/>
                  <a:pt x="1233780" y="5067377"/>
                  <a:pt x="1157733" y="5137893"/>
                </a:cubicBezTo>
                <a:cubicBezTo>
                  <a:pt x="1123167" y="5169694"/>
                  <a:pt x="1086526" y="5200804"/>
                  <a:pt x="1036750" y="5208409"/>
                </a:cubicBezTo>
                <a:cubicBezTo>
                  <a:pt x="1030528" y="5209100"/>
                  <a:pt x="1023615" y="5218087"/>
                  <a:pt x="1020158" y="5225001"/>
                </a:cubicBezTo>
                <a:cubicBezTo>
                  <a:pt x="994579" y="5276850"/>
                  <a:pt x="969691" y="5329391"/>
                  <a:pt x="944112" y="5381932"/>
                </a:cubicBezTo>
                <a:cubicBezTo>
                  <a:pt x="900558" y="5471805"/>
                  <a:pt x="857004" y="5561678"/>
                  <a:pt x="812759" y="5650860"/>
                </a:cubicBezTo>
                <a:cubicBezTo>
                  <a:pt x="782341" y="5712389"/>
                  <a:pt x="769205" y="5778065"/>
                  <a:pt x="765057" y="5845815"/>
                </a:cubicBezTo>
                <a:cubicBezTo>
                  <a:pt x="760909" y="5907344"/>
                  <a:pt x="751231" y="5970255"/>
                  <a:pt x="714590" y="6020031"/>
                </a:cubicBezTo>
                <a:cubicBezTo>
                  <a:pt x="683480" y="6062202"/>
                  <a:pt x="671728" y="6107830"/>
                  <a:pt x="666197" y="6156914"/>
                </a:cubicBezTo>
                <a:cubicBezTo>
                  <a:pt x="657210" y="6238491"/>
                  <a:pt x="649605" y="6320760"/>
                  <a:pt x="686246" y="6397497"/>
                </a:cubicBezTo>
                <a:cubicBezTo>
                  <a:pt x="747774" y="6526776"/>
                  <a:pt x="841795" y="6618723"/>
                  <a:pt x="984901" y="6653290"/>
                </a:cubicBezTo>
                <a:cubicBezTo>
                  <a:pt x="1019467" y="6661586"/>
                  <a:pt x="1055416" y="6667116"/>
                  <a:pt x="1089983" y="6676103"/>
                </a:cubicBezTo>
                <a:cubicBezTo>
                  <a:pt x="1119019" y="6683708"/>
                  <a:pt x="1130771" y="6700992"/>
                  <a:pt x="1130771" y="6732101"/>
                </a:cubicBezTo>
                <a:cubicBezTo>
                  <a:pt x="1130771" y="6748693"/>
                  <a:pt x="1127315" y="6766668"/>
                  <a:pt x="1150820" y="6772890"/>
                </a:cubicBezTo>
                <a:cubicBezTo>
                  <a:pt x="1154277" y="6773581"/>
                  <a:pt x="1155659" y="6789482"/>
                  <a:pt x="1154277" y="6797778"/>
                </a:cubicBezTo>
                <a:cubicBezTo>
                  <a:pt x="1153585" y="6804000"/>
                  <a:pt x="1147363" y="6811604"/>
                  <a:pt x="1141833" y="6813678"/>
                </a:cubicBezTo>
                <a:cubicBezTo>
                  <a:pt x="1094822" y="6831653"/>
                  <a:pt x="1047120" y="6843405"/>
                  <a:pt x="996653" y="6844788"/>
                </a:cubicBezTo>
                <a:cubicBezTo>
                  <a:pt x="916459" y="6847553"/>
                  <a:pt x="836265" y="6853084"/>
                  <a:pt x="756070" y="6856541"/>
                </a:cubicBezTo>
                <a:cubicBezTo>
                  <a:pt x="614347" y="6863454"/>
                  <a:pt x="481612" y="6830962"/>
                  <a:pt x="356481" y="6765285"/>
                </a:cubicBezTo>
                <a:cubicBezTo>
                  <a:pt x="335741" y="6757680"/>
                  <a:pt x="315001" y="6743854"/>
                  <a:pt x="292879" y="6730719"/>
                </a:cubicBezTo>
                <a:close/>
              </a:path>
            </a:pathLst>
          </a:custGeom>
          <a:solidFill>
            <a:srgbClr val="000000"/>
          </a:solidFill>
          <a:ln w="6898" cap="flat">
            <a:noFill/>
            <a:prstDash val="solid"/>
            <a:miter/>
          </a:ln>
        </p:spPr>
        <p:txBody>
          <a:bodyPr rtlCol="0" anchor="ctr"/>
          <a:lstStyle/>
          <a:p>
            <a:endParaRPr lang="en-US"/>
          </a:p>
        </p:txBody>
      </p:sp>
      <p:sp>
        <p:nvSpPr>
          <p:cNvPr id="4" name="Rectangle 3"/>
          <p:cNvSpPr/>
          <p:nvPr/>
        </p:nvSpPr>
        <p:spPr>
          <a:xfrm>
            <a:off x="2773680" y="1264571"/>
            <a:ext cx="8423564" cy="5355312"/>
          </a:xfrm>
          <a:prstGeom prst="rect">
            <a:avLst/>
          </a:prstGeom>
        </p:spPr>
        <p:txBody>
          <a:bodyPr wrap="square">
            <a:spAutoFit/>
          </a:bodyPr>
          <a:lstStyle/>
          <a:p>
            <a:pPr marL="342900" indent="-342900">
              <a:buAutoNum type="arabicPeriod" startAt="2"/>
            </a:pPr>
            <a:r>
              <a:rPr lang="id-ID" b="1" u="sng" dirty="0" smtClean="0">
                <a:solidFill>
                  <a:srgbClr val="0070C0"/>
                </a:solidFill>
              </a:rPr>
              <a:t>Dana </a:t>
            </a:r>
            <a:r>
              <a:rPr lang="id-ID" b="1" u="sng" dirty="0">
                <a:solidFill>
                  <a:srgbClr val="0070C0"/>
                </a:solidFill>
              </a:rPr>
              <a:t>Insentif Daerah (DID</a:t>
            </a:r>
            <a:r>
              <a:rPr lang="id-ID" b="1" u="sng" dirty="0" smtClean="0">
                <a:solidFill>
                  <a:srgbClr val="0070C0"/>
                </a:solidFill>
              </a:rPr>
              <a:t>)</a:t>
            </a:r>
            <a:endParaRPr lang="en-ID" b="1" u="sng" dirty="0" smtClean="0">
              <a:solidFill>
                <a:srgbClr val="0070C0"/>
              </a:solidFill>
            </a:endParaRPr>
          </a:p>
          <a:p>
            <a:r>
              <a:rPr lang="id-ID" dirty="0" smtClean="0"/>
              <a:t>Dana </a:t>
            </a:r>
            <a:r>
              <a:rPr lang="id-ID" dirty="0"/>
              <a:t>Insentif Daerah (DID) adalah dana yang bersumber dari APBN yang diberikan kepada daerah tertentu berdasarkan kriteria tertentu dengan tujuan untuk memberikan penghargaan atas perbaikan dan/atau pencapaian kinerja tertentu di bidang tata kelola keuangan daerah</a:t>
            </a:r>
            <a:r>
              <a:rPr lang="id-ID" dirty="0" smtClean="0"/>
              <a:t>.</a:t>
            </a:r>
            <a:endParaRPr lang="en-ID" dirty="0"/>
          </a:p>
          <a:p>
            <a:pPr marL="342900" indent="-342900">
              <a:buAutoNum type="arabicPeriod" startAt="3"/>
            </a:pPr>
            <a:r>
              <a:rPr lang="id-ID" b="1" u="sng" dirty="0" smtClean="0">
                <a:solidFill>
                  <a:srgbClr val="0070C0"/>
                </a:solidFill>
              </a:rPr>
              <a:t>Dana </a:t>
            </a:r>
            <a:r>
              <a:rPr lang="id-ID" b="1" u="sng" dirty="0">
                <a:solidFill>
                  <a:srgbClr val="0070C0"/>
                </a:solidFill>
              </a:rPr>
              <a:t>Otonomi </a:t>
            </a:r>
            <a:r>
              <a:rPr lang="id-ID" b="1" u="sng" dirty="0" smtClean="0">
                <a:solidFill>
                  <a:srgbClr val="0070C0"/>
                </a:solidFill>
              </a:rPr>
              <a:t>Khusus</a:t>
            </a:r>
            <a:endParaRPr lang="en-ID" b="1" u="sng" dirty="0" smtClean="0">
              <a:solidFill>
                <a:srgbClr val="0070C0"/>
              </a:solidFill>
            </a:endParaRPr>
          </a:p>
          <a:p>
            <a:r>
              <a:rPr lang="id-ID" dirty="0" smtClean="0"/>
              <a:t>Dana </a:t>
            </a:r>
            <a:r>
              <a:rPr lang="id-ID" dirty="0"/>
              <a:t>otonomi khusus merupakan dana yang dialokasikan untuk membiayai pelaksanaan otonomi khusus suatu daerah. Tiga provinsi yang mendapatkan dana otonomi khusus adalah Papua Barat, Papua dan Aceh</a:t>
            </a:r>
            <a:r>
              <a:rPr lang="id-ID" dirty="0" smtClean="0"/>
              <a:t>.</a:t>
            </a:r>
            <a:endParaRPr lang="en-ID" dirty="0" smtClean="0"/>
          </a:p>
          <a:p>
            <a:pPr marL="342900" indent="-342900">
              <a:buAutoNum type="arabicPeriod" startAt="4"/>
            </a:pPr>
            <a:r>
              <a:rPr lang="id-ID" b="1" u="sng" dirty="0" smtClean="0">
                <a:solidFill>
                  <a:srgbClr val="0070C0"/>
                </a:solidFill>
              </a:rPr>
              <a:t>Dana Keistimewaan</a:t>
            </a:r>
            <a:endParaRPr lang="en-ID" b="1" u="sng" dirty="0" smtClean="0">
              <a:solidFill>
                <a:srgbClr val="0070C0"/>
              </a:solidFill>
            </a:endParaRPr>
          </a:p>
          <a:p>
            <a:r>
              <a:rPr lang="id-ID" dirty="0" smtClean="0"/>
              <a:t>Dana </a:t>
            </a:r>
            <a:r>
              <a:rPr lang="id-ID" dirty="0"/>
              <a:t>keistimewaan adalah dana yang berasal dari APBN yang dialokasikan untuk mendanai kewenangan istimewa dan merupakan belanja transfer pada bagian transfer lainnya. Dana keistimewaan diberikan kepada Daerah Istimewa Yogyakarta</a:t>
            </a:r>
            <a:r>
              <a:rPr lang="id-ID" dirty="0" smtClean="0"/>
              <a:t>.</a:t>
            </a:r>
            <a:endParaRPr lang="en-ID" dirty="0" smtClean="0"/>
          </a:p>
          <a:p>
            <a:pPr marL="342900" indent="-342900">
              <a:buAutoNum type="arabicPeriod" startAt="5"/>
            </a:pPr>
            <a:r>
              <a:rPr lang="id-ID" b="1" u="sng" dirty="0" smtClean="0">
                <a:solidFill>
                  <a:srgbClr val="0070C0"/>
                </a:solidFill>
              </a:rPr>
              <a:t>Dana Desa</a:t>
            </a:r>
            <a:endParaRPr lang="en-ID" b="1" u="sng" dirty="0" smtClean="0">
              <a:solidFill>
                <a:srgbClr val="0070C0"/>
              </a:solidFill>
            </a:endParaRPr>
          </a:p>
          <a:p>
            <a:r>
              <a:rPr lang="id-ID" dirty="0" smtClean="0"/>
              <a:t>Dana </a:t>
            </a:r>
            <a:r>
              <a:rPr lang="id-ID" dirty="0"/>
              <a:t>Desa adalah dana yang bersumber dari APBN yang diperuntukan bagi desa melalui APBD Kabupaten/Kota. Dana Desa digunakan untuk membiayai penyelenggaraan pemerintahan desa, pelaksanaan pembangunan, pembinaan kemasyarakatan dan pemberdayaan masyarakat.</a:t>
            </a:r>
          </a:p>
        </p:txBody>
      </p:sp>
    </p:spTree>
    <p:extLst>
      <p:ext uri="{BB962C8B-B14F-4D97-AF65-F5344CB8AC3E}">
        <p14:creationId xmlns:p14="http://schemas.microsoft.com/office/powerpoint/2010/main" val="119340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339509"/>
            <a:ext cx="11573197" cy="1206658"/>
          </a:xfrm>
        </p:spPr>
        <p:txBody>
          <a:bodyPr/>
          <a:lstStyle/>
          <a:p>
            <a:r>
              <a:rPr lang="en-US" dirty="0" smtClean="0"/>
              <a:t>3.LAIN-LAIN PENDAPATAN DAERAH YG SAH</a:t>
            </a:r>
            <a:endParaRPr lang="en-US" dirty="0"/>
          </a:p>
        </p:txBody>
      </p:sp>
      <p:grpSp>
        <p:nvGrpSpPr>
          <p:cNvPr id="3" name="Group 28">
            <a:extLst>
              <a:ext uri="{FF2B5EF4-FFF2-40B4-BE49-F238E27FC236}">
                <a16:creationId xmlns:a16="http://schemas.microsoft.com/office/drawing/2014/main" xmlns="" id="{2D50AEF3-270F-46E7-B0BC-C1864CCA7642}"/>
              </a:ext>
            </a:extLst>
          </p:cNvPr>
          <p:cNvGrpSpPr/>
          <p:nvPr/>
        </p:nvGrpSpPr>
        <p:grpSpPr>
          <a:xfrm>
            <a:off x="4527078" y="2122393"/>
            <a:ext cx="3137846" cy="3674296"/>
            <a:chOff x="3253816" y="1635647"/>
            <a:chExt cx="2398306" cy="2808311"/>
          </a:xfrm>
        </p:grpSpPr>
        <p:grpSp>
          <p:nvGrpSpPr>
            <p:cNvPr id="4" name="Group 29">
              <a:extLst>
                <a:ext uri="{FF2B5EF4-FFF2-40B4-BE49-F238E27FC236}">
                  <a16:creationId xmlns:a16="http://schemas.microsoft.com/office/drawing/2014/main" xmlns="" id="{0AB5ECFF-FE5D-4479-AB9C-923CAD0B6511}"/>
                </a:ext>
              </a:extLst>
            </p:cNvPr>
            <p:cNvGrpSpPr/>
            <p:nvPr/>
          </p:nvGrpSpPr>
          <p:grpSpPr>
            <a:xfrm>
              <a:off x="4427984" y="2571750"/>
              <a:ext cx="1224138" cy="1872208"/>
              <a:chOff x="2339750" y="1635646"/>
              <a:chExt cx="1224138" cy="1872208"/>
            </a:xfrm>
          </p:grpSpPr>
          <p:sp>
            <p:nvSpPr>
              <p:cNvPr id="8" name="Parallelogram 33">
                <a:extLst>
                  <a:ext uri="{FF2B5EF4-FFF2-40B4-BE49-F238E27FC236}">
                    <a16:creationId xmlns:a16="http://schemas.microsoft.com/office/drawing/2014/main" xmlns="" id="{B03EE3BE-2545-4337-B0A5-26B1B706E1E5}"/>
                  </a:ext>
                </a:extLst>
              </p:cNvPr>
              <p:cNvSpPr/>
              <p:nvPr/>
            </p:nvSpPr>
            <p:spPr>
              <a:xfrm>
                <a:off x="2339999" y="2571750"/>
                <a:ext cx="1223889" cy="936104"/>
              </a:xfrm>
              <a:prstGeom prst="parallelogram">
                <a:avLst>
                  <a:gd name="adj" fmla="val 44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Parallelogram 34">
                <a:extLst>
                  <a:ext uri="{FF2B5EF4-FFF2-40B4-BE49-F238E27FC236}">
                    <a16:creationId xmlns:a16="http://schemas.microsoft.com/office/drawing/2014/main" xmlns="" id="{5C088631-1B13-4368-99C5-AD2A8A182E3A}"/>
                  </a:ext>
                </a:extLst>
              </p:cNvPr>
              <p:cNvSpPr/>
              <p:nvPr/>
            </p:nvSpPr>
            <p:spPr>
              <a:xfrm rot="10800000" flipV="1">
                <a:off x="2339750" y="1635646"/>
                <a:ext cx="1223889" cy="936104"/>
              </a:xfrm>
              <a:prstGeom prst="parallelogram">
                <a:avLst>
                  <a:gd name="adj" fmla="val 442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30">
              <a:extLst>
                <a:ext uri="{FF2B5EF4-FFF2-40B4-BE49-F238E27FC236}">
                  <a16:creationId xmlns:a16="http://schemas.microsoft.com/office/drawing/2014/main" xmlns="" id="{28A79F7B-94DC-4545-9EBA-7C3218B64969}"/>
                </a:ext>
              </a:extLst>
            </p:cNvPr>
            <p:cNvGrpSpPr/>
            <p:nvPr/>
          </p:nvGrpSpPr>
          <p:grpSpPr>
            <a:xfrm rot="10800000">
              <a:off x="3253816" y="1635647"/>
              <a:ext cx="1224139" cy="1863741"/>
              <a:chOff x="2505806" y="1644113"/>
              <a:chExt cx="1224139" cy="1863741"/>
            </a:xfrm>
          </p:grpSpPr>
          <p:sp>
            <p:nvSpPr>
              <p:cNvPr id="6" name="Parallelogram 31">
                <a:extLst>
                  <a:ext uri="{FF2B5EF4-FFF2-40B4-BE49-F238E27FC236}">
                    <a16:creationId xmlns:a16="http://schemas.microsoft.com/office/drawing/2014/main" xmlns="" id="{F3387BBE-CE0A-4772-ABB7-7D5B60CF24B7}"/>
                  </a:ext>
                </a:extLst>
              </p:cNvPr>
              <p:cNvSpPr/>
              <p:nvPr/>
            </p:nvSpPr>
            <p:spPr>
              <a:xfrm>
                <a:off x="2506056" y="2571750"/>
                <a:ext cx="1223889" cy="936104"/>
              </a:xfrm>
              <a:prstGeom prst="parallelogram">
                <a:avLst>
                  <a:gd name="adj" fmla="val 442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Parallelogram 32">
                <a:extLst>
                  <a:ext uri="{FF2B5EF4-FFF2-40B4-BE49-F238E27FC236}">
                    <a16:creationId xmlns:a16="http://schemas.microsoft.com/office/drawing/2014/main" xmlns="" id="{54A17C6B-2D49-4087-8A9F-21BB7EF9BA21}"/>
                  </a:ext>
                </a:extLst>
              </p:cNvPr>
              <p:cNvSpPr/>
              <p:nvPr/>
            </p:nvSpPr>
            <p:spPr>
              <a:xfrm rot="10800000" flipV="1">
                <a:off x="2505806" y="1644113"/>
                <a:ext cx="1223889" cy="936104"/>
              </a:xfrm>
              <a:prstGeom prst="parallelogram">
                <a:avLst>
                  <a:gd name="adj" fmla="val 442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7" name="Group 2">
            <a:extLst>
              <a:ext uri="{FF2B5EF4-FFF2-40B4-BE49-F238E27FC236}">
                <a16:creationId xmlns:a16="http://schemas.microsoft.com/office/drawing/2014/main" xmlns="" id="{1E1E958C-D7F6-401B-8A43-B24CB3BD38D5}"/>
              </a:ext>
            </a:extLst>
          </p:cNvPr>
          <p:cNvGrpSpPr/>
          <p:nvPr/>
        </p:nvGrpSpPr>
        <p:grpSpPr>
          <a:xfrm>
            <a:off x="817007" y="1462699"/>
            <a:ext cx="10903740" cy="2017564"/>
            <a:chOff x="81593" y="1817614"/>
            <a:chExt cx="3024336" cy="2017564"/>
          </a:xfrm>
        </p:grpSpPr>
        <p:sp>
          <p:nvSpPr>
            <p:cNvPr id="18" name="TextBox 17">
              <a:extLst>
                <a:ext uri="{FF2B5EF4-FFF2-40B4-BE49-F238E27FC236}">
                  <a16:creationId xmlns:a16="http://schemas.microsoft.com/office/drawing/2014/main" xmlns="" id="{CE3EA59D-22C1-4C0B-A1D3-A7A25ADA770E}"/>
                </a:ext>
              </a:extLst>
            </p:cNvPr>
            <p:cNvSpPr txBox="1"/>
            <p:nvPr/>
          </p:nvSpPr>
          <p:spPr>
            <a:xfrm>
              <a:off x="81593" y="1817614"/>
              <a:ext cx="3024336" cy="369332"/>
            </a:xfrm>
            <a:prstGeom prst="rect">
              <a:avLst/>
            </a:prstGeom>
            <a:noFill/>
          </p:spPr>
          <p:txBody>
            <a:bodyPr wrap="square" rtlCol="0" anchor="ctr">
              <a:spAutoFit/>
            </a:bodyPr>
            <a:lstStyle/>
            <a:p>
              <a:pPr algn="just"/>
              <a:endParaRPr lang="ko-KR" altLang="en-US"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A1094283-0150-4CAA-A20E-C63E760EE1D1}"/>
                </a:ext>
              </a:extLst>
            </p:cNvPr>
            <p:cNvSpPr txBox="1"/>
            <p:nvPr/>
          </p:nvSpPr>
          <p:spPr>
            <a:xfrm>
              <a:off x="81593" y="1896186"/>
              <a:ext cx="3024336" cy="1938992"/>
            </a:xfrm>
            <a:prstGeom prst="rect">
              <a:avLst/>
            </a:prstGeom>
            <a:noFill/>
          </p:spPr>
          <p:txBody>
            <a:bodyPr wrap="square" rtlCol="0">
              <a:spAutoFit/>
            </a:bodyPr>
            <a:lstStyle/>
            <a:p>
              <a:pPr algn="just"/>
              <a:r>
                <a:rPr lang="en-US" altLang="ko-KR" sz="2000" b="1" dirty="0">
                  <a:solidFill>
                    <a:srgbClr val="0070C0"/>
                  </a:solidFill>
                  <a:cs typeface="Arial" pitchFamily="34" charset="0"/>
                </a:rPr>
                <a:t>Lain-lain </a:t>
              </a:r>
              <a:r>
                <a:rPr lang="en-US" altLang="ko-KR" sz="2000" b="1" dirty="0" err="1">
                  <a:solidFill>
                    <a:srgbClr val="0070C0"/>
                  </a:solidFill>
                  <a:cs typeface="Arial" pitchFamily="34" charset="0"/>
                </a:rPr>
                <a:t>Pendapatan</a:t>
              </a:r>
              <a:r>
                <a:rPr lang="en-US" altLang="ko-KR" sz="2000" b="1" dirty="0">
                  <a:solidFill>
                    <a:srgbClr val="0070C0"/>
                  </a:solidFill>
                  <a:cs typeface="Arial" pitchFamily="34" charset="0"/>
                </a:rPr>
                <a:t> Daerah yang </a:t>
              </a:r>
              <a:r>
                <a:rPr lang="en-US" altLang="ko-KR" sz="2000" b="1" dirty="0" err="1">
                  <a:solidFill>
                    <a:srgbClr val="0070C0"/>
                  </a:solidFill>
                  <a:cs typeface="Arial" pitchFamily="34" charset="0"/>
                </a:rPr>
                <a:t>sah</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merupakan</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penerimaan</a:t>
              </a:r>
              <a:r>
                <a:rPr lang="en-US" altLang="ko-KR" sz="2000" b="1" dirty="0">
                  <a:solidFill>
                    <a:srgbClr val="0070C0"/>
                  </a:solidFill>
                  <a:cs typeface="Arial" pitchFamily="34" charset="0"/>
                </a:rPr>
                <a:t> lain yang </a:t>
              </a:r>
              <a:r>
                <a:rPr lang="en-US" altLang="ko-KR" sz="2000" b="1" dirty="0" err="1">
                  <a:solidFill>
                    <a:srgbClr val="0070C0"/>
                  </a:solidFill>
                  <a:cs typeface="Arial" pitchFamily="34" charset="0"/>
                </a:rPr>
                <a:t>diterima</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oleh</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pemerintah</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daerah</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sesuai</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dengan</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ketentuan</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peraturan</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perundang-undangan</a:t>
              </a:r>
              <a:r>
                <a:rPr lang="en-US" altLang="ko-KR" sz="2000" b="1" dirty="0">
                  <a:solidFill>
                    <a:srgbClr val="0070C0"/>
                  </a:solidFill>
                  <a:cs typeface="Arial" pitchFamily="34" charset="0"/>
                </a:rPr>
                <a:t> yang </a:t>
              </a:r>
              <a:r>
                <a:rPr lang="en-US" altLang="ko-KR" sz="2000" b="1" dirty="0" err="1">
                  <a:solidFill>
                    <a:srgbClr val="0070C0"/>
                  </a:solidFill>
                  <a:cs typeface="Arial" pitchFamily="34" charset="0"/>
                </a:rPr>
                <a:t>tidak</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termasuk</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dalam</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klasifikasi</a:t>
              </a:r>
              <a:r>
                <a:rPr lang="en-US" altLang="ko-KR" sz="2000" b="1" dirty="0">
                  <a:solidFill>
                    <a:srgbClr val="0070C0"/>
                  </a:solidFill>
                  <a:cs typeface="Arial" pitchFamily="34" charset="0"/>
                </a:rPr>
                <a:t> PAD </a:t>
              </a:r>
              <a:r>
                <a:rPr lang="en-US" altLang="ko-KR" sz="2000" b="1" dirty="0" err="1">
                  <a:solidFill>
                    <a:srgbClr val="0070C0"/>
                  </a:solidFill>
                  <a:cs typeface="Arial" pitchFamily="34" charset="0"/>
                </a:rPr>
                <a:t>dan</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Pendapatan</a:t>
              </a:r>
              <a:r>
                <a:rPr lang="en-US" altLang="ko-KR" sz="2000" b="1" dirty="0">
                  <a:solidFill>
                    <a:srgbClr val="0070C0"/>
                  </a:solidFill>
                  <a:cs typeface="Arial" pitchFamily="34" charset="0"/>
                </a:rPr>
                <a:t> Transfer. </a:t>
              </a:r>
              <a:endParaRPr lang="en-US" altLang="ko-KR" sz="2000" b="1" dirty="0" smtClean="0">
                <a:solidFill>
                  <a:srgbClr val="0070C0"/>
                </a:solidFill>
                <a:cs typeface="Arial" pitchFamily="34" charset="0"/>
              </a:endParaRPr>
            </a:p>
            <a:p>
              <a:pPr algn="just"/>
              <a:r>
                <a:rPr lang="en-US" altLang="ko-KR" sz="2000" b="1" dirty="0" smtClean="0">
                  <a:solidFill>
                    <a:srgbClr val="0070C0"/>
                  </a:solidFill>
                  <a:cs typeface="Arial" pitchFamily="34" charset="0"/>
                </a:rPr>
                <a:t>Lain-lain </a:t>
              </a:r>
              <a:r>
                <a:rPr lang="en-US" altLang="ko-KR" sz="2000" b="1" dirty="0" err="1">
                  <a:solidFill>
                    <a:srgbClr val="0070C0"/>
                  </a:solidFill>
                  <a:cs typeface="Arial" pitchFamily="34" charset="0"/>
                </a:rPr>
                <a:t>Pendapatan</a:t>
              </a:r>
              <a:r>
                <a:rPr lang="en-US" altLang="ko-KR" sz="2000" b="1" dirty="0">
                  <a:solidFill>
                    <a:srgbClr val="0070C0"/>
                  </a:solidFill>
                  <a:cs typeface="Arial" pitchFamily="34" charset="0"/>
                </a:rPr>
                <a:t> Daerah yang </a:t>
              </a:r>
              <a:r>
                <a:rPr lang="en-US" altLang="ko-KR" sz="2000" b="1" dirty="0" err="1">
                  <a:solidFill>
                    <a:srgbClr val="0070C0"/>
                  </a:solidFill>
                  <a:cs typeface="Arial" pitchFamily="34" charset="0"/>
                </a:rPr>
                <a:t>Sah</a:t>
              </a:r>
              <a:r>
                <a:rPr lang="en-US" altLang="ko-KR" sz="2000" b="1" dirty="0">
                  <a:solidFill>
                    <a:srgbClr val="0070C0"/>
                  </a:solidFill>
                  <a:cs typeface="Arial" pitchFamily="34" charset="0"/>
                </a:rPr>
                <a:t> </a:t>
              </a:r>
              <a:r>
                <a:rPr lang="en-US" altLang="ko-KR" sz="2000" b="1" dirty="0" err="1">
                  <a:solidFill>
                    <a:srgbClr val="0070C0"/>
                  </a:solidFill>
                  <a:cs typeface="Arial" pitchFamily="34" charset="0"/>
                </a:rPr>
                <a:t>meliputi</a:t>
              </a:r>
              <a:r>
                <a:rPr lang="en-US" altLang="ko-KR" sz="2000" b="1" dirty="0">
                  <a:solidFill>
                    <a:srgbClr val="0070C0"/>
                  </a:solidFill>
                  <a:cs typeface="Arial" pitchFamily="34" charset="0"/>
                </a:rPr>
                <a:t>:  </a:t>
              </a:r>
              <a:endParaRPr lang="en-US" altLang="ko-KR" sz="2000" b="1" dirty="0" smtClean="0">
                <a:solidFill>
                  <a:srgbClr val="0070C0"/>
                </a:solidFill>
                <a:cs typeface="Arial" pitchFamily="34" charset="0"/>
              </a:endParaRPr>
            </a:p>
            <a:p>
              <a:pPr algn="just"/>
              <a:endParaRPr lang="en-US" altLang="ko-KR" sz="2000" b="1" dirty="0">
                <a:solidFill>
                  <a:srgbClr val="0070C0"/>
                </a:solidFill>
                <a:cs typeface="Arial" pitchFamily="34" charset="0"/>
              </a:endParaRPr>
            </a:p>
            <a:p>
              <a:pPr algn="just"/>
              <a:endParaRPr lang="ko-KR" altLang="en-US" sz="2000" b="1" dirty="0">
                <a:solidFill>
                  <a:srgbClr val="0070C0"/>
                </a:solidFill>
                <a:cs typeface="Arial" pitchFamily="34" charset="0"/>
              </a:endParaRPr>
            </a:p>
          </p:txBody>
        </p:sp>
      </p:grpSp>
      <p:sp>
        <p:nvSpPr>
          <p:cNvPr id="24" name="Parallelogram 15">
            <a:extLst>
              <a:ext uri="{FF2B5EF4-FFF2-40B4-BE49-F238E27FC236}">
                <a16:creationId xmlns:a16="http://schemas.microsoft.com/office/drawing/2014/main" xmlns="" id="{65BAF5CB-95CE-471D-B0DF-AF3765862406}"/>
              </a:ext>
            </a:extLst>
          </p:cNvPr>
          <p:cNvSpPr/>
          <p:nvPr/>
        </p:nvSpPr>
        <p:spPr>
          <a:xfrm flipH="1">
            <a:off x="6685117" y="3798677"/>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10">
            <a:extLst>
              <a:ext uri="{FF2B5EF4-FFF2-40B4-BE49-F238E27FC236}">
                <a16:creationId xmlns:a16="http://schemas.microsoft.com/office/drawing/2014/main" xmlns="" id="{192D742D-48FF-480E-AE27-DB3B9922AE29}"/>
              </a:ext>
            </a:extLst>
          </p:cNvPr>
          <p:cNvSpPr/>
          <p:nvPr/>
        </p:nvSpPr>
        <p:spPr>
          <a:xfrm>
            <a:off x="5189888" y="3798677"/>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ed Rectangle 6">
            <a:extLst>
              <a:ext uri="{FF2B5EF4-FFF2-40B4-BE49-F238E27FC236}">
                <a16:creationId xmlns:a16="http://schemas.microsoft.com/office/drawing/2014/main" xmlns="" id="{61F3D587-34BB-4443-896D-DFEAFA1D5E07}"/>
              </a:ext>
            </a:extLst>
          </p:cNvPr>
          <p:cNvSpPr/>
          <p:nvPr/>
        </p:nvSpPr>
        <p:spPr>
          <a:xfrm>
            <a:off x="5108634" y="2611552"/>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16">
            <a:extLst>
              <a:ext uri="{FF2B5EF4-FFF2-40B4-BE49-F238E27FC236}">
                <a16:creationId xmlns:a16="http://schemas.microsoft.com/office/drawing/2014/main" xmlns="" id="{59F7DF20-1C14-4DE3-8473-9F47BA4A08DD}"/>
              </a:ext>
            </a:extLst>
          </p:cNvPr>
          <p:cNvSpPr/>
          <p:nvPr/>
        </p:nvSpPr>
        <p:spPr>
          <a:xfrm rot="2700000">
            <a:off x="6730993" y="494593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27"/>
          <p:cNvSpPr/>
          <p:nvPr/>
        </p:nvSpPr>
        <p:spPr>
          <a:xfrm>
            <a:off x="1024827" y="2787438"/>
            <a:ext cx="9022080" cy="3970318"/>
          </a:xfrm>
          <a:prstGeom prst="rect">
            <a:avLst/>
          </a:prstGeom>
        </p:spPr>
        <p:txBody>
          <a:bodyPr wrap="square">
            <a:spAutoFit/>
          </a:bodyPr>
          <a:lstStyle/>
          <a:p>
            <a:pPr marL="342900" indent="-342900">
              <a:buAutoNum type="arabicPeriod"/>
            </a:pPr>
            <a:r>
              <a:rPr lang="id-ID" dirty="0" smtClean="0">
                <a:solidFill>
                  <a:srgbClr val="0070C0"/>
                </a:solidFill>
              </a:rPr>
              <a:t>Hibah</a:t>
            </a:r>
            <a:endParaRPr lang="en-ID" dirty="0" smtClean="0">
              <a:solidFill>
                <a:srgbClr val="0070C0"/>
              </a:solidFill>
            </a:endParaRPr>
          </a:p>
          <a:p>
            <a:r>
              <a:rPr lang="id-ID" dirty="0" smtClean="0"/>
              <a:t>Pendapatan </a:t>
            </a:r>
            <a:r>
              <a:rPr lang="id-ID" dirty="0"/>
              <a:t>hibah merupakan bantuan berupa uang, barang atau jasa yang berasal dari pemerintah pusat, pemerintah daerah lainnya, masyarakat dan badan usaha dalam atau luar negeri yang tidak mengikat. Pendapatan hibah diberikan untuk menunjang peningkatan penyelenggaraan urusan pemerintahan yang menjadi kewenangan daerah sesuai dengan ketentuan peraturan perundang-undangan</a:t>
            </a:r>
            <a:r>
              <a:rPr lang="id-ID" dirty="0" smtClean="0"/>
              <a:t>.</a:t>
            </a:r>
            <a:endParaRPr lang="en-ID" dirty="0" smtClean="0"/>
          </a:p>
          <a:p>
            <a:pPr marL="342900" indent="-342900">
              <a:buAutoNum type="arabicPeriod" startAt="2"/>
            </a:pPr>
            <a:r>
              <a:rPr lang="id-ID" dirty="0" smtClean="0">
                <a:solidFill>
                  <a:srgbClr val="0070C0"/>
                </a:solidFill>
              </a:rPr>
              <a:t>Dana Darurat</a:t>
            </a:r>
            <a:endParaRPr lang="en-ID" dirty="0" smtClean="0">
              <a:solidFill>
                <a:srgbClr val="0070C0"/>
              </a:solidFill>
            </a:endParaRPr>
          </a:p>
          <a:p>
            <a:r>
              <a:rPr lang="id-ID" dirty="0" smtClean="0"/>
              <a:t>Dana </a:t>
            </a:r>
            <a:r>
              <a:rPr lang="id-ID" dirty="0"/>
              <a:t>darurat adalah dana yang berasal dari APBN yang diberikan kepada daerah pada tahap pasca bencana untuk mendanai keperluan mendesak yang diakibatkan oleh bencana yang tidak mampu ditanggulangi oleh daerah dengan menggunakan sumber APBD sesuai dengan ketentuan </a:t>
            </a:r>
            <a:r>
              <a:rPr lang="id-ID" dirty="0" smtClean="0"/>
              <a:t>perundang-undangan</a:t>
            </a:r>
            <a:endParaRPr lang="en-ID" dirty="0" smtClean="0"/>
          </a:p>
          <a:p>
            <a:r>
              <a:rPr lang="en-ID" dirty="0" smtClean="0">
                <a:solidFill>
                  <a:srgbClr val="0070C0"/>
                </a:solidFill>
              </a:rPr>
              <a:t>3. </a:t>
            </a:r>
            <a:r>
              <a:rPr lang="id-ID" dirty="0" smtClean="0">
                <a:solidFill>
                  <a:srgbClr val="0070C0"/>
                </a:solidFill>
              </a:rPr>
              <a:t>Lain-lain </a:t>
            </a:r>
            <a:r>
              <a:rPr lang="id-ID" dirty="0">
                <a:solidFill>
                  <a:srgbClr val="0070C0"/>
                </a:solidFill>
              </a:rPr>
              <a:t>Pendapatan sesuai dengan ketentuan </a:t>
            </a:r>
            <a:r>
              <a:rPr lang="id-ID" dirty="0" smtClean="0">
                <a:solidFill>
                  <a:srgbClr val="0070C0"/>
                </a:solidFill>
              </a:rPr>
              <a:t>perundang-undangan</a:t>
            </a:r>
            <a:endParaRPr lang="en-ID" dirty="0" smtClean="0">
              <a:solidFill>
                <a:srgbClr val="0070C0"/>
              </a:solidFill>
            </a:endParaRPr>
          </a:p>
          <a:p>
            <a:r>
              <a:rPr lang="id-ID" dirty="0" smtClean="0"/>
              <a:t>Pendapatan </a:t>
            </a:r>
            <a:r>
              <a:rPr lang="id-ID" dirty="0"/>
              <a:t>lainnya yang diterima oleh daerah sesuai dengan ketentuan peraturan perundang-undangan. </a:t>
            </a:r>
          </a:p>
        </p:txBody>
      </p:sp>
    </p:spTree>
    <p:extLst>
      <p:ext uri="{BB962C8B-B14F-4D97-AF65-F5344CB8AC3E}">
        <p14:creationId xmlns:p14="http://schemas.microsoft.com/office/powerpoint/2010/main" val="119838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B6A40B6-B11C-4512-B2A9-DD32E7FA759D}"/>
              </a:ext>
            </a:extLst>
          </p:cNvPr>
          <p:cNvSpPr txBox="1"/>
          <p:nvPr/>
        </p:nvSpPr>
        <p:spPr>
          <a:xfrm rot="21131000">
            <a:off x="3789704" y="3041174"/>
            <a:ext cx="4639016" cy="2862322"/>
          </a:xfrm>
          <a:prstGeom prst="rect">
            <a:avLst/>
          </a:prstGeom>
          <a:noFill/>
        </p:spPr>
        <p:txBody>
          <a:bodyPr wrap="square" rtlCol="0">
            <a:spAutoFit/>
          </a:bodyPr>
          <a:lstStyle/>
          <a:p>
            <a:r>
              <a:rPr lang="en-US" altLang="ko-KR" sz="2000" dirty="0" smtClean="0">
                <a:solidFill>
                  <a:schemeClr val="tx1">
                    <a:lumMod val="85000"/>
                    <a:lumOff val="15000"/>
                  </a:schemeClr>
                </a:solidFill>
                <a:cs typeface="Arial" pitchFamily="34" charset="0"/>
              </a:rPr>
              <a:t>“</a:t>
            </a:r>
            <a:r>
              <a:rPr lang="en-US" altLang="ko-KR" sz="2000" dirty="0" err="1" smtClean="0">
                <a:solidFill>
                  <a:schemeClr val="tx1">
                    <a:lumMod val="85000"/>
                    <a:lumOff val="15000"/>
                  </a:schemeClr>
                </a:solidFill>
                <a:cs typeface="Arial" pitchFamily="34" charset="0"/>
              </a:rPr>
              <a:t>Demikianlah</a:t>
            </a:r>
            <a:r>
              <a:rPr lang="en-US" altLang="ko-KR" sz="2000" dirty="0" smtClean="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beberapa</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hal</a:t>
            </a:r>
            <a:r>
              <a:rPr lang="en-US" altLang="ko-KR" sz="2000" dirty="0">
                <a:solidFill>
                  <a:schemeClr val="tx1">
                    <a:lumMod val="85000"/>
                    <a:lumOff val="15000"/>
                  </a:schemeClr>
                </a:solidFill>
                <a:cs typeface="Arial" pitchFamily="34" charset="0"/>
              </a:rPr>
              <a:t> yang </a:t>
            </a:r>
            <a:r>
              <a:rPr lang="en-US" altLang="ko-KR" sz="2000" dirty="0" err="1">
                <a:solidFill>
                  <a:schemeClr val="tx1">
                    <a:lumMod val="85000"/>
                    <a:lumOff val="15000"/>
                  </a:schemeClr>
                </a:solidFill>
                <a:cs typeface="Arial" pitchFamily="34" charset="0"/>
              </a:rPr>
              <a:t>bisa</a:t>
            </a:r>
            <a:r>
              <a:rPr lang="en-US" altLang="ko-KR" sz="2000" dirty="0">
                <a:solidFill>
                  <a:schemeClr val="tx1">
                    <a:lumMod val="85000"/>
                    <a:lumOff val="15000"/>
                  </a:schemeClr>
                </a:solidFill>
                <a:cs typeface="Arial" pitchFamily="34" charset="0"/>
              </a:rPr>
              <a:t> kami  </a:t>
            </a:r>
            <a:r>
              <a:rPr lang="en-US" altLang="ko-KR" sz="2000" dirty="0" err="1">
                <a:solidFill>
                  <a:schemeClr val="tx1">
                    <a:lumMod val="85000"/>
                    <a:lumOff val="15000"/>
                  </a:schemeClr>
                </a:solidFill>
                <a:cs typeface="Arial" pitchFamily="34" charset="0"/>
              </a:rPr>
              <a:t>sampaikan</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dari</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kelompok</a:t>
            </a:r>
            <a:r>
              <a:rPr lang="en-US" altLang="ko-KR" sz="2000" dirty="0">
                <a:solidFill>
                  <a:schemeClr val="tx1">
                    <a:lumMod val="85000"/>
                    <a:lumOff val="15000"/>
                  </a:schemeClr>
                </a:solidFill>
                <a:cs typeface="Arial" pitchFamily="34" charset="0"/>
              </a:rPr>
              <a:t> 3, </a:t>
            </a:r>
            <a:r>
              <a:rPr lang="en-US" altLang="ko-KR" sz="2000" dirty="0" err="1">
                <a:solidFill>
                  <a:schemeClr val="tx1">
                    <a:lumMod val="85000"/>
                    <a:lumOff val="15000"/>
                  </a:schemeClr>
                </a:solidFill>
                <a:cs typeface="Arial" pitchFamily="34" charset="0"/>
              </a:rPr>
              <a:t>mohon</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maaf</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apabila</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dalam</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penyampaian</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tadi</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mungkin</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ada</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kesalahan</a:t>
            </a:r>
            <a:r>
              <a:rPr lang="en-US" altLang="ko-KR" sz="2000" dirty="0">
                <a:solidFill>
                  <a:schemeClr val="tx1">
                    <a:lumMod val="85000"/>
                    <a:lumOff val="15000"/>
                  </a:schemeClr>
                </a:solidFill>
                <a:cs typeface="Arial" pitchFamily="34" charset="0"/>
              </a:rPr>
              <a:t> </a:t>
            </a:r>
            <a:r>
              <a:rPr lang="en-US" altLang="ko-KR" sz="2000" dirty="0" smtClean="0">
                <a:solidFill>
                  <a:schemeClr val="tx1">
                    <a:lumMod val="85000"/>
                    <a:lumOff val="15000"/>
                  </a:schemeClr>
                </a:solidFill>
                <a:cs typeface="Arial" pitchFamily="34" charset="0"/>
              </a:rPr>
              <a:t>kata. </a:t>
            </a:r>
            <a:r>
              <a:rPr lang="en-US" altLang="ko-KR" sz="2000" dirty="0" err="1" smtClean="0">
                <a:solidFill>
                  <a:schemeClr val="tx1">
                    <a:lumMod val="85000"/>
                    <a:lumOff val="15000"/>
                  </a:schemeClr>
                </a:solidFill>
                <a:cs typeface="Arial" pitchFamily="34" charset="0"/>
              </a:rPr>
              <a:t>Semoga</a:t>
            </a:r>
            <a:r>
              <a:rPr lang="en-US" altLang="ko-KR" sz="2000" dirty="0" smtClean="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apa</a:t>
            </a:r>
            <a:r>
              <a:rPr lang="en-US" altLang="ko-KR" sz="2000" dirty="0">
                <a:solidFill>
                  <a:schemeClr val="tx1">
                    <a:lumMod val="85000"/>
                    <a:lumOff val="15000"/>
                  </a:schemeClr>
                </a:solidFill>
                <a:cs typeface="Arial" pitchFamily="34" charset="0"/>
              </a:rPr>
              <a:t> yang kami </a:t>
            </a:r>
            <a:r>
              <a:rPr lang="en-US" altLang="ko-KR" sz="2000" dirty="0" err="1">
                <a:solidFill>
                  <a:schemeClr val="tx1">
                    <a:lumMod val="85000"/>
                    <a:lumOff val="15000"/>
                  </a:schemeClr>
                </a:solidFill>
                <a:cs typeface="Arial" pitchFamily="34" charset="0"/>
              </a:rPr>
              <a:t>sampaikan</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dapat</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bermanfaat</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bagi</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kita</a:t>
            </a:r>
            <a:r>
              <a:rPr lang="en-US" altLang="ko-KR" sz="2000" dirty="0">
                <a:solidFill>
                  <a:schemeClr val="tx1">
                    <a:lumMod val="85000"/>
                    <a:lumOff val="15000"/>
                  </a:schemeClr>
                </a:solidFill>
                <a:cs typeface="Arial" pitchFamily="34" charset="0"/>
              </a:rPr>
              <a:t> </a:t>
            </a:r>
            <a:r>
              <a:rPr lang="en-US" altLang="ko-KR" sz="2000" dirty="0" err="1" smtClean="0">
                <a:solidFill>
                  <a:schemeClr val="tx1">
                    <a:lumMod val="85000"/>
                    <a:lumOff val="15000"/>
                  </a:schemeClr>
                </a:solidFill>
                <a:cs typeface="Arial" pitchFamily="34" charset="0"/>
              </a:rPr>
              <a:t>semua</a:t>
            </a:r>
            <a:r>
              <a:rPr lang="en-US" altLang="ko-KR" sz="2000" dirty="0" smtClean="0">
                <a:solidFill>
                  <a:schemeClr val="tx1">
                    <a:lumMod val="85000"/>
                    <a:lumOff val="15000"/>
                  </a:schemeClr>
                </a:solidFill>
                <a:cs typeface="Arial" pitchFamily="34" charset="0"/>
              </a:rPr>
              <a:t>” </a:t>
            </a:r>
            <a:endParaRPr lang="en-US" altLang="ko-KR" sz="2000" dirty="0">
              <a:solidFill>
                <a:schemeClr val="tx1">
                  <a:lumMod val="85000"/>
                  <a:lumOff val="15000"/>
                </a:schemeClr>
              </a:solidFill>
              <a:cs typeface="Arial" pitchFamily="34" charset="0"/>
            </a:endParaRPr>
          </a:p>
          <a:p>
            <a:endParaRPr lang="en-US" altLang="ko-KR" sz="2000" dirty="0">
              <a:solidFill>
                <a:schemeClr val="tx1">
                  <a:lumMod val="85000"/>
                  <a:lumOff val="15000"/>
                </a:schemeClr>
              </a:solidFill>
              <a:cs typeface="Arial" pitchFamily="34" charset="0"/>
            </a:endParaRPr>
          </a:p>
          <a:p>
            <a:r>
              <a:rPr lang="en-US" altLang="ko-KR" sz="2000" dirty="0" err="1">
                <a:solidFill>
                  <a:schemeClr val="tx1">
                    <a:lumMod val="85000"/>
                    <a:lumOff val="15000"/>
                  </a:schemeClr>
                </a:solidFill>
                <a:cs typeface="Arial" pitchFamily="34" charset="0"/>
              </a:rPr>
              <a:t>Wassalamualaikum</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wr</a:t>
            </a:r>
            <a:r>
              <a:rPr lang="en-US" altLang="ko-KR" sz="2000" dirty="0">
                <a:solidFill>
                  <a:schemeClr val="tx1">
                    <a:lumMod val="85000"/>
                    <a:lumOff val="15000"/>
                  </a:schemeClr>
                </a:solidFill>
                <a:cs typeface="Arial" pitchFamily="34" charset="0"/>
              </a:rPr>
              <a:t> </a:t>
            </a:r>
            <a:r>
              <a:rPr lang="en-US" altLang="ko-KR" sz="2000" dirty="0" err="1">
                <a:solidFill>
                  <a:schemeClr val="tx1">
                    <a:lumMod val="85000"/>
                    <a:lumOff val="15000"/>
                  </a:schemeClr>
                </a:solidFill>
                <a:cs typeface="Arial" pitchFamily="34" charset="0"/>
              </a:rPr>
              <a:t>wb</a:t>
            </a:r>
            <a:endParaRPr lang="en-US" altLang="ko-KR" sz="20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158517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xmlns="" id="{7AD0779B-3B91-4615-A566-E8E40EC0E675}"/>
              </a:ext>
            </a:extLst>
          </p:cNvPr>
          <p:cNvGrpSpPr/>
          <p:nvPr/>
        </p:nvGrpSpPr>
        <p:grpSpPr>
          <a:xfrm>
            <a:off x="1" y="5008928"/>
            <a:ext cx="12191999" cy="1318987"/>
            <a:chOff x="1" y="4959383"/>
            <a:chExt cx="12191999" cy="1318987"/>
          </a:xfrm>
        </p:grpSpPr>
        <p:sp>
          <p:nvSpPr>
            <p:cNvPr id="4" name="TextBox 3">
              <a:extLst>
                <a:ext uri="{FF2B5EF4-FFF2-40B4-BE49-F238E27FC236}">
                  <a16:creationId xmlns:a16="http://schemas.microsoft.com/office/drawing/2014/main" xmlns=""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xmlns="" id="{BADEB2CA-D11F-4CA5-BC5A-6C38FF4BF392}"/>
                </a:ext>
              </a:extLst>
            </p:cNvPr>
            <p:cNvSpPr txBox="1"/>
            <p:nvPr/>
          </p:nvSpPr>
          <p:spPr>
            <a:xfrm>
              <a:off x="148" y="5898714"/>
              <a:ext cx="12191852"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5A4BDA0-C270-4764-9C18-A593BCE2C965}"/>
              </a:ext>
            </a:extLst>
          </p:cNvPr>
          <p:cNvSpPr txBox="1"/>
          <p:nvPr/>
        </p:nvSpPr>
        <p:spPr>
          <a:xfrm>
            <a:off x="58189" y="543723"/>
            <a:ext cx="11396749" cy="769441"/>
          </a:xfrm>
          <a:prstGeom prst="rect">
            <a:avLst/>
          </a:prstGeom>
          <a:noFill/>
        </p:spPr>
        <p:txBody>
          <a:bodyPr wrap="square" rtlCol="0" anchor="ctr">
            <a:spAutoFit/>
          </a:bodyPr>
          <a:lstStyle/>
          <a:p>
            <a:pPr algn="r"/>
            <a:r>
              <a:rPr lang="en-US" altLang="ko-KR" sz="4000" dirty="0" err="1" smtClean="0">
                <a:solidFill>
                  <a:schemeClr val="bg1"/>
                </a:solidFill>
                <a:cs typeface="Arial" pitchFamily="34" charset="0"/>
              </a:rPr>
              <a:t>Mengenal</a:t>
            </a:r>
            <a:r>
              <a:rPr lang="en-US" altLang="ko-KR" sz="4000" dirty="0" smtClean="0">
                <a:solidFill>
                  <a:schemeClr val="bg1"/>
                </a:solidFill>
                <a:cs typeface="Arial" pitchFamily="34" charset="0"/>
              </a:rPr>
              <a:t> </a:t>
            </a:r>
            <a:r>
              <a:rPr lang="en-US" altLang="ko-KR" sz="4400" dirty="0" err="1" smtClean="0">
                <a:solidFill>
                  <a:schemeClr val="bg1"/>
                </a:solidFill>
                <a:cs typeface="Arial" pitchFamily="34" charset="0"/>
              </a:rPr>
              <a:t>Sumber-Sumber</a:t>
            </a:r>
            <a:r>
              <a:rPr lang="en-US" altLang="ko-KR" sz="4000" dirty="0" smtClean="0">
                <a:solidFill>
                  <a:schemeClr val="bg1"/>
                </a:solidFill>
                <a:cs typeface="Arial" pitchFamily="34" charset="0"/>
              </a:rPr>
              <a:t> </a:t>
            </a:r>
            <a:r>
              <a:rPr lang="en-US" altLang="ko-KR" sz="4000" dirty="0" err="1" smtClean="0">
                <a:solidFill>
                  <a:schemeClr val="bg1"/>
                </a:solidFill>
                <a:cs typeface="Arial" pitchFamily="34" charset="0"/>
              </a:rPr>
              <a:t>Penerimaan</a:t>
            </a:r>
            <a:r>
              <a:rPr lang="en-US" altLang="ko-KR" sz="4000" dirty="0" smtClean="0">
                <a:solidFill>
                  <a:schemeClr val="bg1"/>
                </a:solidFill>
                <a:cs typeface="Arial" pitchFamily="34" charset="0"/>
              </a:rPr>
              <a:t> Daerah</a:t>
            </a:r>
            <a:endParaRPr lang="ko-KR" altLang="en-US" sz="4000" dirty="0">
              <a:solidFill>
                <a:schemeClr val="bg1"/>
              </a:solidFill>
              <a:cs typeface="Arial" pitchFamily="34" charset="0"/>
            </a:endParaRPr>
          </a:p>
        </p:txBody>
      </p:sp>
      <p:sp>
        <p:nvSpPr>
          <p:cNvPr id="6" name="Oval 2">
            <a:extLst>
              <a:ext uri="{FF2B5EF4-FFF2-40B4-BE49-F238E27FC236}">
                <a16:creationId xmlns:a16="http://schemas.microsoft.com/office/drawing/2014/main" xmlns="" id="{242F4770-0D1D-4BCF-A106-9DB5EA461807}"/>
              </a:ext>
            </a:extLst>
          </p:cNvPr>
          <p:cNvSpPr>
            <a:spLocks noChangeAspect="1"/>
          </p:cNvSpPr>
          <p:nvPr/>
        </p:nvSpPr>
        <p:spPr>
          <a:xfrm>
            <a:off x="1095041" y="5268454"/>
            <a:ext cx="731520" cy="731520"/>
          </a:xfrm>
          <a:prstGeom prst="ellipse">
            <a:avLst/>
          </a:prstGeom>
          <a:solidFill>
            <a:schemeClr val="accent2"/>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7" name="Oval 3">
            <a:extLst>
              <a:ext uri="{FF2B5EF4-FFF2-40B4-BE49-F238E27FC236}">
                <a16:creationId xmlns:a16="http://schemas.microsoft.com/office/drawing/2014/main" xmlns="" id="{3D8A877C-EF50-4573-A9A2-F190BCFE56F2}"/>
              </a:ext>
            </a:extLst>
          </p:cNvPr>
          <p:cNvSpPr>
            <a:spLocks noChangeAspect="1"/>
          </p:cNvSpPr>
          <p:nvPr/>
        </p:nvSpPr>
        <p:spPr>
          <a:xfrm>
            <a:off x="1003243" y="3566919"/>
            <a:ext cx="731520" cy="731520"/>
          </a:xfrm>
          <a:prstGeom prst="ellipse">
            <a:avLst/>
          </a:prstGeom>
          <a:solidFill>
            <a:schemeClr val="accent3"/>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8" name="Oval 4">
            <a:extLst>
              <a:ext uri="{FF2B5EF4-FFF2-40B4-BE49-F238E27FC236}">
                <a16:creationId xmlns:a16="http://schemas.microsoft.com/office/drawing/2014/main" xmlns="" id="{D2E23B87-7327-4B47-A101-ACB1C8D219FF}"/>
              </a:ext>
            </a:extLst>
          </p:cNvPr>
          <p:cNvSpPr>
            <a:spLocks noChangeAspect="1"/>
          </p:cNvSpPr>
          <p:nvPr/>
        </p:nvSpPr>
        <p:spPr>
          <a:xfrm>
            <a:off x="1031377" y="1850901"/>
            <a:ext cx="731520" cy="731520"/>
          </a:xfrm>
          <a:prstGeom prst="ellipse">
            <a:avLst/>
          </a:prstGeom>
          <a:solidFill>
            <a:schemeClr val="accent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9" name="TextBox 8">
            <a:extLst>
              <a:ext uri="{FF2B5EF4-FFF2-40B4-BE49-F238E27FC236}">
                <a16:creationId xmlns:a16="http://schemas.microsoft.com/office/drawing/2014/main" xmlns="" id="{F6433B35-0314-4230-A05B-B1AC7DA40B33}"/>
              </a:ext>
            </a:extLst>
          </p:cNvPr>
          <p:cNvSpPr txBox="1"/>
          <p:nvPr/>
        </p:nvSpPr>
        <p:spPr>
          <a:xfrm>
            <a:off x="1058633" y="1897940"/>
            <a:ext cx="703386" cy="603851"/>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grpSp>
        <p:nvGrpSpPr>
          <p:cNvPr id="10" name="Group 6">
            <a:extLst>
              <a:ext uri="{FF2B5EF4-FFF2-40B4-BE49-F238E27FC236}">
                <a16:creationId xmlns:a16="http://schemas.microsoft.com/office/drawing/2014/main" xmlns="" id="{3F48CE6E-9232-4052-BDE3-AFBCB6913F85}"/>
              </a:ext>
            </a:extLst>
          </p:cNvPr>
          <p:cNvGrpSpPr/>
          <p:nvPr/>
        </p:nvGrpSpPr>
        <p:grpSpPr>
          <a:xfrm>
            <a:off x="1892945" y="1294581"/>
            <a:ext cx="8664219" cy="2062103"/>
            <a:chOff x="1797648" y="951079"/>
            <a:chExt cx="3488745" cy="2062103"/>
          </a:xfrm>
        </p:grpSpPr>
        <p:sp>
          <p:nvSpPr>
            <p:cNvPr id="11" name="TextBox 10">
              <a:extLst>
                <a:ext uri="{FF2B5EF4-FFF2-40B4-BE49-F238E27FC236}">
                  <a16:creationId xmlns:a16="http://schemas.microsoft.com/office/drawing/2014/main" xmlns="" id="{52DD6A24-56ED-434E-9F2F-9B1165C3675D}"/>
                </a:ext>
              </a:extLst>
            </p:cNvPr>
            <p:cNvSpPr txBox="1"/>
            <p:nvPr/>
          </p:nvSpPr>
          <p:spPr>
            <a:xfrm>
              <a:off x="1797648" y="951079"/>
              <a:ext cx="3488745" cy="2062103"/>
            </a:xfrm>
            <a:prstGeom prst="rect">
              <a:avLst/>
            </a:prstGeom>
            <a:noFill/>
          </p:spPr>
          <p:txBody>
            <a:bodyPr wrap="square" lIns="108000" rIns="108000" rtlCol="0">
              <a:spAutoFit/>
            </a:bodyPr>
            <a:lstStyle/>
            <a:p>
              <a:r>
                <a:rPr lang="en-GB" altLang="ko-KR" sz="1600" b="1" dirty="0" err="1">
                  <a:solidFill>
                    <a:schemeClr val="accent4"/>
                  </a:solidFill>
                  <a:cs typeface="Arial" pitchFamily="34" charset="0"/>
                </a:rPr>
                <a:t>Pendapatan</a:t>
              </a:r>
              <a:r>
                <a:rPr lang="en-GB" altLang="ko-KR" sz="1600" b="1" dirty="0">
                  <a:solidFill>
                    <a:schemeClr val="accent4"/>
                  </a:solidFill>
                  <a:cs typeface="Arial" pitchFamily="34" charset="0"/>
                </a:rPr>
                <a:t> Daerah </a:t>
              </a:r>
              <a:r>
                <a:rPr lang="en-GB" altLang="ko-KR" sz="1600" b="1" dirty="0" err="1">
                  <a:solidFill>
                    <a:schemeClr val="accent4"/>
                  </a:solidFill>
                  <a:cs typeface="Arial" pitchFamily="34" charset="0"/>
                </a:rPr>
                <a:t>merupakan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unsur</a:t>
              </a:r>
              <a:r>
                <a:rPr lang="en-GB" altLang="ko-KR" sz="1600" b="1" dirty="0">
                  <a:solidFill>
                    <a:schemeClr val="accent4"/>
                  </a:solidFill>
                  <a:cs typeface="Arial" pitchFamily="34" charset="0"/>
                </a:rPr>
                <a:t> yang </a:t>
              </a:r>
              <a:r>
                <a:rPr lang="en-GB" altLang="ko-KR" sz="1600" b="1" dirty="0" err="1">
                  <a:solidFill>
                    <a:schemeClr val="accent4"/>
                  </a:solidFill>
                  <a:cs typeface="Arial" pitchFamily="34" charset="0"/>
                </a:rPr>
                <a:t>penting</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dalam</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Anggaran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Pendapatan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dan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Belanja</a:t>
              </a:r>
              <a:r>
                <a:rPr lang="en-GB" altLang="ko-KR" sz="1600" b="1" dirty="0">
                  <a:solidFill>
                    <a:schemeClr val="accent4"/>
                  </a:solidFill>
                  <a:cs typeface="Arial" pitchFamily="34" charset="0"/>
                </a:rPr>
                <a:t> Daerah (APBD) </a:t>
              </a:r>
              <a:r>
                <a:rPr lang="en-GB" altLang="ko-KR" sz="1600" b="1" dirty="0" err="1">
                  <a:solidFill>
                    <a:schemeClr val="accent4"/>
                  </a:solidFill>
                  <a:cs typeface="Arial" pitchFamily="34" charset="0"/>
                </a:rPr>
                <a:t>karena</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merupakan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sumber</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penerimaan</a:t>
              </a:r>
              <a:r>
                <a:rPr lang="en-GB" altLang="ko-KR" sz="1600" b="1" dirty="0">
                  <a:solidFill>
                    <a:schemeClr val="accent4"/>
                  </a:solidFill>
                  <a:cs typeface="Arial" pitchFamily="34" charset="0"/>
                </a:rPr>
                <a:t> yang </a:t>
              </a:r>
              <a:r>
                <a:rPr lang="en-GB" altLang="ko-KR" sz="1600" b="1" dirty="0" err="1">
                  <a:solidFill>
                    <a:schemeClr val="accent4"/>
                  </a:solidFill>
                  <a:cs typeface="Arial" pitchFamily="34" charset="0"/>
                </a:rPr>
                <a:t>dapat</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digunakan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untuk</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penenuhan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kebutuhan</a:t>
              </a:r>
              <a:r>
                <a:rPr lang="en-GB" altLang="ko-KR" sz="1600" b="1" dirty="0">
                  <a:solidFill>
                    <a:schemeClr val="accent4"/>
                  </a:solidFill>
                  <a:cs typeface="Arial" pitchFamily="34" charset="0"/>
                </a:rPr>
                <a:t> </a:t>
              </a:r>
              <a:r>
                <a:rPr lang="en-GB" altLang="ko-KR" sz="1600" b="1" dirty="0" err="1">
                  <a:solidFill>
                    <a:schemeClr val="accent4"/>
                  </a:solidFill>
                  <a:cs typeface="Arial" pitchFamily="34" charset="0"/>
                </a:rPr>
                <a:t>keuangan</a:t>
              </a:r>
              <a:r>
                <a:rPr lang="en-GB" altLang="ko-KR" sz="1600" b="1" dirty="0">
                  <a:solidFill>
                    <a:schemeClr val="accent4"/>
                  </a:solidFill>
                  <a:cs typeface="Arial" pitchFamily="34" charset="0"/>
                </a:rPr>
                <a:t> di </a:t>
              </a:r>
              <a:r>
                <a:rPr lang="en-GB" altLang="ko-KR" sz="1600" b="1" dirty="0" err="1">
                  <a:solidFill>
                    <a:schemeClr val="accent4"/>
                  </a:solidFill>
                  <a:cs typeface="Arial" pitchFamily="34" charset="0"/>
                </a:rPr>
                <a:t>daerah</a:t>
              </a:r>
              <a:endParaRPr lang="en-GB" altLang="ko-KR" sz="1600" b="1" dirty="0">
                <a:solidFill>
                  <a:schemeClr val="accent4"/>
                </a:solidFill>
                <a:cs typeface="Arial" pitchFamily="34" charset="0"/>
              </a:endParaRPr>
            </a:p>
          </p:txBody>
        </p:sp>
        <p:sp>
          <p:nvSpPr>
            <p:cNvPr id="13" name="TextBox 12">
              <a:extLst>
                <a:ext uri="{FF2B5EF4-FFF2-40B4-BE49-F238E27FC236}">
                  <a16:creationId xmlns:a16="http://schemas.microsoft.com/office/drawing/2014/main" xmlns="" id="{9C591F69-4703-490C-84E1-B4C623A10E4D}"/>
                </a:ext>
              </a:extLst>
            </p:cNvPr>
            <p:cNvSpPr txBox="1"/>
            <p:nvPr/>
          </p:nvSpPr>
          <p:spPr>
            <a:xfrm>
              <a:off x="2147566" y="1698523"/>
              <a:ext cx="3119026" cy="276999"/>
            </a:xfrm>
            <a:prstGeom prst="rect">
              <a:avLst/>
            </a:prstGeom>
            <a:noFill/>
          </p:spPr>
          <p:txBody>
            <a:bodyPr wrap="square" rtlCol="0">
              <a:spAutoFit/>
            </a:bodyPr>
            <a:lstStyle/>
            <a:p>
              <a:pPr marL="228600" indent="-228600">
                <a:buFont typeface="Wingdings" panose="05000000000000000000" pitchFamily="2" charset="2"/>
                <a:buChar char="Ø"/>
              </a:pPr>
              <a:endParaRPr lang="ko-KR" altLang="en-US" sz="1200" dirty="0">
                <a:solidFill>
                  <a:schemeClr val="bg1"/>
                </a:solidFill>
                <a:cs typeface="Arial" pitchFamily="34" charset="0"/>
              </a:endParaRPr>
            </a:p>
          </p:txBody>
        </p:sp>
      </p:grpSp>
      <p:sp>
        <p:nvSpPr>
          <p:cNvPr id="14" name="TextBox 13">
            <a:extLst>
              <a:ext uri="{FF2B5EF4-FFF2-40B4-BE49-F238E27FC236}">
                <a16:creationId xmlns:a16="http://schemas.microsoft.com/office/drawing/2014/main" xmlns="" id="{F86D8FDF-4E1A-4E9F-8EAE-AD4ADCF40EDE}"/>
              </a:ext>
            </a:extLst>
          </p:cNvPr>
          <p:cNvSpPr txBox="1"/>
          <p:nvPr/>
        </p:nvSpPr>
        <p:spPr>
          <a:xfrm>
            <a:off x="1058633" y="3640292"/>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16" name="TextBox 15">
            <a:extLst>
              <a:ext uri="{FF2B5EF4-FFF2-40B4-BE49-F238E27FC236}">
                <a16:creationId xmlns:a16="http://schemas.microsoft.com/office/drawing/2014/main" xmlns="" id="{2BFB545D-ECC5-4256-9DA7-37396DBA1BC2}"/>
              </a:ext>
            </a:extLst>
          </p:cNvPr>
          <p:cNvSpPr txBox="1"/>
          <p:nvPr/>
        </p:nvSpPr>
        <p:spPr>
          <a:xfrm>
            <a:off x="1892945" y="2592388"/>
            <a:ext cx="7783071" cy="2585323"/>
          </a:xfrm>
          <a:prstGeom prst="rect">
            <a:avLst/>
          </a:prstGeom>
          <a:noFill/>
        </p:spPr>
        <p:txBody>
          <a:bodyPr wrap="square" lIns="108000" rIns="108000" rtlCol="0">
            <a:spAutoFit/>
          </a:bodyPr>
          <a:lstStyle/>
          <a:p>
            <a:r>
              <a:rPr lang="en-GB" altLang="ko-KR" b="1" dirty="0" err="1">
                <a:solidFill>
                  <a:schemeClr val="accent1"/>
                </a:solidFill>
                <a:cs typeface="Arial" pitchFamily="34" charset="0"/>
              </a:rPr>
              <a:t>Pendapatan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daerah</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menurut</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Peraturan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Pemerintah</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Nomor</a:t>
            </a:r>
            <a:r>
              <a:rPr lang="en-GB" altLang="ko-KR" b="1" dirty="0">
                <a:solidFill>
                  <a:schemeClr val="accent1"/>
                </a:solidFill>
                <a:cs typeface="Arial" pitchFamily="34" charset="0"/>
              </a:rPr>
              <a:t> 12 </a:t>
            </a:r>
            <a:r>
              <a:rPr lang="en-GB" altLang="ko-KR" b="1" dirty="0" err="1">
                <a:solidFill>
                  <a:schemeClr val="accent1"/>
                </a:solidFill>
                <a:cs typeface="Arial" pitchFamily="34" charset="0"/>
              </a:rPr>
              <a:t>Tahun</a:t>
            </a:r>
            <a:r>
              <a:rPr lang="en-GB" altLang="ko-KR" b="1" dirty="0">
                <a:solidFill>
                  <a:schemeClr val="accent1"/>
                </a:solidFill>
                <a:cs typeface="Arial" pitchFamily="34" charset="0"/>
              </a:rPr>
              <a:t> 2019 </a:t>
            </a:r>
            <a:r>
              <a:rPr lang="en-GB" altLang="ko-KR" b="1" dirty="0" err="1">
                <a:solidFill>
                  <a:schemeClr val="accent1"/>
                </a:solidFill>
                <a:cs typeface="Arial" pitchFamily="34" charset="0"/>
              </a:rPr>
              <a:t>tentang</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Pengelolaan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Keuangan</a:t>
            </a:r>
            <a:r>
              <a:rPr lang="en-GB" altLang="ko-KR" b="1" dirty="0">
                <a:solidFill>
                  <a:schemeClr val="accent1"/>
                </a:solidFill>
                <a:cs typeface="Arial" pitchFamily="34" charset="0"/>
              </a:rPr>
              <a:t> Daerah </a:t>
            </a:r>
            <a:r>
              <a:rPr lang="en-GB" altLang="ko-KR" b="1" dirty="0" err="1">
                <a:solidFill>
                  <a:schemeClr val="accent1"/>
                </a:solidFill>
                <a:cs typeface="Arial" pitchFamily="34" charset="0"/>
              </a:rPr>
              <a:t>adalah</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semua</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hak</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daerah</a:t>
            </a:r>
            <a:r>
              <a:rPr lang="en-GB" altLang="ko-KR" b="1" dirty="0">
                <a:solidFill>
                  <a:schemeClr val="accent1"/>
                </a:solidFill>
                <a:cs typeface="Arial" pitchFamily="34" charset="0"/>
              </a:rPr>
              <a:t> yang </a:t>
            </a:r>
            <a:r>
              <a:rPr lang="en-GB" altLang="ko-KR" b="1" dirty="0" err="1">
                <a:solidFill>
                  <a:schemeClr val="accent1"/>
                </a:solidFill>
                <a:cs typeface="Arial" pitchFamily="34" charset="0"/>
              </a:rPr>
              <a:t>diakui</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sebagai</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penambah</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nilai</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kekayaan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bersih</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dalam</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periode</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tahun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anggaran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berkenaan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Berdasarkan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pengertian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tersebut</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pendapatan</a:t>
            </a:r>
            <a:r>
              <a:rPr lang="en-GB" altLang="ko-KR" b="1" dirty="0">
                <a:solidFill>
                  <a:schemeClr val="accent1"/>
                </a:solidFill>
                <a:cs typeface="Arial" pitchFamily="34" charset="0"/>
              </a:rPr>
              <a:t> Daerah </a:t>
            </a:r>
            <a:r>
              <a:rPr lang="en-GB" altLang="ko-KR" b="1" dirty="0" err="1">
                <a:solidFill>
                  <a:schemeClr val="accent1"/>
                </a:solidFill>
                <a:cs typeface="Arial" pitchFamily="34" charset="0"/>
              </a:rPr>
              <a:t>merupakan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unsur</a:t>
            </a:r>
            <a:r>
              <a:rPr lang="en-GB" altLang="ko-KR" b="1" dirty="0">
                <a:solidFill>
                  <a:schemeClr val="accent1"/>
                </a:solidFill>
                <a:cs typeface="Arial" pitchFamily="34" charset="0"/>
              </a:rPr>
              <a:t> yang </a:t>
            </a:r>
            <a:r>
              <a:rPr lang="en-GB" altLang="ko-KR" b="1" dirty="0" err="1">
                <a:solidFill>
                  <a:schemeClr val="accent1"/>
                </a:solidFill>
                <a:cs typeface="Arial" pitchFamily="34" charset="0"/>
              </a:rPr>
              <a:t>penting</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dalam</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Anggaran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Pendapatan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dan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Belanja</a:t>
            </a:r>
            <a:r>
              <a:rPr lang="en-GB" altLang="ko-KR" b="1" dirty="0">
                <a:solidFill>
                  <a:schemeClr val="accent1"/>
                </a:solidFill>
                <a:cs typeface="Arial" pitchFamily="34" charset="0"/>
              </a:rPr>
              <a:t> Daerah (APBD) </a:t>
            </a:r>
            <a:r>
              <a:rPr lang="en-GB" altLang="ko-KR" b="1" dirty="0" err="1">
                <a:solidFill>
                  <a:schemeClr val="accent1"/>
                </a:solidFill>
                <a:cs typeface="Arial" pitchFamily="34" charset="0"/>
              </a:rPr>
              <a:t>karena</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merupakan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sumber</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penerimaan</a:t>
            </a:r>
            <a:r>
              <a:rPr lang="en-GB" altLang="ko-KR" b="1" dirty="0">
                <a:solidFill>
                  <a:schemeClr val="accent1"/>
                </a:solidFill>
                <a:cs typeface="Arial" pitchFamily="34" charset="0"/>
              </a:rPr>
              <a:t> yang </a:t>
            </a:r>
            <a:r>
              <a:rPr lang="en-GB" altLang="ko-KR" b="1" dirty="0" err="1">
                <a:solidFill>
                  <a:schemeClr val="accent1"/>
                </a:solidFill>
                <a:cs typeface="Arial" pitchFamily="34" charset="0"/>
              </a:rPr>
              <a:t>dapat</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digunakan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untuk</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penenuhan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kebutuhan</a:t>
            </a:r>
            <a:r>
              <a:rPr lang="en-GB" altLang="ko-KR" b="1" dirty="0">
                <a:solidFill>
                  <a:schemeClr val="accent1"/>
                </a:solidFill>
                <a:cs typeface="Arial" pitchFamily="34" charset="0"/>
              </a:rPr>
              <a:t> </a:t>
            </a:r>
            <a:r>
              <a:rPr lang="en-GB" altLang="ko-KR" b="1" dirty="0" err="1">
                <a:solidFill>
                  <a:schemeClr val="accent1"/>
                </a:solidFill>
                <a:cs typeface="Arial" pitchFamily="34" charset="0"/>
              </a:rPr>
              <a:t>keuangan</a:t>
            </a:r>
            <a:r>
              <a:rPr lang="en-GB" altLang="ko-KR" b="1" dirty="0">
                <a:solidFill>
                  <a:schemeClr val="accent1"/>
                </a:solidFill>
                <a:cs typeface="Arial" pitchFamily="34" charset="0"/>
              </a:rPr>
              <a:t> di </a:t>
            </a:r>
            <a:r>
              <a:rPr lang="en-GB" altLang="ko-KR" b="1" dirty="0" err="1">
                <a:solidFill>
                  <a:schemeClr val="accent1"/>
                </a:solidFill>
                <a:cs typeface="Arial" pitchFamily="34" charset="0"/>
              </a:rPr>
              <a:t>daerah</a:t>
            </a:r>
            <a:r>
              <a:rPr lang="en-GB" altLang="ko-KR" b="1" dirty="0">
                <a:solidFill>
                  <a:schemeClr val="accent1"/>
                </a:solidFill>
                <a:cs typeface="Arial" pitchFamily="34" charset="0"/>
              </a:rPr>
              <a:t>.</a:t>
            </a:r>
          </a:p>
          <a:p>
            <a:endParaRPr lang="ko-KR" altLang="en-US" b="1" dirty="0">
              <a:solidFill>
                <a:schemeClr val="accent1"/>
              </a:solidFill>
              <a:cs typeface="Arial" pitchFamily="34" charset="0"/>
            </a:endParaRPr>
          </a:p>
        </p:txBody>
      </p:sp>
      <p:sp>
        <p:nvSpPr>
          <p:cNvPr id="19" name="TextBox 18">
            <a:extLst>
              <a:ext uri="{FF2B5EF4-FFF2-40B4-BE49-F238E27FC236}">
                <a16:creationId xmlns:a16="http://schemas.microsoft.com/office/drawing/2014/main" xmlns="" id="{E3DA5B5B-44B3-4125-9F72-FD376171E17C}"/>
              </a:ext>
            </a:extLst>
          </p:cNvPr>
          <p:cNvSpPr txBox="1"/>
          <p:nvPr/>
        </p:nvSpPr>
        <p:spPr>
          <a:xfrm>
            <a:off x="1122297" y="5268454"/>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B44167EA-026E-42EE-9B45-35E69658B2CB}"/>
              </a:ext>
            </a:extLst>
          </p:cNvPr>
          <p:cNvSpPr txBox="1"/>
          <p:nvPr/>
        </p:nvSpPr>
        <p:spPr>
          <a:xfrm>
            <a:off x="1892944" y="5268454"/>
            <a:ext cx="9561993" cy="923330"/>
          </a:xfrm>
          <a:prstGeom prst="rect">
            <a:avLst/>
          </a:prstGeom>
          <a:noFill/>
        </p:spPr>
        <p:txBody>
          <a:bodyPr wrap="square" lIns="108000" rIns="108000" rtlCol="0">
            <a:spAutoFit/>
          </a:bodyPr>
          <a:lstStyle/>
          <a:p>
            <a:r>
              <a:rPr lang="id-ID" altLang="ko-KR" b="1" dirty="0">
                <a:solidFill>
                  <a:schemeClr val="accent4">
                    <a:lumMod val="20000"/>
                    <a:lumOff val="80000"/>
                  </a:schemeClr>
                </a:solidFill>
                <a:cs typeface="Arial" pitchFamily="34" charset="0"/>
              </a:rPr>
              <a:t>Pendapatan daerah juga berperan untuk melaksanakan perencanaan pemerintah daerah sebagai upaya untuk mengembangkan pembangunan dan meningkatkan perekonomian suatu daerah</a:t>
            </a:r>
            <a:r>
              <a:rPr lang="id-ID" altLang="ko-KR" b="1" dirty="0" smtClean="0">
                <a:solidFill>
                  <a:schemeClr val="accent4">
                    <a:lumMod val="20000"/>
                    <a:lumOff val="80000"/>
                  </a:schemeClr>
                </a:solidFill>
                <a:cs typeface="Arial" pitchFamily="34" charset="0"/>
              </a:rPr>
              <a:t>.</a:t>
            </a:r>
            <a:endParaRPr lang="en-ID" altLang="ko-KR" b="1" dirty="0" smtClean="0">
              <a:solidFill>
                <a:schemeClr val="accent4">
                  <a:lumMod val="20000"/>
                  <a:lumOff val="80000"/>
                </a:schemeClr>
              </a:solidFill>
              <a:cs typeface="Arial" pitchFamily="34" charset="0"/>
            </a:endParaRP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a:xfrm>
            <a:off x="323529" y="339508"/>
            <a:ext cx="11573197" cy="1550641"/>
          </a:xfrm>
        </p:spPr>
        <p:txBody>
          <a:bodyPr/>
          <a:lstStyle/>
          <a:p>
            <a:r>
              <a:rPr lang="en-US" b="1" dirty="0"/>
              <a:t>UNSUR-UNSUR PENDAPATAN </a:t>
            </a:r>
            <a:r>
              <a:rPr lang="en-US" b="1" dirty="0" smtClean="0"/>
              <a:t>DAERAH, MELIPUTI :</a:t>
            </a:r>
            <a:endParaRPr lang="en-US" b="1" dirty="0"/>
          </a:p>
        </p:txBody>
      </p:sp>
      <p:sp>
        <p:nvSpPr>
          <p:cNvPr id="3" name="자유형: 도형 2">
            <a:extLst>
              <a:ext uri="{FF2B5EF4-FFF2-40B4-BE49-F238E27FC236}">
                <a16:creationId xmlns:a16="http://schemas.microsoft.com/office/drawing/2014/main" xmlns="" id="{F28F75C6-79AC-4EB2-A794-92CBBFE1FC7F}"/>
              </a:ext>
            </a:extLst>
          </p:cNvPr>
          <p:cNvSpPr/>
          <p:nvPr/>
        </p:nvSpPr>
        <p:spPr>
          <a:xfrm rot="16200000">
            <a:off x="5580672" y="4477746"/>
            <a:ext cx="1523728" cy="982320"/>
          </a:xfrm>
          <a:custGeom>
            <a:avLst/>
            <a:gdLst>
              <a:gd name="connsiteX0" fmla="*/ 1205013 w 1729358"/>
              <a:gd name="connsiteY0" fmla="*/ 1016895 h 1114886"/>
              <a:gd name="connsiteX1" fmla="*/ 1253739 w 1729358"/>
              <a:gd name="connsiteY1" fmla="*/ 1066151 h 1114886"/>
              <a:gd name="connsiteX2" fmla="*/ 1204483 w 1729358"/>
              <a:gd name="connsiteY2" fmla="*/ 1114877 h 1114886"/>
              <a:gd name="connsiteX3" fmla="*/ 1155757 w 1729358"/>
              <a:gd name="connsiteY3" fmla="*/ 1065621 h 1114886"/>
              <a:gd name="connsiteX4" fmla="*/ 1205013 w 1729358"/>
              <a:gd name="connsiteY4" fmla="*/ 1016895 h 1114886"/>
              <a:gd name="connsiteX5" fmla="*/ 1323121 w 1729358"/>
              <a:gd name="connsiteY5" fmla="*/ 889784 h 1114886"/>
              <a:gd name="connsiteX6" fmla="*/ 1372907 w 1729358"/>
              <a:gd name="connsiteY6" fmla="*/ 937981 h 1114886"/>
              <a:gd name="connsiteX7" fmla="*/ 1324710 w 1729358"/>
              <a:gd name="connsiteY7" fmla="*/ 987766 h 1114886"/>
              <a:gd name="connsiteX8" fmla="*/ 1274924 w 1729358"/>
              <a:gd name="connsiteY8" fmla="*/ 939569 h 1114886"/>
              <a:gd name="connsiteX9" fmla="*/ 1323121 w 1729358"/>
              <a:gd name="connsiteY9" fmla="*/ 889784 h 1114886"/>
              <a:gd name="connsiteX10" fmla="*/ 1206072 w 1729358"/>
              <a:gd name="connsiteY10" fmla="*/ 889254 h 1114886"/>
              <a:gd name="connsiteX11" fmla="*/ 1254269 w 1729358"/>
              <a:gd name="connsiteY11" fmla="*/ 939040 h 1114886"/>
              <a:gd name="connsiteX12" fmla="*/ 1205013 w 1729358"/>
              <a:gd name="connsiteY12" fmla="*/ 987766 h 1114886"/>
              <a:gd name="connsiteX13" fmla="*/ 1156816 w 1729358"/>
              <a:gd name="connsiteY13" fmla="*/ 937981 h 1114886"/>
              <a:gd name="connsiteX14" fmla="*/ 1206072 w 1729358"/>
              <a:gd name="connsiteY14" fmla="*/ 889254 h 1114886"/>
              <a:gd name="connsiteX15" fmla="*/ 20225 w 1729358"/>
              <a:gd name="connsiteY15" fmla="*/ 790212 h 1114886"/>
              <a:gd name="connsiteX16" fmla="*/ 41940 w 1729358"/>
              <a:gd name="connsiteY16" fmla="*/ 811398 h 1114886"/>
              <a:gd name="connsiteX17" fmla="*/ 19695 w 1729358"/>
              <a:gd name="connsiteY17" fmla="*/ 832583 h 1114886"/>
              <a:gd name="connsiteX18" fmla="*/ 99 w 1729358"/>
              <a:gd name="connsiteY18" fmla="*/ 809808 h 1114886"/>
              <a:gd name="connsiteX19" fmla="*/ 20225 w 1729358"/>
              <a:gd name="connsiteY19" fmla="*/ 790212 h 1114886"/>
              <a:gd name="connsiteX20" fmla="*/ 139923 w 1729358"/>
              <a:gd name="connsiteY20" fmla="*/ 788623 h 1114886"/>
              <a:gd name="connsiteX21" fmla="*/ 163756 w 1729358"/>
              <a:gd name="connsiteY21" fmla="*/ 811398 h 1114886"/>
              <a:gd name="connsiteX22" fmla="*/ 139923 w 1729358"/>
              <a:gd name="connsiteY22" fmla="*/ 835761 h 1114886"/>
              <a:gd name="connsiteX23" fmla="*/ 115559 w 1729358"/>
              <a:gd name="connsiteY23" fmla="*/ 810868 h 1114886"/>
              <a:gd name="connsiteX24" fmla="*/ 139923 w 1729358"/>
              <a:gd name="connsiteY24" fmla="*/ 788623 h 1114886"/>
              <a:gd name="connsiteX25" fmla="*/ 256441 w 1729358"/>
              <a:gd name="connsiteY25" fmla="*/ 784386 h 1114886"/>
              <a:gd name="connsiteX26" fmla="*/ 283982 w 1729358"/>
              <a:gd name="connsiteY26" fmla="*/ 809809 h 1114886"/>
              <a:gd name="connsiteX27" fmla="*/ 259089 w 1729358"/>
              <a:gd name="connsiteY27" fmla="*/ 838408 h 1114886"/>
              <a:gd name="connsiteX28" fmla="*/ 231019 w 1729358"/>
              <a:gd name="connsiteY28" fmla="*/ 812456 h 1114886"/>
              <a:gd name="connsiteX29" fmla="*/ 256441 w 1729358"/>
              <a:gd name="connsiteY29" fmla="*/ 784386 h 1114886"/>
              <a:gd name="connsiteX30" fmla="*/ 375609 w 1729358"/>
              <a:gd name="connsiteY30" fmla="*/ 782268 h 1114886"/>
              <a:gd name="connsiteX31" fmla="*/ 404738 w 1729358"/>
              <a:gd name="connsiteY31" fmla="*/ 811928 h 1114886"/>
              <a:gd name="connsiteX32" fmla="*/ 377197 w 1729358"/>
              <a:gd name="connsiteY32" fmla="*/ 841057 h 1114886"/>
              <a:gd name="connsiteX33" fmla="*/ 346479 w 1729358"/>
              <a:gd name="connsiteY33" fmla="*/ 812987 h 1114886"/>
              <a:gd name="connsiteX34" fmla="*/ 375609 w 1729358"/>
              <a:gd name="connsiteY34" fmla="*/ 782268 h 1114886"/>
              <a:gd name="connsiteX35" fmla="*/ 494775 w 1729358"/>
              <a:gd name="connsiteY35" fmla="*/ 779091 h 1114886"/>
              <a:gd name="connsiteX36" fmla="*/ 526553 w 1729358"/>
              <a:gd name="connsiteY36" fmla="*/ 811398 h 1114886"/>
              <a:gd name="connsiteX37" fmla="*/ 495305 w 1729358"/>
              <a:gd name="connsiteY37" fmla="*/ 843175 h 1114886"/>
              <a:gd name="connsiteX38" fmla="*/ 462468 w 1729358"/>
              <a:gd name="connsiteY38" fmla="*/ 812986 h 1114886"/>
              <a:gd name="connsiteX39" fmla="*/ 494775 w 1729358"/>
              <a:gd name="connsiteY39" fmla="*/ 779091 h 1114886"/>
              <a:gd name="connsiteX40" fmla="*/ 612884 w 1729358"/>
              <a:gd name="connsiteY40" fmla="*/ 776971 h 1114886"/>
              <a:gd name="connsiteX41" fmla="*/ 647840 w 1729358"/>
              <a:gd name="connsiteY41" fmla="*/ 811398 h 1114886"/>
              <a:gd name="connsiteX42" fmla="*/ 612884 w 1729358"/>
              <a:gd name="connsiteY42" fmla="*/ 846353 h 1114886"/>
              <a:gd name="connsiteX43" fmla="*/ 577928 w 1729358"/>
              <a:gd name="connsiteY43" fmla="*/ 811398 h 1114886"/>
              <a:gd name="connsiteX44" fmla="*/ 612884 w 1729358"/>
              <a:gd name="connsiteY44" fmla="*/ 776971 h 1114886"/>
              <a:gd name="connsiteX45" fmla="*/ 733640 w 1729358"/>
              <a:gd name="connsiteY45" fmla="*/ 773795 h 1114886"/>
              <a:gd name="connsiteX46" fmla="*/ 769126 w 1729358"/>
              <a:gd name="connsiteY46" fmla="*/ 815636 h 1114886"/>
              <a:gd name="connsiteX47" fmla="*/ 729403 w 1729358"/>
              <a:gd name="connsiteY47" fmla="*/ 850062 h 1114886"/>
              <a:gd name="connsiteX48" fmla="*/ 693917 w 1729358"/>
              <a:gd name="connsiteY48" fmla="*/ 808221 h 1114886"/>
              <a:gd name="connsiteX49" fmla="*/ 733640 w 1729358"/>
              <a:gd name="connsiteY49" fmla="*/ 773795 h 1114886"/>
              <a:gd name="connsiteX50" fmla="*/ 849629 w 1729358"/>
              <a:gd name="connsiteY50" fmla="*/ 771145 h 1114886"/>
              <a:gd name="connsiteX51" fmla="*/ 890410 w 1729358"/>
              <a:gd name="connsiteY51" fmla="*/ 810868 h 1114886"/>
              <a:gd name="connsiteX52" fmla="*/ 851748 w 1729358"/>
              <a:gd name="connsiteY52" fmla="*/ 852179 h 1114886"/>
              <a:gd name="connsiteX53" fmla="*/ 809377 w 1729358"/>
              <a:gd name="connsiteY53" fmla="*/ 811397 h 1114886"/>
              <a:gd name="connsiteX54" fmla="*/ 849629 w 1729358"/>
              <a:gd name="connsiteY54" fmla="*/ 771145 h 1114886"/>
              <a:gd name="connsiteX55" fmla="*/ 969856 w 1729358"/>
              <a:gd name="connsiteY55" fmla="*/ 768498 h 1114886"/>
              <a:gd name="connsiteX56" fmla="*/ 1012226 w 1729358"/>
              <a:gd name="connsiteY56" fmla="*/ 814046 h 1114886"/>
              <a:gd name="connsiteX57" fmla="*/ 968797 w 1729358"/>
              <a:gd name="connsiteY57" fmla="*/ 855357 h 1114886"/>
              <a:gd name="connsiteX58" fmla="*/ 925367 w 1729358"/>
              <a:gd name="connsiteY58" fmla="*/ 811399 h 1114886"/>
              <a:gd name="connsiteX59" fmla="*/ 969856 w 1729358"/>
              <a:gd name="connsiteY59" fmla="*/ 768498 h 1114886"/>
              <a:gd name="connsiteX60" fmla="*/ 1086374 w 1729358"/>
              <a:gd name="connsiteY60" fmla="*/ 765850 h 1114886"/>
              <a:gd name="connsiteX61" fmla="*/ 1133512 w 1729358"/>
              <a:gd name="connsiteY61" fmla="*/ 811929 h 1114886"/>
              <a:gd name="connsiteX62" fmla="*/ 1087434 w 1729358"/>
              <a:gd name="connsiteY62" fmla="*/ 857477 h 1114886"/>
              <a:gd name="connsiteX63" fmla="*/ 1040296 w 1729358"/>
              <a:gd name="connsiteY63" fmla="*/ 810868 h 1114886"/>
              <a:gd name="connsiteX64" fmla="*/ 1086374 w 1729358"/>
              <a:gd name="connsiteY64" fmla="*/ 765850 h 1114886"/>
              <a:gd name="connsiteX65" fmla="*/ 1205012 w 1729358"/>
              <a:gd name="connsiteY65" fmla="*/ 763201 h 1114886"/>
              <a:gd name="connsiteX66" fmla="*/ 1253739 w 1729358"/>
              <a:gd name="connsiteY66" fmla="*/ 811398 h 1114886"/>
              <a:gd name="connsiteX67" fmla="*/ 1206601 w 1729358"/>
              <a:gd name="connsiteY67" fmla="*/ 861183 h 1114886"/>
              <a:gd name="connsiteX68" fmla="*/ 1156286 w 1729358"/>
              <a:gd name="connsiteY68" fmla="*/ 814045 h 1114886"/>
              <a:gd name="connsiteX69" fmla="*/ 1205012 w 1729358"/>
              <a:gd name="connsiteY69" fmla="*/ 763201 h 1114886"/>
              <a:gd name="connsiteX70" fmla="*/ 1443877 w 1729358"/>
              <a:gd name="connsiteY70" fmla="*/ 762672 h 1114886"/>
              <a:gd name="connsiteX71" fmla="*/ 1491544 w 1729358"/>
              <a:gd name="connsiteY71" fmla="*/ 812457 h 1114886"/>
              <a:gd name="connsiteX72" fmla="*/ 1441759 w 1729358"/>
              <a:gd name="connsiteY72" fmla="*/ 860654 h 1114886"/>
              <a:gd name="connsiteX73" fmla="*/ 1394091 w 1729358"/>
              <a:gd name="connsiteY73" fmla="*/ 810339 h 1114886"/>
              <a:gd name="connsiteX74" fmla="*/ 1443877 w 1729358"/>
              <a:gd name="connsiteY74" fmla="*/ 762672 h 1114886"/>
              <a:gd name="connsiteX75" fmla="*/ 1324709 w 1729358"/>
              <a:gd name="connsiteY75" fmla="*/ 762671 h 1114886"/>
              <a:gd name="connsiteX76" fmla="*/ 1372906 w 1729358"/>
              <a:gd name="connsiteY76" fmla="*/ 812457 h 1114886"/>
              <a:gd name="connsiteX77" fmla="*/ 1323650 w 1729358"/>
              <a:gd name="connsiteY77" fmla="*/ 861183 h 1114886"/>
              <a:gd name="connsiteX78" fmla="*/ 1275453 w 1729358"/>
              <a:gd name="connsiteY78" fmla="*/ 811398 h 1114886"/>
              <a:gd name="connsiteX79" fmla="*/ 1324709 w 1729358"/>
              <a:gd name="connsiteY79" fmla="*/ 762671 h 1114886"/>
              <a:gd name="connsiteX80" fmla="*/ 20754 w 1729358"/>
              <a:gd name="connsiteY80" fmla="*/ 663101 h 1114886"/>
              <a:gd name="connsiteX81" fmla="*/ 42999 w 1729358"/>
              <a:gd name="connsiteY81" fmla="*/ 683228 h 1114886"/>
              <a:gd name="connsiteX82" fmla="*/ 20754 w 1729358"/>
              <a:gd name="connsiteY82" fmla="*/ 705472 h 1114886"/>
              <a:gd name="connsiteX83" fmla="*/ 628 w 1729358"/>
              <a:gd name="connsiteY83" fmla="*/ 685875 h 1114886"/>
              <a:gd name="connsiteX84" fmla="*/ 20754 w 1729358"/>
              <a:gd name="connsiteY84" fmla="*/ 663101 h 1114886"/>
              <a:gd name="connsiteX85" fmla="*/ 137802 w 1729358"/>
              <a:gd name="connsiteY85" fmla="*/ 660983 h 1114886"/>
              <a:gd name="connsiteX86" fmla="*/ 163224 w 1729358"/>
              <a:gd name="connsiteY86" fmla="*/ 684816 h 1114886"/>
              <a:gd name="connsiteX87" fmla="*/ 139391 w 1729358"/>
              <a:gd name="connsiteY87" fmla="*/ 709178 h 1114886"/>
              <a:gd name="connsiteX88" fmla="*/ 115558 w 1729358"/>
              <a:gd name="connsiteY88" fmla="*/ 685875 h 1114886"/>
              <a:gd name="connsiteX89" fmla="*/ 137802 w 1729358"/>
              <a:gd name="connsiteY89" fmla="*/ 660983 h 1114886"/>
              <a:gd name="connsiteX90" fmla="*/ 258560 w 1729358"/>
              <a:gd name="connsiteY90" fmla="*/ 657275 h 1114886"/>
              <a:gd name="connsiteX91" fmla="*/ 283982 w 1729358"/>
              <a:gd name="connsiteY91" fmla="*/ 685875 h 1114886"/>
              <a:gd name="connsiteX92" fmla="*/ 256441 w 1729358"/>
              <a:gd name="connsiteY92" fmla="*/ 711297 h 1114886"/>
              <a:gd name="connsiteX93" fmla="*/ 231019 w 1729358"/>
              <a:gd name="connsiteY93" fmla="*/ 683757 h 1114886"/>
              <a:gd name="connsiteX94" fmla="*/ 258560 w 1729358"/>
              <a:gd name="connsiteY94" fmla="*/ 657275 h 1114886"/>
              <a:gd name="connsiteX95" fmla="*/ 375077 w 1729358"/>
              <a:gd name="connsiteY95" fmla="*/ 655686 h 1114886"/>
              <a:gd name="connsiteX96" fmla="*/ 405267 w 1729358"/>
              <a:gd name="connsiteY96" fmla="*/ 684286 h 1114886"/>
              <a:gd name="connsiteX97" fmla="*/ 375608 w 1729358"/>
              <a:gd name="connsiteY97" fmla="*/ 713945 h 1114886"/>
              <a:gd name="connsiteX98" fmla="*/ 346478 w 1729358"/>
              <a:gd name="connsiteY98" fmla="*/ 683756 h 1114886"/>
              <a:gd name="connsiteX99" fmla="*/ 375077 w 1729358"/>
              <a:gd name="connsiteY99" fmla="*/ 655686 h 1114886"/>
              <a:gd name="connsiteX100" fmla="*/ 493716 w 1729358"/>
              <a:gd name="connsiteY100" fmla="*/ 652508 h 1114886"/>
              <a:gd name="connsiteX101" fmla="*/ 526554 w 1729358"/>
              <a:gd name="connsiteY101" fmla="*/ 683757 h 1114886"/>
              <a:gd name="connsiteX102" fmla="*/ 495835 w 1729358"/>
              <a:gd name="connsiteY102" fmla="*/ 716594 h 1114886"/>
              <a:gd name="connsiteX103" fmla="*/ 461938 w 1729358"/>
              <a:gd name="connsiteY103" fmla="*/ 686934 h 1114886"/>
              <a:gd name="connsiteX104" fmla="*/ 493716 w 1729358"/>
              <a:gd name="connsiteY104" fmla="*/ 652508 h 1114886"/>
              <a:gd name="connsiteX105" fmla="*/ 611823 w 1729358"/>
              <a:gd name="connsiteY105" fmla="*/ 650390 h 1114886"/>
              <a:gd name="connsiteX106" fmla="*/ 647838 w 1729358"/>
              <a:gd name="connsiteY106" fmla="*/ 683756 h 1114886"/>
              <a:gd name="connsiteX107" fmla="*/ 613943 w 1729358"/>
              <a:gd name="connsiteY107" fmla="*/ 720301 h 1114886"/>
              <a:gd name="connsiteX108" fmla="*/ 577928 w 1729358"/>
              <a:gd name="connsiteY108" fmla="*/ 686405 h 1114886"/>
              <a:gd name="connsiteX109" fmla="*/ 611823 w 1729358"/>
              <a:gd name="connsiteY109" fmla="*/ 650390 h 1114886"/>
              <a:gd name="connsiteX110" fmla="*/ 732052 w 1729358"/>
              <a:gd name="connsiteY110" fmla="*/ 646682 h 1114886"/>
              <a:gd name="connsiteX111" fmla="*/ 769125 w 1729358"/>
              <a:gd name="connsiteY111" fmla="*/ 683756 h 1114886"/>
              <a:gd name="connsiteX112" fmla="*/ 730993 w 1729358"/>
              <a:gd name="connsiteY112" fmla="*/ 722949 h 1114886"/>
              <a:gd name="connsiteX113" fmla="*/ 693918 w 1729358"/>
              <a:gd name="connsiteY113" fmla="*/ 685875 h 1114886"/>
              <a:gd name="connsiteX114" fmla="*/ 732052 w 1729358"/>
              <a:gd name="connsiteY114" fmla="*/ 646682 h 1114886"/>
              <a:gd name="connsiteX115" fmla="*/ 848570 w 1729358"/>
              <a:gd name="connsiteY115" fmla="*/ 644035 h 1114886"/>
              <a:gd name="connsiteX116" fmla="*/ 890410 w 1729358"/>
              <a:gd name="connsiteY116" fmla="*/ 685346 h 1114886"/>
              <a:gd name="connsiteX117" fmla="*/ 849629 w 1729358"/>
              <a:gd name="connsiteY117" fmla="*/ 725068 h 1114886"/>
              <a:gd name="connsiteX118" fmla="*/ 809377 w 1729358"/>
              <a:gd name="connsiteY118" fmla="*/ 684816 h 1114886"/>
              <a:gd name="connsiteX119" fmla="*/ 848570 w 1729358"/>
              <a:gd name="connsiteY119" fmla="*/ 644035 h 1114886"/>
              <a:gd name="connsiteX120" fmla="*/ 969856 w 1729358"/>
              <a:gd name="connsiteY120" fmla="*/ 641386 h 1114886"/>
              <a:gd name="connsiteX121" fmla="*/ 1011697 w 1729358"/>
              <a:gd name="connsiteY121" fmla="*/ 684287 h 1114886"/>
              <a:gd name="connsiteX122" fmla="*/ 967738 w 1729358"/>
              <a:gd name="connsiteY122" fmla="*/ 728245 h 1114886"/>
              <a:gd name="connsiteX123" fmla="*/ 924308 w 1729358"/>
              <a:gd name="connsiteY123" fmla="*/ 683757 h 1114886"/>
              <a:gd name="connsiteX124" fmla="*/ 969856 w 1729358"/>
              <a:gd name="connsiteY124" fmla="*/ 641386 h 1114886"/>
              <a:gd name="connsiteX125" fmla="*/ 1087435 w 1729358"/>
              <a:gd name="connsiteY125" fmla="*/ 639267 h 1114886"/>
              <a:gd name="connsiteX126" fmla="*/ 1133513 w 1729358"/>
              <a:gd name="connsiteY126" fmla="*/ 684285 h 1114886"/>
              <a:gd name="connsiteX127" fmla="*/ 1086376 w 1729358"/>
              <a:gd name="connsiteY127" fmla="*/ 730894 h 1114886"/>
              <a:gd name="connsiteX128" fmla="*/ 1040827 w 1729358"/>
              <a:gd name="connsiteY128" fmla="*/ 685875 h 1114886"/>
              <a:gd name="connsiteX129" fmla="*/ 1087435 w 1729358"/>
              <a:gd name="connsiteY129" fmla="*/ 639267 h 1114886"/>
              <a:gd name="connsiteX130" fmla="*/ 1206072 w 1729358"/>
              <a:gd name="connsiteY130" fmla="*/ 635561 h 1114886"/>
              <a:gd name="connsiteX131" fmla="*/ 1254269 w 1729358"/>
              <a:gd name="connsiteY131" fmla="*/ 685346 h 1114886"/>
              <a:gd name="connsiteX132" fmla="*/ 1204483 w 1729358"/>
              <a:gd name="connsiteY132" fmla="*/ 733543 h 1114886"/>
              <a:gd name="connsiteX133" fmla="*/ 1156286 w 1729358"/>
              <a:gd name="connsiteY133" fmla="*/ 683758 h 1114886"/>
              <a:gd name="connsiteX134" fmla="*/ 1206072 w 1729358"/>
              <a:gd name="connsiteY134" fmla="*/ 635561 h 1114886"/>
              <a:gd name="connsiteX135" fmla="*/ 1441759 w 1729358"/>
              <a:gd name="connsiteY135" fmla="*/ 635560 h 1114886"/>
              <a:gd name="connsiteX136" fmla="*/ 1491544 w 1729358"/>
              <a:gd name="connsiteY136" fmla="*/ 683756 h 1114886"/>
              <a:gd name="connsiteX137" fmla="*/ 1443877 w 1729358"/>
              <a:gd name="connsiteY137" fmla="*/ 734071 h 1114886"/>
              <a:gd name="connsiteX138" fmla="*/ 1394091 w 1729358"/>
              <a:gd name="connsiteY138" fmla="*/ 685874 h 1114886"/>
              <a:gd name="connsiteX139" fmla="*/ 1441759 w 1729358"/>
              <a:gd name="connsiteY139" fmla="*/ 635560 h 1114886"/>
              <a:gd name="connsiteX140" fmla="*/ 1323121 w 1729358"/>
              <a:gd name="connsiteY140" fmla="*/ 635560 h 1114886"/>
              <a:gd name="connsiteX141" fmla="*/ 1372906 w 1729358"/>
              <a:gd name="connsiteY141" fmla="*/ 683756 h 1114886"/>
              <a:gd name="connsiteX142" fmla="*/ 1325239 w 1729358"/>
              <a:gd name="connsiteY142" fmla="*/ 734071 h 1114886"/>
              <a:gd name="connsiteX143" fmla="*/ 1275453 w 1729358"/>
              <a:gd name="connsiteY143" fmla="*/ 685874 h 1114886"/>
              <a:gd name="connsiteX144" fmla="*/ 1323121 w 1729358"/>
              <a:gd name="connsiteY144" fmla="*/ 635560 h 1114886"/>
              <a:gd name="connsiteX145" fmla="*/ 1561455 w 1729358"/>
              <a:gd name="connsiteY145" fmla="*/ 635559 h 1114886"/>
              <a:gd name="connsiteX146" fmla="*/ 1610711 w 1729358"/>
              <a:gd name="connsiteY146" fmla="*/ 683756 h 1114886"/>
              <a:gd name="connsiteX147" fmla="*/ 1560926 w 1729358"/>
              <a:gd name="connsiteY147" fmla="*/ 734071 h 1114886"/>
              <a:gd name="connsiteX148" fmla="*/ 1512729 w 1729358"/>
              <a:gd name="connsiteY148" fmla="*/ 684286 h 1114886"/>
              <a:gd name="connsiteX149" fmla="*/ 1561455 w 1729358"/>
              <a:gd name="connsiteY149" fmla="*/ 635559 h 1114886"/>
              <a:gd name="connsiteX150" fmla="*/ 18636 w 1729358"/>
              <a:gd name="connsiteY150" fmla="*/ 536518 h 1114886"/>
              <a:gd name="connsiteX151" fmla="*/ 41939 w 1729358"/>
              <a:gd name="connsiteY151" fmla="*/ 556114 h 1114886"/>
              <a:gd name="connsiteX152" fmla="*/ 21814 w 1729358"/>
              <a:gd name="connsiteY152" fmla="*/ 578889 h 1114886"/>
              <a:gd name="connsiteX153" fmla="*/ 99 w 1729358"/>
              <a:gd name="connsiteY153" fmla="*/ 557704 h 1114886"/>
              <a:gd name="connsiteX154" fmla="*/ 18636 w 1729358"/>
              <a:gd name="connsiteY154" fmla="*/ 536518 h 1114886"/>
              <a:gd name="connsiteX155" fmla="*/ 140450 w 1729358"/>
              <a:gd name="connsiteY155" fmla="*/ 533870 h 1114886"/>
              <a:gd name="connsiteX156" fmla="*/ 163754 w 1729358"/>
              <a:gd name="connsiteY156" fmla="*/ 557703 h 1114886"/>
              <a:gd name="connsiteX157" fmla="*/ 138862 w 1729358"/>
              <a:gd name="connsiteY157" fmla="*/ 581536 h 1114886"/>
              <a:gd name="connsiteX158" fmla="*/ 115557 w 1729358"/>
              <a:gd name="connsiteY158" fmla="*/ 555584 h 1114886"/>
              <a:gd name="connsiteX159" fmla="*/ 140450 w 1729358"/>
              <a:gd name="connsiteY159" fmla="*/ 533870 h 1114886"/>
              <a:gd name="connsiteX160" fmla="*/ 258559 w 1729358"/>
              <a:gd name="connsiteY160" fmla="*/ 531222 h 1114886"/>
              <a:gd name="connsiteX161" fmla="*/ 285041 w 1729358"/>
              <a:gd name="connsiteY161" fmla="*/ 557704 h 1114886"/>
              <a:gd name="connsiteX162" fmla="*/ 257500 w 1729358"/>
              <a:gd name="connsiteY162" fmla="*/ 584185 h 1114886"/>
              <a:gd name="connsiteX163" fmla="*/ 231548 w 1729358"/>
              <a:gd name="connsiteY163" fmla="*/ 557174 h 1114886"/>
              <a:gd name="connsiteX164" fmla="*/ 258559 w 1729358"/>
              <a:gd name="connsiteY164" fmla="*/ 531222 h 1114886"/>
              <a:gd name="connsiteX165" fmla="*/ 374019 w 1729358"/>
              <a:gd name="connsiteY165" fmla="*/ 528044 h 1114886"/>
              <a:gd name="connsiteX166" fmla="*/ 404738 w 1729358"/>
              <a:gd name="connsiteY166" fmla="*/ 557174 h 1114886"/>
              <a:gd name="connsiteX167" fmla="*/ 378256 w 1729358"/>
              <a:gd name="connsiteY167" fmla="*/ 586833 h 1114886"/>
              <a:gd name="connsiteX168" fmla="*/ 346478 w 1729358"/>
              <a:gd name="connsiteY168" fmla="*/ 559292 h 1114886"/>
              <a:gd name="connsiteX169" fmla="*/ 374019 w 1729358"/>
              <a:gd name="connsiteY169" fmla="*/ 528044 h 1114886"/>
              <a:gd name="connsiteX170" fmla="*/ 495834 w 1729358"/>
              <a:gd name="connsiteY170" fmla="*/ 525396 h 1114886"/>
              <a:gd name="connsiteX171" fmla="*/ 526553 w 1729358"/>
              <a:gd name="connsiteY171" fmla="*/ 559822 h 1114886"/>
              <a:gd name="connsiteX172" fmla="*/ 494775 w 1729358"/>
              <a:gd name="connsiteY172" fmla="*/ 589482 h 1114886"/>
              <a:gd name="connsiteX173" fmla="*/ 462468 w 1729358"/>
              <a:gd name="connsiteY173" fmla="*/ 558763 h 1114886"/>
              <a:gd name="connsiteX174" fmla="*/ 495834 w 1729358"/>
              <a:gd name="connsiteY174" fmla="*/ 525396 h 1114886"/>
              <a:gd name="connsiteX175" fmla="*/ 611825 w 1729358"/>
              <a:gd name="connsiteY175" fmla="*/ 523279 h 1114886"/>
              <a:gd name="connsiteX176" fmla="*/ 647839 w 1729358"/>
              <a:gd name="connsiteY176" fmla="*/ 556645 h 1114886"/>
              <a:gd name="connsiteX177" fmla="*/ 613943 w 1729358"/>
              <a:gd name="connsiteY177" fmla="*/ 592661 h 1114886"/>
              <a:gd name="connsiteX178" fmla="*/ 577928 w 1729358"/>
              <a:gd name="connsiteY178" fmla="*/ 558764 h 1114886"/>
              <a:gd name="connsiteX179" fmla="*/ 611825 w 1729358"/>
              <a:gd name="connsiteY179" fmla="*/ 523279 h 1114886"/>
              <a:gd name="connsiteX180" fmla="*/ 731521 w 1729358"/>
              <a:gd name="connsiteY180" fmla="*/ 519571 h 1114886"/>
              <a:gd name="connsiteX181" fmla="*/ 769655 w 1729358"/>
              <a:gd name="connsiteY181" fmla="*/ 558764 h 1114886"/>
              <a:gd name="connsiteX182" fmla="*/ 731521 w 1729358"/>
              <a:gd name="connsiteY182" fmla="*/ 595838 h 1114886"/>
              <a:gd name="connsiteX183" fmla="*/ 693917 w 1729358"/>
              <a:gd name="connsiteY183" fmla="*/ 556645 h 1114886"/>
              <a:gd name="connsiteX184" fmla="*/ 731521 w 1729358"/>
              <a:gd name="connsiteY184" fmla="*/ 519571 h 1114886"/>
              <a:gd name="connsiteX185" fmla="*/ 849628 w 1729358"/>
              <a:gd name="connsiteY185" fmla="*/ 516922 h 1114886"/>
              <a:gd name="connsiteX186" fmla="*/ 890410 w 1729358"/>
              <a:gd name="connsiteY186" fmla="*/ 559293 h 1114886"/>
              <a:gd name="connsiteX187" fmla="*/ 848569 w 1729358"/>
              <a:gd name="connsiteY187" fmla="*/ 597956 h 1114886"/>
              <a:gd name="connsiteX188" fmla="*/ 809377 w 1729358"/>
              <a:gd name="connsiteY188" fmla="*/ 556645 h 1114886"/>
              <a:gd name="connsiteX189" fmla="*/ 849628 w 1729358"/>
              <a:gd name="connsiteY189" fmla="*/ 516922 h 1114886"/>
              <a:gd name="connsiteX190" fmla="*/ 969855 w 1729358"/>
              <a:gd name="connsiteY190" fmla="*/ 514273 h 1114886"/>
              <a:gd name="connsiteX191" fmla="*/ 1012225 w 1729358"/>
              <a:gd name="connsiteY191" fmla="*/ 557174 h 1114886"/>
              <a:gd name="connsiteX192" fmla="*/ 968267 w 1729358"/>
              <a:gd name="connsiteY192" fmla="*/ 601132 h 1114886"/>
              <a:gd name="connsiteX193" fmla="*/ 924837 w 1729358"/>
              <a:gd name="connsiteY193" fmla="*/ 556644 h 1114886"/>
              <a:gd name="connsiteX194" fmla="*/ 969855 w 1729358"/>
              <a:gd name="connsiteY194" fmla="*/ 514273 h 1114886"/>
              <a:gd name="connsiteX195" fmla="*/ 1086376 w 1729358"/>
              <a:gd name="connsiteY195" fmla="*/ 512155 h 1114886"/>
              <a:gd name="connsiteX196" fmla="*/ 1132983 w 1729358"/>
              <a:gd name="connsiteY196" fmla="*/ 558762 h 1114886"/>
              <a:gd name="connsiteX197" fmla="*/ 1086376 w 1729358"/>
              <a:gd name="connsiteY197" fmla="*/ 603252 h 1114886"/>
              <a:gd name="connsiteX198" fmla="*/ 1039767 w 1729358"/>
              <a:gd name="connsiteY198" fmla="*/ 556115 h 1114886"/>
              <a:gd name="connsiteX199" fmla="*/ 1086376 w 1729358"/>
              <a:gd name="connsiteY199" fmla="*/ 512155 h 1114886"/>
              <a:gd name="connsiteX200" fmla="*/ 1323650 w 1729358"/>
              <a:gd name="connsiteY200" fmla="*/ 508978 h 1114886"/>
              <a:gd name="connsiteX201" fmla="*/ 1372906 w 1729358"/>
              <a:gd name="connsiteY201" fmla="*/ 557174 h 1114886"/>
              <a:gd name="connsiteX202" fmla="*/ 1324180 w 1729358"/>
              <a:gd name="connsiteY202" fmla="*/ 606959 h 1114886"/>
              <a:gd name="connsiteX203" fmla="*/ 1274924 w 1729358"/>
              <a:gd name="connsiteY203" fmla="*/ 558233 h 1114886"/>
              <a:gd name="connsiteX204" fmla="*/ 1323650 w 1729358"/>
              <a:gd name="connsiteY204" fmla="*/ 508978 h 1114886"/>
              <a:gd name="connsiteX205" fmla="*/ 1205542 w 1729358"/>
              <a:gd name="connsiteY205" fmla="*/ 508448 h 1114886"/>
              <a:gd name="connsiteX206" fmla="*/ 1254268 w 1729358"/>
              <a:gd name="connsiteY206" fmla="*/ 558234 h 1114886"/>
              <a:gd name="connsiteX207" fmla="*/ 1205012 w 1729358"/>
              <a:gd name="connsiteY207" fmla="*/ 606960 h 1114886"/>
              <a:gd name="connsiteX208" fmla="*/ 1156286 w 1729358"/>
              <a:gd name="connsiteY208" fmla="*/ 557175 h 1114886"/>
              <a:gd name="connsiteX209" fmla="*/ 1205542 w 1729358"/>
              <a:gd name="connsiteY209" fmla="*/ 508448 h 1114886"/>
              <a:gd name="connsiteX210" fmla="*/ 1681682 w 1729358"/>
              <a:gd name="connsiteY210" fmla="*/ 508448 h 1114886"/>
              <a:gd name="connsiteX211" fmla="*/ 1729349 w 1729358"/>
              <a:gd name="connsiteY211" fmla="*/ 558233 h 1114886"/>
              <a:gd name="connsiteX212" fmla="*/ 1680093 w 1729358"/>
              <a:gd name="connsiteY212" fmla="*/ 606430 h 1114886"/>
              <a:gd name="connsiteX213" fmla="*/ 1631896 w 1729358"/>
              <a:gd name="connsiteY213" fmla="*/ 556644 h 1114886"/>
              <a:gd name="connsiteX214" fmla="*/ 1681682 w 1729358"/>
              <a:gd name="connsiteY214" fmla="*/ 508448 h 1114886"/>
              <a:gd name="connsiteX215" fmla="*/ 1562514 w 1729358"/>
              <a:gd name="connsiteY215" fmla="*/ 508448 h 1114886"/>
              <a:gd name="connsiteX216" fmla="*/ 1610711 w 1729358"/>
              <a:gd name="connsiteY216" fmla="*/ 557703 h 1114886"/>
              <a:gd name="connsiteX217" fmla="*/ 1561985 w 1729358"/>
              <a:gd name="connsiteY217" fmla="*/ 606959 h 1114886"/>
              <a:gd name="connsiteX218" fmla="*/ 1512729 w 1729358"/>
              <a:gd name="connsiteY218" fmla="*/ 556115 h 1114886"/>
              <a:gd name="connsiteX219" fmla="*/ 1562514 w 1729358"/>
              <a:gd name="connsiteY219" fmla="*/ 508448 h 1114886"/>
              <a:gd name="connsiteX220" fmla="*/ 1441759 w 1729358"/>
              <a:gd name="connsiteY220" fmla="*/ 508448 h 1114886"/>
              <a:gd name="connsiteX221" fmla="*/ 1491545 w 1729358"/>
              <a:gd name="connsiteY221" fmla="*/ 557174 h 1114886"/>
              <a:gd name="connsiteX222" fmla="*/ 1443348 w 1729358"/>
              <a:gd name="connsiteY222" fmla="*/ 606959 h 1114886"/>
              <a:gd name="connsiteX223" fmla="*/ 1393562 w 1729358"/>
              <a:gd name="connsiteY223" fmla="*/ 558233 h 1114886"/>
              <a:gd name="connsiteX224" fmla="*/ 1441759 w 1729358"/>
              <a:gd name="connsiteY224" fmla="*/ 508448 h 1114886"/>
              <a:gd name="connsiteX225" fmla="*/ 19695 w 1729358"/>
              <a:gd name="connsiteY225" fmla="*/ 409407 h 1114886"/>
              <a:gd name="connsiteX226" fmla="*/ 42470 w 1729358"/>
              <a:gd name="connsiteY226" fmla="*/ 429533 h 1114886"/>
              <a:gd name="connsiteX227" fmla="*/ 21284 w 1729358"/>
              <a:gd name="connsiteY227" fmla="*/ 451777 h 1114886"/>
              <a:gd name="connsiteX228" fmla="*/ 99 w 1729358"/>
              <a:gd name="connsiteY228" fmla="*/ 430062 h 1114886"/>
              <a:gd name="connsiteX229" fmla="*/ 19695 w 1729358"/>
              <a:gd name="connsiteY229" fmla="*/ 409407 h 1114886"/>
              <a:gd name="connsiteX230" fmla="*/ 140980 w 1729358"/>
              <a:gd name="connsiteY230" fmla="*/ 406758 h 1114886"/>
              <a:gd name="connsiteX231" fmla="*/ 163754 w 1729358"/>
              <a:gd name="connsiteY231" fmla="*/ 430591 h 1114886"/>
              <a:gd name="connsiteX232" fmla="*/ 139391 w 1729358"/>
              <a:gd name="connsiteY232" fmla="*/ 454424 h 1114886"/>
              <a:gd name="connsiteX233" fmla="*/ 116087 w 1729358"/>
              <a:gd name="connsiteY233" fmla="*/ 428472 h 1114886"/>
              <a:gd name="connsiteX234" fmla="*/ 140980 w 1729358"/>
              <a:gd name="connsiteY234" fmla="*/ 406758 h 1114886"/>
              <a:gd name="connsiteX235" fmla="*/ 256971 w 1729358"/>
              <a:gd name="connsiteY235" fmla="*/ 403580 h 1114886"/>
              <a:gd name="connsiteX236" fmla="*/ 285041 w 1729358"/>
              <a:gd name="connsiteY236" fmla="*/ 430062 h 1114886"/>
              <a:gd name="connsiteX237" fmla="*/ 258559 w 1729358"/>
              <a:gd name="connsiteY237" fmla="*/ 457073 h 1114886"/>
              <a:gd name="connsiteX238" fmla="*/ 231019 w 1729358"/>
              <a:gd name="connsiteY238" fmla="*/ 431121 h 1114886"/>
              <a:gd name="connsiteX239" fmla="*/ 256971 w 1729358"/>
              <a:gd name="connsiteY239" fmla="*/ 403580 h 1114886"/>
              <a:gd name="connsiteX240" fmla="*/ 376137 w 1729358"/>
              <a:gd name="connsiteY240" fmla="*/ 400933 h 1114886"/>
              <a:gd name="connsiteX241" fmla="*/ 405268 w 1729358"/>
              <a:gd name="connsiteY241" fmla="*/ 431123 h 1114886"/>
              <a:gd name="connsiteX242" fmla="*/ 377726 w 1729358"/>
              <a:gd name="connsiteY242" fmla="*/ 459722 h 1114886"/>
              <a:gd name="connsiteX243" fmla="*/ 347007 w 1729358"/>
              <a:gd name="connsiteY243" fmla="*/ 431123 h 1114886"/>
              <a:gd name="connsiteX244" fmla="*/ 376137 w 1729358"/>
              <a:gd name="connsiteY244" fmla="*/ 400933 h 1114886"/>
              <a:gd name="connsiteX245" fmla="*/ 495836 w 1729358"/>
              <a:gd name="connsiteY245" fmla="*/ 398285 h 1114886"/>
              <a:gd name="connsiteX246" fmla="*/ 526554 w 1729358"/>
              <a:gd name="connsiteY246" fmla="*/ 431122 h 1114886"/>
              <a:gd name="connsiteX247" fmla="*/ 494777 w 1729358"/>
              <a:gd name="connsiteY247" fmla="*/ 462900 h 1114886"/>
              <a:gd name="connsiteX248" fmla="*/ 462468 w 1729358"/>
              <a:gd name="connsiteY248" fmla="*/ 431652 h 1114886"/>
              <a:gd name="connsiteX249" fmla="*/ 495836 w 1729358"/>
              <a:gd name="connsiteY249" fmla="*/ 398285 h 1114886"/>
              <a:gd name="connsiteX250" fmla="*/ 611825 w 1729358"/>
              <a:gd name="connsiteY250" fmla="*/ 396166 h 1114886"/>
              <a:gd name="connsiteX251" fmla="*/ 647839 w 1729358"/>
              <a:gd name="connsiteY251" fmla="*/ 429532 h 1114886"/>
              <a:gd name="connsiteX252" fmla="*/ 613943 w 1729358"/>
              <a:gd name="connsiteY252" fmla="*/ 465548 h 1114886"/>
              <a:gd name="connsiteX253" fmla="*/ 577928 w 1729358"/>
              <a:gd name="connsiteY253" fmla="*/ 431651 h 1114886"/>
              <a:gd name="connsiteX254" fmla="*/ 611825 w 1729358"/>
              <a:gd name="connsiteY254" fmla="*/ 396166 h 1114886"/>
              <a:gd name="connsiteX255" fmla="*/ 732581 w 1729358"/>
              <a:gd name="connsiteY255" fmla="*/ 392459 h 1114886"/>
              <a:gd name="connsiteX256" fmla="*/ 769125 w 1729358"/>
              <a:gd name="connsiteY256" fmla="*/ 430062 h 1114886"/>
              <a:gd name="connsiteX257" fmla="*/ 733110 w 1729358"/>
              <a:gd name="connsiteY257" fmla="*/ 468726 h 1114886"/>
              <a:gd name="connsiteX258" fmla="*/ 693917 w 1729358"/>
              <a:gd name="connsiteY258" fmla="*/ 431122 h 1114886"/>
              <a:gd name="connsiteX259" fmla="*/ 732581 w 1729358"/>
              <a:gd name="connsiteY259" fmla="*/ 392459 h 1114886"/>
              <a:gd name="connsiteX260" fmla="*/ 851219 w 1729358"/>
              <a:gd name="connsiteY260" fmla="*/ 390341 h 1114886"/>
              <a:gd name="connsiteX261" fmla="*/ 890410 w 1729358"/>
              <a:gd name="connsiteY261" fmla="*/ 431122 h 1114886"/>
              <a:gd name="connsiteX262" fmla="*/ 849629 w 1729358"/>
              <a:gd name="connsiteY262" fmla="*/ 470844 h 1114886"/>
              <a:gd name="connsiteX263" fmla="*/ 809377 w 1729358"/>
              <a:gd name="connsiteY263" fmla="*/ 428473 h 1114886"/>
              <a:gd name="connsiteX264" fmla="*/ 851219 w 1729358"/>
              <a:gd name="connsiteY264" fmla="*/ 390341 h 1114886"/>
              <a:gd name="connsiteX265" fmla="*/ 967208 w 1729358"/>
              <a:gd name="connsiteY265" fmla="*/ 387163 h 1114886"/>
              <a:gd name="connsiteX266" fmla="*/ 1011697 w 1729358"/>
              <a:gd name="connsiteY266" fmla="*/ 430062 h 1114886"/>
              <a:gd name="connsiteX267" fmla="*/ 967737 w 1729358"/>
              <a:gd name="connsiteY267" fmla="*/ 474022 h 1114886"/>
              <a:gd name="connsiteX268" fmla="*/ 924307 w 1729358"/>
              <a:gd name="connsiteY268" fmla="*/ 432182 h 1114886"/>
              <a:gd name="connsiteX269" fmla="*/ 967208 w 1729358"/>
              <a:gd name="connsiteY269" fmla="*/ 387163 h 1114886"/>
              <a:gd name="connsiteX270" fmla="*/ 1085315 w 1729358"/>
              <a:gd name="connsiteY270" fmla="*/ 385044 h 1114886"/>
              <a:gd name="connsiteX271" fmla="*/ 1133512 w 1729358"/>
              <a:gd name="connsiteY271" fmla="*/ 430592 h 1114886"/>
              <a:gd name="connsiteX272" fmla="*/ 1088494 w 1729358"/>
              <a:gd name="connsiteY272" fmla="*/ 476669 h 1114886"/>
              <a:gd name="connsiteX273" fmla="*/ 1040297 w 1729358"/>
              <a:gd name="connsiteY273" fmla="*/ 431121 h 1114886"/>
              <a:gd name="connsiteX274" fmla="*/ 1085315 w 1729358"/>
              <a:gd name="connsiteY274" fmla="*/ 385044 h 1114886"/>
              <a:gd name="connsiteX275" fmla="*/ 1326828 w 1729358"/>
              <a:gd name="connsiteY275" fmla="*/ 381337 h 1114886"/>
              <a:gd name="connsiteX276" fmla="*/ 1373435 w 1729358"/>
              <a:gd name="connsiteY276" fmla="*/ 432181 h 1114886"/>
              <a:gd name="connsiteX277" fmla="*/ 1323121 w 1729358"/>
              <a:gd name="connsiteY277" fmla="*/ 479849 h 1114886"/>
              <a:gd name="connsiteX278" fmla="*/ 1275453 w 1729358"/>
              <a:gd name="connsiteY278" fmla="*/ 430063 h 1114886"/>
              <a:gd name="connsiteX279" fmla="*/ 1326828 w 1729358"/>
              <a:gd name="connsiteY279" fmla="*/ 381337 h 1114886"/>
              <a:gd name="connsiteX280" fmla="*/ 1442288 w 1729358"/>
              <a:gd name="connsiteY280" fmla="*/ 381336 h 1114886"/>
              <a:gd name="connsiteX281" fmla="*/ 1491015 w 1729358"/>
              <a:gd name="connsiteY281" fmla="*/ 430062 h 1114886"/>
              <a:gd name="connsiteX282" fmla="*/ 1442818 w 1729358"/>
              <a:gd name="connsiteY282" fmla="*/ 479847 h 1114886"/>
              <a:gd name="connsiteX283" fmla="*/ 1393562 w 1729358"/>
              <a:gd name="connsiteY283" fmla="*/ 430592 h 1114886"/>
              <a:gd name="connsiteX284" fmla="*/ 1442288 w 1729358"/>
              <a:gd name="connsiteY284" fmla="*/ 381336 h 1114886"/>
              <a:gd name="connsiteX285" fmla="*/ 1205542 w 1729358"/>
              <a:gd name="connsiteY285" fmla="*/ 381336 h 1114886"/>
              <a:gd name="connsiteX286" fmla="*/ 1254269 w 1729358"/>
              <a:gd name="connsiteY286" fmla="*/ 430592 h 1114886"/>
              <a:gd name="connsiteX287" fmla="*/ 1206073 w 1729358"/>
              <a:gd name="connsiteY287" fmla="*/ 479848 h 1114886"/>
              <a:gd name="connsiteX288" fmla="*/ 1156286 w 1729358"/>
              <a:gd name="connsiteY288" fmla="*/ 429533 h 1114886"/>
              <a:gd name="connsiteX289" fmla="*/ 1205542 w 1729358"/>
              <a:gd name="connsiteY289" fmla="*/ 381336 h 1114886"/>
              <a:gd name="connsiteX290" fmla="*/ 1563573 w 1729358"/>
              <a:gd name="connsiteY290" fmla="*/ 381336 h 1114886"/>
              <a:gd name="connsiteX291" fmla="*/ 1610711 w 1729358"/>
              <a:gd name="connsiteY291" fmla="*/ 431651 h 1114886"/>
              <a:gd name="connsiteX292" fmla="*/ 1561455 w 1729358"/>
              <a:gd name="connsiteY292" fmla="*/ 479848 h 1114886"/>
              <a:gd name="connsiteX293" fmla="*/ 1512729 w 1729358"/>
              <a:gd name="connsiteY293" fmla="*/ 430592 h 1114886"/>
              <a:gd name="connsiteX294" fmla="*/ 1563573 w 1729358"/>
              <a:gd name="connsiteY294" fmla="*/ 381336 h 1114886"/>
              <a:gd name="connsiteX295" fmla="*/ 19696 w 1729358"/>
              <a:gd name="connsiteY295" fmla="*/ 282294 h 1114886"/>
              <a:gd name="connsiteX296" fmla="*/ 42470 w 1729358"/>
              <a:gd name="connsiteY296" fmla="*/ 302950 h 1114886"/>
              <a:gd name="connsiteX297" fmla="*/ 20755 w 1729358"/>
              <a:gd name="connsiteY297" fmla="*/ 324135 h 1114886"/>
              <a:gd name="connsiteX298" fmla="*/ 99 w 1729358"/>
              <a:gd name="connsiteY298" fmla="*/ 305598 h 1114886"/>
              <a:gd name="connsiteX299" fmla="*/ 19696 w 1729358"/>
              <a:gd name="connsiteY299" fmla="*/ 282294 h 1114886"/>
              <a:gd name="connsiteX300" fmla="*/ 138862 w 1729358"/>
              <a:gd name="connsiteY300" fmla="*/ 280177 h 1114886"/>
              <a:gd name="connsiteX301" fmla="*/ 163226 w 1729358"/>
              <a:gd name="connsiteY301" fmla="*/ 305070 h 1114886"/>
              <a:gd name="connsiteX302" fmla="*/ 138333 w 1729358"/>
              <a:gd name="connsiteY302" fmla="*/ 327844 h 1114886"/>
              <a:gd name="connsiteX303" fmla="*/ 115559 w 1729358"/>
              <a:gd name="connsiteY303" fmla="*/ 303481 h 1114886"/>
              <a:gd name="connsiteX304" fmla="*/ 138862 w 1729358"/>
              <a:gd name="connsiteY304" fmla="*/ 280177 h 1114886"/>
              <a:gd name="connsiteX305" fmla="*/ 258030 w 1729358"/>
              <a:gd name="connsiteY305" fmla="*/ 276469 h 1114886"/>
              <a:gd name="connsiteX306" fmla="*/ 283982 w 1729358"/>
              <a:gd name="connsiteY306" fmla="*/ 304010 h 1114886"/>
              <a:gd name="connsiteX307" fmla="*/ 256971 w 1729358"/>
              <a:gd name="connsiteY307" fmla="*/ 329962 h 1114886"/>
              <a:gd name="connsiteX308" fmla="*/ 231019 w 1729358"/>
              <a:gd name="connsiteY308" fmla="*/ 302951 h 1114886"/>
              <a:gd name="connsiteX309" fmla="*/ 258030 w 1729358"/>
              <a:gd name="connsiteY309" fmla="*/ 276469 h 1114886"/>
              <a:gd name="connsiteX310" fmla="*/ 376138 w 1729358"/>
              <a:gd name="connsiteY310" fmla="*/ 274350 h 1114886"/>
              <a:gd name="connsiteX311" fmla="*/ 405797 w 1729358"/>
              <a:gd name="connsiteY311" fmla="*/ 302950 h 1114886"/>
              <a:gd name="connsiteX312" fmla="*/ 375608 w 1729358"/>
              <a:gd name="connsiteY312" fmla="*/ 332609 h 1114886"/>
              <a:gd name="connsiteX313" fmla="*/ 347008 w 1729358"/>
              <a:gd name="connsiteY313" fmla="*/ 304539 h 1114886"/>
              <a:gd name="connsiteX314" fmla="*/ 376138 w 1729358"/>
              <a:gd name="connsiteY314" fmla="*/ 274350 h 1114886"/>
              <a:gd name="connsiteX315" fmla="*/ 495834 w 1729358"/>
              <a:gd name="connsiteY315" fmla="*/ 271702 h 1114886"/>
              <a:gd name="connsiteX316" fmla="*/ 526553 w 1729358"/>
              <a:gd name="connsiteY316" fmla="*/ 305068 h 1114886"/>
              <a:gd name="connsiteX317" fmla="*/ 493716 w 1729358"/>
              <a:gd name="connsiteY317" fmla="*/ 335787 h 1114886"/>
              <a:gd name="connsiteX318" fmla="*/ 461938 w 1729358"/>
              <a:gd name="connsiteY318" fmla="*/ 304009 h 1114886"/>
              <a:gd name="connsiteX319" fmla="*/ 495834 w 1729358"/>
              <a:gd name="connsiteY319" fmla="*/ 271702 h 1114886"/>
              <a:gd name="connsiteX320" fmla="*/ 612884 w 1729358"/>
              <a:gd name="connsiteY320" fmla="*/ 269585 h 1114886"/>
              <a:gd name="connsiteX321" fmla="*/ 647840 w 1729358"/>
              <a:gd name="connsiteY321" fmla="*/ 304010 h 1114886"/>
              <a:gd name="connsiteX322" fmla="*/ 612884 w 1729358"/>
              <a:gd name="connsiteY322" fmla="*/ 338966 h 1114886"/>
              <a:gd name="connsiteX323" fmla="*/ 577928 w 1729358"/>
              <a:gd name="connsiteY323" fmla="*/ 304010 h 1114886"/>
              <a:gd name="connsiteX324" fmla="*/ 612884 w 1729358"/>
              <a:gd name="connsiteY324" fmla="*/ 269585 h 1114886"/>
              <a:gd name="connsiteX325" fmla="*/ 731521 w 1729358"/>
              <a:gd name="connsiteY325" fmla="*/ 265346 h 1114886"/>
              <a:gd name="connsiteX326" fmla="*/ 769125 w 1729358"/>
              <a:gd name="connsiteY326" fmla="*/ 301891 h 1114886"/>
              <a:gd name="connsiteX327" fmla="*/ 731521 w 1729358"/>
              <a:gd name="connsiteY327" fmla="*/ 341613 h 1114886"/>
              <a:gd name="connsiteX328" fmla="*/ 693917 w 1729358"/>
              <a:gd name="connsiteY328" fmla="*/ 305069 h 1114886"/>
              <a:gd name="connsiteX329" fmla="*/ 731521 w 1729358"/>
              <a:gd name="connsiteY329" fmla="*/ 265346 h 1114886"/>
              <a:gd name="connsiteX330" fmla="*/ 851219 w 1729358"/>
              <a:gd name="connsiteY330" fmla="*/ 263758 h 1114886"/>
              <a:gd name="connsiteX331" fmla="*/ 890410 w 1729358"/>
              <a:gd name="connsiteY331" fmla="*/ 304539 h 1114886"/>
              <a:gd name="connsiteX332" fmla="*/ 849629 w 1729358"/>
              <a:gd name="connsiteY332" fmla="*/ 344261 h 1114886"/>
              <a:gd name="connsiteX333" fmla="*/ 809377 w 1729358"/>
              <a:gd name="connsiteY333" fmla="*/ 301890 h 1114886"/>
              <a:gd name="connsiteX334" fmla="*/ 851219 w 1729358"/>
              <a:gd name="connsiteY334" fmla="*/ 263758 h 1114886"/>
              <a:gd name="connsiteX335" fmla="*/ 968796 w 1729358"/>
              <a:gd name="connsiteY335" fmla="*/ 260050 h 1114886"/>
              <a:gd name="connsiteX336" fmla="*/ 1012227 w 1729358"/>
              <a:gd name="connsiteY336" fmla="*/ 304540 h 1114886"/>
              <a:gd name="connsiteX337" fmla="*/ 969326 w 1729358"/>
              <a:gd name="connsiteY337" fmla="*/ 346910 h 1114886"/>
              <a:gd name="connsiteX338" fmla="*/ 924836 w 1729358"/>
              <a:gd name="connsiteY338" fmla="*/ 303481 h 1114886"/>
              <a:gd name="connsiteX339" fmla="*/ 968796 w 1729358"/>
              <a:gd name="connsiteY339" fmla="*/ 260050 h 1114886"/>
              <a:gd name="connsiteX340" fmla="*/ 1085845 w 1729358"/>
              <a:gd name="connsiteY340" fmla="*/ 258462 h 1114886"/>
              <a:gd name="connsiteX341" fmla="*/ 1133512 w 1729358"/>
              <a:gd name="connsiteY341" fmla="*/ 304539 h 1114886"/>
              <a:gd name="connsiteX342" fmla="*/ 1087434 w 1729358"/>
              <a:gd name="connsiteY342" fmla="*/ 349559 h 1114886"/>
              <a:gd name="connsiteX343" fmla="*/ 1040296 w 1729358"/>
              <a:gd name="connsiteY343" fmla="*/ 303480 h 1114886"/>
              <a:gd name="connsiteX344" fmla="*/ 1085845 w 1729358"/>
              <a:gd name="connsiteY344" fmla="*/ 258462 h 1114886"/>
              <a:gd name="connsiteX345" fmla="*/ 1206071 w 1729358"/>
              <a:gd name="connsiteY345" fmla="*/ 254754 h 1114886"/>
              <a:gd name="connsiteX346" fmla="*/ 1253739 w 1729358"/>
              <a:gd name="connsiteY346" fmla="*/ 304539 h 1114886"/>
              <a:gd name="connsiteX347" fmla="*/ 1204483 w 1729358"/>
              <a:gd name="connsiteY347" fmla="*/ 353265 h 1114886"/>
              <a:gd name="connsiteX348" fmla="*/ 1155757 w 1729358"/>
              <a:gd name="connsiteY348" fmla="*/ 301891 h 1114886"/>
              <a:gd name="connsiteX349" fmla="*/ 1206071 w 1729358"/>
              <a:gd name="connsiteY349" fmla="*/ 254754 h 1114886"/>
              <a:gd name="connsiteX350" fmla="*/ 1322062 w 1729358"/>
              <a:gd name="connsiteY350" fmla="*/ 254225 h 1114886"/>
              <a:gd name="connsiteX351" fmla="*/ 1373436 w 1729358"/>
              <a:gd name="connsiteY351" fmla="*/ 302951 h 1114886"/>
              <a:gd name="connsiteX352" fmla="*/ 1325239 w 1729358"/>
              <a:gd name="connsiteY352" fmla="*/ 352737 h 1114886"/>
              <a:gd name="connsiteX353" fmla="*/ 1275454 w 1729358"/>
              <a:gd name="connsiteY353" fmla="*/ 305069 h 1114886"/>
              <a:gd name="connsiteX354" fmla="*/ 1322062 w 1729358"/>
              <a:gd name="connsiteY354" fmla="*/ 254225 h 1114886"/>
              <a:gd name="connsiteX355" fmla="*/ 1441759 w 1729358"/>
              <a:gd name="connsiteY355" fmla="*/ 254225 h 1114886"/>
              <a:gd name="connsiteX356" fmla="*/ 1491544 w 1729358"/>
              <a:gd name="connsiteY356" fmla="*/ 302421 h 1114886"/>
              <a:gd name="connsiteX357" fmla="*/ 1443877 w 1729358"/>
              <a:gd name="connsiteY357" fmla="*/ 352736 h 1114886"/>
              <a:gd name="connsiteX358" fmla="*/ 1394091 w 1729358"/>
              <a:gd name="connsiteY358" fmla="*/ 304539 h 1114886"/>
              <a:gd name="connsiteX359" fmla="*/ 1441759 w 1729358"/>
              <a:gd name="connsiteY359" fmla="*/ 254225 h 1114886"/>
              <a:gd name="connsiteX360" fmla="*/ 1325769 w 1729358"/>
              <a:gd name="connsiteY360" fmla="*/ 127642 h 1114886"/>
              <a:gd name="connsiteX361" fmla="*/ 1372907 w 1729358"/>
              <a:gd name="connsiteY361" fmla="*/ 177427 h 1114886"/>
              <a:gd name="connsiteX362" fmla="*/ 1324180 w 1729358"/>
              <a:gd name="connsiteY362" fmla="*/ 226153 h 1114886"/>
              <a:gd name="connsiteX363" fmla="*/ 1275454 w 1729358"/>
              <a:gd name="connsiteY363" fmla="*/ 174779 h 1114886"/>
              <a:gd name="connsiteX364" fmla="*/ 1325769 w 1729358"/>
              <a:gd name="connsiteY364" fmla="*/ 127642 h 1114886"/>
              <a:gd name="connsiteX365" fmla="*/ 1205542 w 1729358"/>
              <a:gd name="connsiteY365" fmla="*/ 126583 h 1114886"/>
              <a:gd name="connsiteX366" fmla="*/ 1254269 w 1729358"/>
              <a:gd name="connsiteY366" fmla="*/ 176368 h 1114886"/>
              <a:gd name="connsiteX367" fmla="*/ 1206073 w 1729358"/>
              <a:gd name="connsiteY367" fmla="*/ 225623 h 1114886"/>
              <a:gd name="connsiteX368" fmla="*/ 1156286 w 1729358"/>
              <a:gd name="connsiteY368" fmla="*/ 174779 h 1114886"/>
              <a:gd name="connsiteX369" fmla="*/ 1205542 w 1729358"/>
              <a:gd name="connsiteY369" fmla="*/ 126583 h 1114886"/>
              <a:gd name="connsiteX370" fmla="*/ 1206073 w 1729358"/>
              <a:gd name="connsiteY370" fmla="*/ 0 h 1114886"/>
              <a:gd name="connsiteX371" fmla="*/ 1254269 w 1729358"/>
              <a:gd name="connsiteY371" fmla="*/ 49785 h 1114886"/>
              <a:gd name="connsiteX372" fmla="*/ 1206073 w 1729358"/>
              <a:gd name="connsiteY372" fmla="*/ 99040 h 1114886"/>
              <a:gd name="connsiteX373" fmla="*/ 1156286 w 1729358"/>
              <a:gd name="connsiteY373" fmla="*/ 48196 h 1114886"/>
              <a:gd name="connsiteX374" fmla="*/ 1206073 w 1729358"/>
              <a:gd name="connsiteY374" fmla="*/ 0 h 111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729358" h="1114886">
                <a:moveTo>
                  <a:pt x="1205013" y="1016895"/>
                </a:moveTo>
                <a:cubicBezTo>
                  <a:pt x="1232024" y="1016895"/>
                  <a:pt x="1254268" y="1039140"/>
                  <a:pt x="1253739" y="1066151"/>
                </a:cubicBezTo>
                <a:cubicBezTo>
                  <a:pt x="1253739" y="1092632"/>
                  <a:pt x="1230965" y="1115406"/>
                  <a:pt x="1204483" y="1114877"/>
                </a:cubicBezTo>
                <a:cubicBezTo>
                  <a:pt x="1178001" y="1114877"/>
                  <a:pt x="1155757" y="1092103"/>
                  <a:pt x="1155757" y="1065621"/>
                </a:cubicBezTo>
                <a:cubicBezTo>
                  <a:pt x="1155757" y="1039140"/>
                  <a:pt x="1178001" y="1016895"/>
                  <a:pt x="1205013" y="1016895"/>
                </a:cubicBezTo>
                <a:close/>
                <a:moveTo>
                  <a:pt x="1323121" y="889784"/>
                </a:moveTo>
                <a:cubicBezTo>
                  <a:pt x="1349603" y="889254"/>
                  <a:pt x="1372377" y="910969"/>
                  <a:pt x="1372907" y="937981"/>
                </a:cubicBezTo>
                <a:cubicBezTo>
                  <a:pt x="1373436" y="964462"/>
                  <a:pt x="1351191" y="987236"/>
                  <a:pt x="1324710" y="987766"/>
                </a:cubicBezTo>
                <a:cubicBezTo>
                  <a:pt x="1298228" y="988295"/>
                  <a:pt x="1275454" y="966051"/>
                  <a:pt x="1274924" y="939569"/>
                </a:cubicBezTo>
                <a:cubicBezTo>
                  <a:pt x="1274395" y="913087"/>
                  <a:pt x="1296110" y="890313"/>
                  <a:pt x="1323121" y="889784"/>
                </a:cubicBezTo>
                <a:close/>
                <a:moveTo>
                  <a:pt x="1206072" y="889254"/>
                </a:moveTo>
                <a:cubicBezTo>
                  <a:pt x="1232024" y="889784"/>
                  <a:pt x="1254269" y="912558"/>
                  <a:pt x="1254269" y="939040"/>
                </a:cubicBezTo>
                <a:cubicBezTo>
                  <a:pt x="1253740" y="966051"/>
                  <a:pt x="1231495" y="988295"/>
                  <a:pt x="1205013" y="987766"/>
                </a:cubicBezTo>
                <a:cubicBezTo>
                  <a:pt x="1178532" y="987236"/>
                  <a:pt x="1156287" y="964462"/>
                  <a:pt x="1156816" y="937981"/>
                </a:cubicBezTo>
                <a:cubicBezTo>
                  <a:pt x="1156816" y="911499"/>
                  <a:pt x="1179591" y="889254"/>
                  <a:pt x="1206072" y="889254"/>
                </a:cubicBezTo>
                <a:close/>
                <a:moveTo>
                  <a:pt x="20225" y="790212"/>
                </a:moveTo>
                <a:cubicBezTo>
                  <a:pt x="33466" y="790212"/>
                  <a:pt x="41940" y="798686"/>
                  <a:pt x="41940" y="811398"/>
                </a:cubicBezTo>
                <a:cubicBezTo>
                  <a:pt x="41940" y="825168"/>
                  <a:pt x="33466" y="832054"/>
                  <a:pt x="19695" y="832583"/>
                </a:cubicBezTo>
                <a:cubicBezTo>
                  <a:pt x="6455" y="830994"/>
                  <a:pt x="-960" y="823579"/>
                  <a:pt x="99" y="809808"/>
                </a:cubicBezTo>
                <a:cubicBezTo>
                  <a:pt x="628" y="797627"/>
                  <a:pt x="8573" y="790212"/>
                  <a:pt x="20225" y="790212"/>
                </a:cubicBezTo>
                <a:close/>
                <a:moveTo>
                  <a:pt x="139923" y="788623"/>
                </a:moveTo>
                <a:cubicBezTo>
                  <a:pt x="154752" y="788094"/>
                  <a:pt x="161637" y="798157"/>
                  <a:pt x="163756" y="811398"/>
                </a:cubicBezTo>
                <a:cubicBezTo>
                  <a:pt x="161637" y="825698"/>
                  <a:pt x="154752" y="835232"/>
                  <a:pt x="139923" y="835761"/>
                </a:cubicBezTo>
                <a:cubicBezTo>
                  <a:pt x="124033" y="835761"/>
                  <a:pt x="115029" y="826757"/>
                  <a:pt x="115559" y="810868"/>
                </a:cubicBezTo>
                <a:cubicBezTo>
                  <a:pt x="116088" y="796568"/>
                  <a:pt x="125092" y="788094"/>
                  <a:pt x="139923" y="788623"/>
                </a:cubicBezTo>
                <a:close/>
                <a:moveTo>
                  <a:pt x="256441" y="784386"/>
                </a:moveTo>
                <a:cubicBezTo>
                  <a:pt x="272859" y="783857"/>
                  <a:pt x="283453" y="793390"/>
                  <a:pt x="283982" y="809809"/>
                </a:cubicBezTo>
                <a:cubicBezTo>
                  <a:pt x="285041" y="826757"/>
                  <a:pt x="274978" y="836290"/>
                  <a:pt x="259089" y="838408"/>
                </a:cubicBezTo>
                <a:cubicBezTo>
                  <a:pt x="242142" y="837879"/>
                  <a:pt x="232078" y="828875"/>
                  <a:pt x="231019" y="812456"/>
                </a:cubicBezTo>
                <a:cubicBezTo>
                  <a:pt x="230489" y="796038"/>
                  <a:pt x="240552" y="785445"/>
                  <a:pt x="256441" y="784386"/>
                </a:cubicBezTo>
                <a:close/>
                <a:moveTo>
                  <a:pt x="375609" y="782268"/>
                </a:moveTo>
                <a:cubicBezTo>
                  <a:pt x="394146" y="783857"/>
                  <a:pt x="404738" y="793391"/>
                  <a:pt x="404738" y="811928"/>
                </a:cubicBezTo>
                <a:cubicBezTo>
                  <a:pt x="404738" y="829406"/>
                  <a:pt x="394675" y="839998"/>
                  <a:pt x="377197" y="841057"/>
                </a:cubicBezTo>
                <a:cubicBezTo>
                  <a:pt x="358660" y="842116"/>
                  <a:pt x="347008" y="830994"/>
                  <a:pt x="346479" y="812987"/>
                </a:cubicBezTo>
                <a:cubicBezTo>
                  <a:pt x="345949" y="794450"/>
                  <a:pt x="357072" y="783857"/>
                  <a:pt x="375609" y="782268"/>
                </a:cubicBezTo>
                <a:close/>
                <a:moveTo>
                  <a:pt x="494775" y="779091"/>
                </a:moveTo>
                <a:cubicBezTo>
                  <a:pt x="514371" y="780679"/>
                  <a:pt x="524964" y="791802"/>
                  <a:pt x="526553" y="811398"/>
                </a:cubicBezTo>
                <a:cubicBezTo>
                  <a:pt x="524964" y="830995"/>
                  <a:pt x="514901" y="842646"/>
                  <a:pt x="495305" y="843175"/>
                </a:cubicBezTo>
                <a:cubicBezTo>
                  <a:pt x="475709" y="843706"/>
                  <a:pt x="464057" y="832583"/>
                  <a:pt x="462468" y="812986"/>
                </a:cubicBezTo>
                <a:cubicBezTo>
                  <a:pt x="460879" y="794979"/>
                  <a:pt x="476768" y="778032"/>
                  <a:pt x="494775" y="779091"/>
                </a:cubicBezTo>
                <a:close/>
                <a:moveTo>
                  <a:pt x="612884" y="776971"/>
                </a:moveTo>
                <a:cubicBezTo>
                  <a:pt x="632480" y="776971"/>
                  <a:pt x="647840" y="791801"/>
                  <a:pt x="647840" y="811398"/>
                </a:cubicBezTo>
                <a:cubicBezTo>
                  <a:pt x="647840" y="830464"/>
                  <a:pt x="631951" y="846353"/>
                  <a:pt x="612884" y="846353"/>
                </a:cubicBezTo>
                <a:cubicBezTo>
                  <a:pt x="593817" y="846353"/>
                  <a:pt x="577928" y="830464"/>
                  <a:pt x="577928" y="811398"/>
                </a:cubicBezTo>
                <a:cubicBezTo>
                  <a:pt x="577928" y="792331"/>
                  <a:pt x="593287" y="776971"/>
                  <a:pt x="612884" y="776971"/>
                </a:cubicBezTo>
                <a:close/>
                <a:moveTo>
                  <a:pt x="733640" y="773795"/>
                </a:moveTo>
                <a:cubicBezTo>
                  <a:pt x="754826" y="775384"/>
                  <a:pt x="770715" y="794451"/>
                  <a:pt x="769126" y="815636"/>
                </a:cubicBezTo>
                <a:cubicBezTo>
                  <a:pt x="767008" y="835762"/>
                  <a:pt x="749000" y="851122"/>
                  <a:pt x="729403" y="850062"/>
                </a:cubicBezTo>
                <a:cubicBezTo>
                  <a:pt x="707689" y="847944"/>
                  <a:pt x="692329" y="829936"/>
                  <a:pt x="693917" y="808221"/>
                </a:cubicBezTo>
                <a:cubicBezTo>
                  <a:pt x="695507" y="788095"/>
                  <a:pt x="714044" y="772206"/>
                  <a:pt x="733640" y="773795"/>
                </a:cubicBezTo>
                <a:close/>
                <a:moveTo>
                  <a:pt x="849629" y="771145"/>
                </a:moveTo>
                <a:cubicBezTo>
                  <a:pt x="871874" y="771145"/>
                  <a:pt x="889881" y="788623"/>
                  <a:pt x="890410" y="810868"/>
                </a:cubicBezTo>
                <a:cubicBezTo>
                  <a:pt x="890940" y="832583"/>
                  <a:pt x="873462" y="851650"/>
                  <a:pt x="851748" y="852179"/>
                </a:cubicBezTo>
                <a:cubicBezTo>
                  <a:pt x="828443" y="853238"/>
                  <a:pt x="809377" y="834701"/>
                  <a:pt x="809377" y="811397"/>
                </a:cubicBezTo>
                <a:cubicBezTo>
                  <a:pt x="809377" y="789153"/>
                  <a:pt x="826855" y="771675"/>
                  <a:pt x="849629" y="771145"/>
                </a:cubicBezTo>
                <a:close/>
                <a:moveTo>
                  <a:pt x="969856" y="768498"/>
                </a:moveTo>
                <a:cubicBezTo>
                  <a:pt x="993689" y="769028"/>
                  <a:pt x="1013286" y="790213"/>
                  <a:pt x="1012226" y="814046"/>
                </a:cubicBezTo>
                <a:cubicBezTo>
                  <a:pt x="1011167" y="836820"/>
                  <a:pt x="991571" y="855357"/>
                  <a:pt x="968797" y="855357"/>
                </a:cubicBezTo>
                <a:cubicBezTo>
                  <a:pt x="944963" y="855357"/>
                  <a:pt x="924837" y="834702"/>
                  <a:pt x="925367" y="811399"/>
                </a:cubicBezTo>
                <a:cubicBezTo>
                  <a:pt x="924837" y="787565"/>
                  <a:pt x="946022" y="767439"/>
                  <a:pt x="969856" y="768498"/>
                </a:cubicBezTo>
                <a:close/>
                <a:moveTo>
                  <a:pt x="1086374" y="765850"/>
                </a:moveTo>
                <a:cubicBezTo>
                  <a:pt x="1112856" y="765320"/>
                  <a:pt x="1134041" y="786506"/>
                  <a:pt x="1133512" y="811929"/>
                </a:cubicBezTo>
                <a:cubicBezTo>
                  <a:pt x="1132982" y="836821"/>
                  <a:pt x="1111797" y="857477"/>
                  <a:pt x="1087434" y="857477"/>
                </a:cubicBezTo>
                <a:cubicBezTo>
                  <a:pt x="1061482" y="858006"/>
                  <a:pt x="1039767" y="836291"/>
                  <a:pt x="1040296" y="810868"/>
                </a:cubicBezTo>
                <a:cubicBezTo>
                  <a:pt x="1040826" y="785976"/>
                  <a:pt x="1060952" y="766379"/>
                  <a:pt x="1086374" y="765850"/>
                </a:cubicBezTo>
                <a:close/>
                <a:moveTo>
                  <a:pt x="1205012" y="763201"/>
                </a:moveTo>
                <a:cubicBezTo>
                  <a:pt x="1231494" y="763201"/>
                  <a:pt x="1253739" y="784916"/>
                  <a:pt x="1253739" y="811398"/>
                </a:cubicBezTo>
                <a:cubicBezTo>
                  <a:pt x="1254268" y="837350"/>
                  <a:pt x="1232553" y="860124"/>
                  <a:pt x="1206601" y="861183"/>
                </a:cubicBezTo>
                <a:cubicBezTo>
                  <a:pt x="1180648" y="861712"/>
                  <a:pt x="1157345" y="839997"/>
                  <a:pt x="1156286" y="814045"/>
                </a:cubicBezTo>
                <a:cubicBezTo>
                  <a:pt x="1155227" y="786505"/>
                  <a:pt x="1178001" y="763201"/>
                  <a:pt x="1205012" y="763201"/>
                </a:cubicBezTo>
                <a:close/>
                <a:moveTo>
                  <a:pt x="1443877" y="762672"/>
                </a:moveTo>
                <a:cubicBezTo>
                  <a:pt x="1470358" y="763201"/>
                  <a:pt x="1492073" y="785975"/>
                  <a:pt x="1491544" y="812457"/>
                </a:cubicBezTo>
                <a:cubicBezTo>
                  <a:pt x="1491014" y="839468"/>
                  <a:pt x="1468240" y="861183"/>
                  <a:pt x="1441759" y="860654"/>
                </a:cubicBezTo>
                <a:cubicBezTo>
                  <a:pt x="1415277" y="860124"/>
                  <a:pt x="1393562" y="837350"/>
                  <a:pt x="1394091" y="810339"/>
                </a:cubicBezTo>
                <a:cubicBezTo>
                  <a:pt x="1394621" y="783857"/>
                  <a:pt x="1417395" y="762142"/>
                  <a:pt x="1443877" y="762672"/>
                </a:cubicBezTo>
                <a:close/>
                <a:moveTo>
                  <a:pt x="1324709" y="762671"/>
                </a:moveTo>
                <a:cubicBezTo>
                  <a:pt x="1351191" y="763201"/>
                  <a:pt x="1373435" y="785445"/>
                  <a:pt x="1372906" y="812457"/>
                </a:cubicBezTo>
                <a:cubicBezTo>
                  <a:pt x="1372376" y="838938"/>
                  <a:pt x="1349602" y="861712"/>
                  <a:pt x="1323650" y="861183"/>
                </a:cubicBezTo>
                <a:cubicBezTo>
                  <a:pt x="1297168" y="860653"/>
                  <a:pt x="1274924" y="838409"/>
                  <a:pt x="1275453" y="811398"/>
                </a:cubicBezTo>
                <a:cubicBezTo>
                  <a:pt x="1275983" y="784386"/>
                  <a:pt x="1298227" y="762671"/>
                  <a:pt x="1324709" y="762671"/>
                </a:cubicBezTo>
                <a:close/>
                <a:moveTo>
                  <a:pt x="20754" y="663101"/>
                </a:moveTo>
                <a:cubicBezTo>
                  <a:pt x="33466" y="662572"/>
                  <a:pt x="40350" y="672105"/>
                  <a:pt x="42999" y="683228"/>
                </a:cubicBezTo>
                <a:cubicBezTo>
                  <a:pt x="40880" y="696998"/>
                  <a:pt x="33995" y="705472"/>
                  <a:pt x="20754" y="705472"/>
                </a:cubicBezTo>
                <a:cubicBezTo>
                  <a:pt x="8573" y="705472"/>
                  <a:pt x="1158" y="698587"/>
                  <a:pt x="628" y="685875"/>
                </a:cubicBezTo>
                <a:cubicBezTo>
                  <a:pt x="99" y="672105"/>
                  <a:pt x="7514" y="663631"/>
                  <a:pt x="20754" y="663101"/>
                </a:cubicBezTo>
                <a:close/>
                <a:moveTo>
                  <a:pt x="137802" y="660983"/>
                </a:moveTo>
                <a:cubicBezTo>
                  <a:pt x="153691" y="659923"/>
                  <a:pt x="163224" y="669986"/>
                  <a:pt x="163224" y="684816"/>
                </a:cubicBezTo>
                <a:cubicBezTo>
                  <a:pt x="163224" y="699116"/>
                  <a:pt x="154220" y="707590"/>
                  <a:pt x="139391" y="709178"/>
                </a:cubicBezTo>
                <a:cubicBezTo>
                  <a:pt x="125621" y="707590"/>
                  <a:pt x="116087" y="700175"/>
                  <a:pt x="115558" y="685875"/>
                </a:cubicBezTo>
                <a:cubicBezTo>
                  <a:pt x="115028" y="671575"/>
                  <a:pt x="122972" y="662042"/>
                  <a:pt x="137802" y="660983"/>
                </a:cubicBezTo>
                <a:close/>
                <a:moveTo>
                  <a:pt x="258560" y="657275"/>
                </a:moveTo>
                <a:cubicBezTo>
                  <a:pt x="274449" y="660453"/>
                  <a:pt x="285041" y="668927"/>
                  <a:pt x="283982" y="685875"/>
                </a:cubicBezTo>
                <a:cubicBezTo>
                  <a:pt x="283453" y="702294"/>
                  <a:pt x="272859" y="711827"/>
                  <a:pt x="256441" y="711297"/>
                </a:cubicBezTo>
                <a:cubicBezTo>
                  <a:pt x="240023" y="710768"/>
                  <a:pt x="230489" y="700176"/>
                  <a:pt x="231019" y="683757"/>
                </a:cubicBezTo>
                <a:cubicBezTo>
                  <a:pt x="231548" y="667338"/>
                  <a:pt x="242671" y="658864"/>
                  <a:pt x="258560" y="657275"/>
                </a:cubicBezTo>
                <a:close/>
                <a:moveTo>
                  <a:pt x="375077" y="655686"/>
                </a:moveTo>
                <a:cubicBezTo>
                  <a:pt x="393615" y="655157"/>
                  <a:pt x="403678" y="665749"/>
                  <a:pt x="405267" y="684286"/>
                </a:cubicBezTo>
                <a:cubicBezTo>
                  <a:pt x="403678" y="702823"/>
                  <a:pt x="394145" y="713945"/>
                  <a:pt x="375608" y="713945"/>
                </a:cubicBezTo>
                <a:cubicBezTo>
                  <a:pt x="357070" y="713416"/>
                  <a:pt x="346478" y="701764"/>
                  <a:pt x="346478" y="683756"/>
                </a:cubicBezTo>
                <a:cubicBezTo>
                  <a:pt x="347007" y="666808"/>
                  <a:pt x="357600" y="656216"/>
                  <a:pt x="375077" y="655686"/>
                </a:cubicBezTo>
                <a:close/>
                <a:moveTo>
                  <a:pt x="493716" y="652508"/>
                </a:moveTo>
                <a:cubicBezTo>
                  <a:pt x="513843" y="653038"/>
                  <a:pt x="524435" y="664160"/>
                  <a:pt x="526554" y="683757"/>
                </a:cubicBezTo>
                <a:cubicBezTo>
                  <a:pt x="525494" y="703353"/>
                  <a:pt x="515431" y="715535"/>
                  <a:pt x="495835" y="716594"/>
                </a:cubicBezTo>
                <a:cubicBezTo>
                  <a:pt x="476238" y="717653"/>
                  <a:pt x="464587" y="706531"/>
                  <a:pt x="461938" y="686934"/>
                </a:cubicBezTo>
                <a:cubicBezTo>
                  <a:pt x="459820" y="668927"/>
                  <a:pt x="475708" y="651448"/>
                  <a:pt x="493716" y="652508"/>
                </a:cubicBezTo>
                <a:close/>
                <a:moveTo>
                  <a:pt x="611823" y="650390"/>
                </a:moveTo>
                <a:cubicBezTo>
                  <a:pt x="631420" y="649331"/>
                  <a:pt x="647309" y="664160"/>
                  <a:pt x="647838" y="683756"/>
                </a:cubicBezTo>
                <a:cubicBezTo>
                  <a:pt x="648369" y="702823"/>
                  <a:pt x="633539" y="719242"/>
                  <a:pt x="613943" y="720301"/>
                </a:cubicBezTo>
                <a:cubicBezTo>
                  <a:pt x="594875" y="720831"/>
                  <a:pt x="578457" y="705471"/>
                  <a:pt x="577928" y="686405"/>
                </a:cubicBezTo>
                <a:cubicBezTo>
                  <a:pt x="577397" y="666808"/>
                  <a:pt x="591698" y="650919"/>
                  <a:pt x="611823" y="650390"/>
                </a:cubicBezTo>
                <a:close/>
                <a:moveTo>
                  <a:pt x="732052" y="646682"/>
                </a:moveTo>
                <a:cubicBezTo>
                  <a:pt x="751648" y="646682"/>
                  <a:pt x="768596" y="663631"/>
                  <a:pt x="769125" y="683756"/>
                </a:cubicBezTo>
                <a:cubicBezTo>
                  <a:pt x="769655" y="704942"/>
                  <a:pt x="752177" y="722949"/>
                  <a:pt x="730993" y="722949"/>
                </a:cubicBezTo>
                <a:cubicBezTo>
                  <a:pt x="710866" y="722949"/>
                  <a:pt x="693918" y="706530"/>
                  <a:pt x="693918" y="685875"/>
                </a:cubicBezTo>
                <a:cubicBezTo>
                  <a:pt x="693388" y="664690"/>
                  <a:pt x="710866" y="646682"/>
                  <a:pt x="732052" y="646682"/>
                </a:cubicBezTo>
                <a:close/>
                <a:moveTo>
                  <a:pt x="848570" y="644035"/>
                </a:moveTo>
                <a:cubicBezTo>
                  <a:pt x="871874" y="643504"/>
                  <a:pt x="890940" y="662041"/>
                  <a:pt x="890410" y="685346"/>
                </a:cubicBezTo>
                <a:cubicBezTo>
                  <a:pt x="889881" y="707590"/>
                  <a:pt x="871874" y="725068"/>
                  <a:pt x="849629" y="725068"/>
                </a:cubicBezTo>
                <a:cubicBezTo>
                  <a:pt x="827384" y="725068"/>
                  <a:pt x="809377" y="707061"/>
                  <a:pt x="809377" y="684816"/>
                </a:cubicBezTo>
                <a:cubicBezTo>
                  <a:pt x="809377" y="662572"/>
                  <a:pt x="826325" y="644564"/>
                  <a:pt x="848570" y="644035"/>
                </a:cubicBezTo>
                <a:close/>
                <a:moveTo>
                  <a:pt x="969856" y="641386"/>
                </a:moveTo>
                <a:cubicBezTo>
                  <a:pt x="992630" y="642445"/>
                  <a:pt x="1011697" y="662042"/>
                  <a:pt x="1011697" y="684287"/>
                </a:cubicBezTo>
                <a:cubicBezTo>
                  <a:pt x="1012227" y="708120"/>
                  <a:pt x="991571" y="728245"/>
                  <a:pt x="967738" y="728245"/>
                </a:cubicBezTo>
                <a:cubicBezTo>
                  <a:pt x="943904" y="728245"/>
                  <a:pt x="923778" y="707590"/>
                  <a:pt x="924308" y="683757"/>
                </a:cubicBezTo>
                <a:cubicBezTo>
                  <a:pt x="924837" y="659923"/>
                  <a:pt x="946023" y="640327"/>
                  <a:pt x="969856" y="641386"/>
                </a:cubicBezTo>
                <a:close/>
                <a:moveTo>
                  <a:pt x="1087435" y="639267"/>
                </a:moveTo>
                <a:cubicBezTo>
                  <a:pt x="1112327" y="639797"/>
                  <a:pt x="1132983" y="659393"/>
                  <a:pt x="1133513" y="684285"/>
                </a:cubicBezTo>
                <a:cubicBezTo>
                  <a:pt x="1134042" y="709708"/>
                  <a:pt x="1112327" y="731423"/>
                  <a:pt x="1086376" y="730894"/>
                </a:cubicBezTo>
                <a:cubicBezTo>
                  <a:pt x="1061483" y="730364"/>
                  <a:pt x="1040827" y="710238"/>
                  <a:pt x="1040827" y="685875"/>
                </a:cubicBezTo>
                <a:cubicBezTo>
                  <a:pt x="1039768" y="659923"/>
                  <a:pt x="1060953" y="638737"/>
                  <a:pt x="1087435" y="639267"/>
                </a:cubicBezTo>
                <a:close/>
                <a:moveTo>
                  <a:pt x="1206072" y="635561"/>
                </a:moveTo>
                <a:cubicBezTo>
                  <a:pt x="1232553" y="636090"/>
                  <a:pt x="1254798" y="658864"/>
                  <a:pt x="1254269" y="685346"/>
                </a:cubicBezTo>
                <a:cubicBezTo>
                  <a:pt x="1253739" y="711828"/>
                  <a:pt x="1230965" y="734072"/>
                  <a:pt x="1204483" y="733543"/>
                </a:cubicBezTo>
                <a:cubicBezTo>
                  <a:pt x="1178002" y="733013"/>
                  <a:pt x="1155757" y="710239"/>
                  <a:pt x="1156286" y="683758"/>
                </a:cubicBezTo>
                <a:cubicBezTo>
                  <a:pt x="1156816" y="657276"/>
                  <a:pt x="1179590" y="635031"/>
                  <a:pt x="1206072" y="635561"/>
                </a:cubicBezTo>
                <a:close/>
                <a:moveTo>
                  <a:pt x="1441759" y="635560"/>
                </a:moveTo>
                <a:cubicBezTo>
                  <a:pt x="1468240" y="635030"/>
                  <a:pt x="1491014" y="656745"/>
                  <a:pt x="1491544" y="683756"/>
                </a:cubicBezTo>
                <a:cubicBezTo>
                  <a:pt x="1492073" y="710238"/>
                  <a:pt x="1470358" y="733012"/>
                  <a:pt x="1443877" y="734071"/>
                </a:cubicBezTo>
                <a:cubicBezTo>
                  <a:pt x="1417924" y="734600"/>
                  <a:pt x="1394621" y="712356"/>
                  <a:pt x="1394091" y="685874"/>
                </a:cubicBezTo>
                <a:cubicBezTo>
                  <a:pt x="1393562" y="658863"/>
                  <a:pt x="1415277" y="636619"/>
                  <a:pt x="1441759" y="635560"/>
                </a:cubicBezTo>
                <a:close/>
                <a:moveTo>
                  <a:pt x="1323121" y="635560"/>
                </a:moveTo>
                <a:cubicBezTo>
                  <a:pt x="1349073" y="635030"/>
                  <a:pt x="1372376" y="656745"/>
                  <a:pt x="1372906" y="683756"/>
                </a:cubicBezTo>
                <a:cubicBezTo>
                  <a:pt x="1373435" y="710238"/>
                  <a:pt x="1351720" y="733541"/>
                  <a:pt x="1325239" y="734071"/>
                </a:cubicBezTo>
                <a:cubicBezTo>
                  <a:pt x="1298757" y="734600"/>
                  <a:pt x="1275983" y="712886"/>
                  <a:pt x="1275453" y="685874"/>
                </a:cubicBezTo>
                <a:cubicBezTo>
                  <a:pt x="1274924" y="659393"/>
                  <a:pt x="1296639" y="636089"/>
                  <a:pt x="1323121" y="635560"/>
                </a:cubicBezTo>
                <a:close/>
                <a:moveTo>
                  <a:pt x="1561455" y="635559"/>
                </a:moveTo>
                <a:cubicBezTo>
                  <a:pt x="1587407" y="635559"/>
                  <a:pt x="1610181" y="657274"/>
                  <a:pt x="1610711" y="683756"/>
                </a:cubicBezTo>
                <a:cubicBezTo>
                  <a:pt x="1611240" y="710767"/>
                  <a:pt x="1587937" y="734600"/>
                  <a:pt x="1560926" y="734071"/>
                </a:cubicBezTo>
                <a:cubicBezTo>
                  <a:pt x="1534973" y="733541"/>
                  <a:pt x="1512729" y="710767"/>
                  <a:pt x="1512729" y="684286"/>
                </a:cubicBezTo>
                <a:cubicBezTo>
                  <a:pt x="1512729" y="657804"/>
                  <a:pt x="1534973" y="635559"/>
                  <a:pt x="1561455" y="635559"/>
                </a:cubicBezTo>
                <a:close/>
                <a:moveTo>
                  <a:pt x="18636" y="536518"/>
                </a:moveTo>
                <a:cubicBezTo>
                  <a:pt x="31876" y="535459"/>
                  <a:pt x="40880" y="542873"/>
                  <a:pt x="41939" y="556114"/>
                </a:cubicBezTo>
                <a:cubicBezTo>
                  <a:pt x="42999" y="569355"/>
                  <a:pt x="35055" y="576770"/>
                  <a:pt x="21814" y="578889"/>
                </a:cubicBezTo>
                <a:cubicBezTo>
                  <a:pt x="8573" y="577829"/>
                  <a:pt x="628" y="572004"/>
                  <a:pt x="99" y="557704"/>
                </a:cubicBezTo>
                <a:cubicBezTo>
                  <a:pt x="99" y="544992"/>
                  <a:pt x="6984" y="537577"/>
                  <a:pt x="18636" y="536518"/>
                </a:cubicBezTo>
                <a:close/>
                <a:moveTo>
                  <a:pt x="140450" y="533870"/>
                </a:moveTo>
                <a:cubicBezTo>
                  <a:pt x="155809" y="534929"/>
                  <a:pt x="161636" y="544992"/>
                  <a:pt x="163754" y="557703"/>
                </a:cubicBezTo>
                <a:cubicBezTo>
                  <a:pt x="161106" y="572533"/>
                  <a:pt x="153691" y="582066"/>
                  <a:pt x="138862" y="581536"/>
                </a:cubicBezTo>
                <a:cubicBezTo>
                  <a:pt x="122972" y="581007"/>
                  <a:pt x="114498" y="571474"/>
                  <a:pt x="115557" y="555584"/>
                </a:cubicBezTo>
                <a:cubicBezTo>
                  <a:pt x="116617" y="541285"/>
                  <a:pt x="126150" y="533340"/>
                  <a:pt x="140450" y="533870"/>
                </a:cubicBezTo>
                <a:close/>
                <a:moveTo>
                  <a:pt x="258559" y="531222"/>
                </a:moveTo>
                <a:cubicBezTo>
                  <a:pt x="274448" y="531222"/>
                  <a:pt x="283452" y="541814"/>
                  <a:pt x="285041" y="557704"/>
                </a:cubicBezTo>
                <a:cubicBezTo>
                  <a:pt x="282923" y="574123"/>
                  <a:pt x="273919" y="584185"/>
                  <a:pt x="257500" y="584185"/>
                </a:cubicBezTo>
                <a:cubicBezTo>
                  <a:pt x="241081" y="583656"/>
                  <a:pt x="231018" y="573063"/>
                  <a:pt x="231548" y="557174"/>
                </a:cubicBezTo>
                <a:cubicBezTo>
                  <a:pt x="232077" y="540755"/>
                  <a:pt x="242671" y="530693"/>
                  <a:pt x="258559" y="531222"/>
                </a:cubicBezTo>
                <a:close/>
                <a:moveTo>
                  <a:pt x="374019" y="528044"/>
                </a:moveTo>
                <a:cubicBezTo>
                  <a:pt x="393085" y="529633"/>
                  <a:pt x="404738" y="538636"/>
                  <a:pt x="404738" y="557174"/>
                </a:cubicBezTo>
                <a:cubicBezTo>
                  <a:pt x="404738" y="574651"/>
                  <a:pt x="395203" y="585774"/>
                  <a:pt x="378256" y="586833"/>
                </a:cubicBezTo>
                <a:cubicBezTo>
                  <a:pt x="359719" y="587892"/>
                  <a:pt x="348067" y="577300"/>
                  <a:pt x="346478" y="559292"/>
                </a:cubicBezTo>
                <a:cubicBezTo>
                  <a:pt x="345418" y="541285"/>
                  <a:pt x="357070" y="530693"/>
                  <a:pt x="374019" y="528044"/>
                </a:cubicBezTo>
                <a:close/>
                <a:moveTo>
                  <a:pt x="495834" y="525396"/>
                </a:moveTo>
                <a:cubicBezTo>
                  <a:pt x="512783" y="525926"/>
                  <a:pt x="526553" y="540226"/>
                  <a:pt x="526553" y="559822"/>
                </a:cubicBezTo>
                <a:cubicBezTo>
                  <a:pt x="524964" y="577300"/>
                  <a:pt x="514371" y="588953"/>
                  <a:pt x="494775" y="589482"/>
                </a:cubicBezTo>
                <a:cubicBezTo>
                  <a:pt x="475178" y="589482"/>
                  <a:pt x="463527" y="578359"/>
                  <a:pt x="462468" y="558763"/>
                </a:cubicBezTo>
                <a:cubicBezTo>
                  <a:pt x="460878" y="540756"/>
                  <a:pt x="477827" y="524866"/>
                  <a:pt x="495834" y="525396"/>
                </a:cubicBezTo>
                <a:close/>
                <a:moveTo>
                  <a:pt x="611825" y="523279"/>
                </a:moveTo>
                <a:cubicBezTo>
                  <a:pt x="631950" y="522748"/>
                  <a:pt x="647310" y="537049"/>
                  <a:pt x="647839" y="556645"/>
                </a:cubicBezTo>
                <a:cubicBezTo>
                  <a:pt x="648369" y="575712"/>
                  <a:pt x="633009" y="592131"/>
                  <a:pt x="613943" y="592661"/>
                </a:cubicBezTo>
                <a:cubicBezTo>
                  <a:pt x="594876" y="593190"/>
                  <a:pt x="578457" y="577831"/>
                  <a:pt x="577928" y="558764"/>
                </a:cubicBezTo>
                <a:cubicBezTo>
                  <a:pt x="577398" y="539167"/>
                  <a:pt x="592227" y="523808"/>
                  <a:pt x="611825" y="523279"/>
                </a:cubicBezTo>
                <a:close/>
                <a:moveTo>
                  <a:pt x="731521" y="519571"/>
                </a:moveTo>
                <a:cubicBezTo>
                  <a:pt x="752707" y="519571"/>
                  <a:pt x="770185" y="537579"/>
                  <a:pt x="769655" y="558764"/>
                </a:cubicBezTo>
                <a:cubicBezTo>
                  <a:pt x="768595" y="578890"/>
                  <a:pt x="751648" y="595838"/>
                  <a:pt x="731521" y="595838"/>
                </a:cubicBezTo>
                <a:cubicBezTo>
                  <a:pt x="710336" y="595838"/>
                  <a:pt x="693387" y="578360"/>
                  <a:pt x="693917" y="556645"/>
                </a:cubicBezTo>
                <a:cubicBezTo>
                  <a:pt x="694447" y="536520"/>
                  <a:pt x="711396" y="519571"/>
                  <a:pt x="731521" y="519571"/>
                </a:cubicBezTo>
                <a:close/>
                <a:moveTo>
                  <a:pt x="849628" y="516922"/>
                </a:moveTo>
                <a:cubicBezTo>
                  <a:pt x="872932" y="516922"/>
                  <a:pt x="891470" y="535989"/>
                  <a:pt x="890410" y="559293"/>
                </a:cubicBezTo>
                <a:cubicBezTo>
                  <a:pt x="889351" y="581538"/>
                  <a:pt x="870814" y="599015"/>
                  <a:pt x="848569" y="597956"/>
                </a:cubicBezTo>
                <a:cubicBezTo>
                  <a:pt x="826325" y="597427"/>
                  <a:pt x="808847" y="578890"/>
                  <a:pt x="809377" y="556645"/>
                </a:cubicBezTo>
                <a:cubicBezTo>
                  <a:pt x="809906" y="534400"/>
                  <a:pt x="827384" y="516922"/>
                  <a:pt x="849628" y="516922"/>
                </a:cubicBezTo>
                <a:close/>
                <a:moveTo>
                  <a:pt x="969855" y="514273"/>
                </a:moveTo>
                <a:cubicBezTo>
                  <a:pt x="992629" y="515332"/>
                  <a:pt x="1011695" y="534400"/>
                  <a:pt x="1012225" y="557174"/>
                </a:cubicBezTo>
                <a:cubicBezTo>
                  <a:pt x="1012225" y="581007"/>
                  <a:pt x="992100" y="601132"/>
                  <a:pt x="968267" y="601132"/>
                </a:cubicBezTo>
                <a:cubicBezTo>
                  <a:pt x="944432" y="601132"/>
                  <a:pt x="924307" y="580477"/>
                  <a:pt x="924837" y="556644"/>
                </a:cubicBezTo>
                <a:cubicBezTo>
                  <a:pt x="925366" y="532810"/>
                  <a:pt x="946022" y="513214"/>
                  <a:pt x="969855" y="514273"/>
                </a:cubicBezTo>
                <a:close/>
                <a:moveTo>
                  <a:pt x="1086376" y="512155"/>
                </a:moveTo>
                <a:cubicBezTo>
                  <a:pt x="1112328" y="512155"/>
                  <a:pt x="1134042" y="533341"/>
                  <a:pt x="1132983" y="558762"/>
                </a:cubicBezTo>
                <a:cubicBezTo>
                  <a:pt x="1132454" y="583126"/>
                  <a:pt x="1111268" y="603252"/>
                  <a:pt x="1086376" y="603252"/>
                </a:cubicBezTo>
                <a:cubicBezTo>
                  <a:pt x="1060424" y="603252"/>
                  <a:pt x="1039238" y="582067"/>
                  <a:pt x="1039767" y="556115"/>
                </a:cubicBezTo>
                <a:cubicBezTo>
                  <a:pt x="1040826" y="531751"/>
                  <a:pt x="1061483" y="512155"/>
                  <a:pt x="1086376" y="512155"/>
                </a:cubicBezTo>
                <a:close/>
                <a:moveTo>
                  <a:pt x="1323650" y="508978"/>
                </a:moveTo>
                <a:cubicBezTo>
                  <a:pt x="1350132" y="508448"/>
                  <a:pt x="1372906" y="530693"/>
                  <a:pt x="1372906" y="557174"/>
                </a:cubicBezTo>
                <a:cubicBezTo>
                  <a:pt x="1372906" y="583656"/>
                  <a:pt x="1350661" y="606430"/>
                  <a:pt x="1324180" y="606959"/>
                </a:cubicBezTo>
                <a:cubicBezTo>
                  <a:pt x="1297698" y="606959"/>
                  <a:pt x="1274924" y="584715"/>
                  <a:pt x="1274924" y="558233"/>
                </a:cubicBezTo>
                <a:cubicBezTo>
                  <a:pt x="1274924" y="531752"/>
                  <a:pt x="1296639" y="508978"/>
                  <a:pt x="1323650" y="508978"/>
                </a:cubicBezTo>
                <a:close/>
                <a:moveTo>
                  <a:pt x="1205542" y="508448"/>
                </a:moveTo>
                <a:cubicBezTo>
                  <a:pt x="1232023" y="508448"/>
                  <a:pt x="1254268" y="531222"/>
                  <a:pt x="1254268" y="558234"/>
                </a:cubicBezTo>
                <a:cubicBezTo>
                  <a:pt x="1254268" y="584715"/>
                  <a:pt x="1231494" y="607489"/>
                  <a:pt x="1205012" y="606960"/>
                </a:cubicBezTo>
                <a:cubicBezTo>
                  <a:pt x="1178531" y="606430"/>
                  <a:pt x="1156286" y="583656"/>
                  <a:pt x="1156286" y="557175"/>
                </a:cubicBezTo>
                <a:cubicBezTo>
                  <a:pt x="1156286" y="530693"/>
                  <a:pt x="1179060" y="508448"/>
                  <a:pt x="1205542" y="508448"/>
                </a:cubicBezTo>
                <a:close/>
                <a:moveTo>
                  <a:pt x="1681682" y="508448"/>
                </a:moveTo>
                <a:cubicBezTo>
                  <a:pt x="1708693" y="508977"/>
                  <a:pt x="1729878" y="531222"/>
                  <a:pt x="1729349" y="558233"/>
                </a:cubicBezTo>
                <a:cubicBezTo>
                  <a:pt x="1728819" y="585244"/>
                  <a:pt x="1706575" y="606959"/>
                  <a:pt x="1680093" y="606430"/>
                </a:cubicBezTo>
                <a:cubicBezTo>
                  <a:pt x="1653082" y="606430"/>
                  <a:pt x="1631367" y="583656"/>
                  <a:pt x="1631896" y="556644"/>
                </a:cubicBezTo>
                <a:cubicBezTo>
                  <a:pt x="1632426" y="529633"/>
                  <a:pt x="1654670" y="507918"/>
                  <a:pt x="1681682" y="508448"/>
                </a:cubicBezTo>
                <a:close/>
                <a:moveTo>
                  <a:pt x="1562514" y="508448"/>
                </a:moveTo>
                <a:cubicBezTo>
                  <a:pt x="1588466" y="508977"/>
                  <a:pt x="1610711" y="531751"/>
                  <a:pt x="1610711" y="557703"/>
                </a:cubicBezTo>
                <a:cubicBezTo>
                  <a:pt x="1610711" y="583655"/>
                  <a:pt x="1588466" y="606429"/>
                  <a:pt x="1561985" y="606959"/>
                </a:cubicBezTo>
                <a:cubicBezTo>
                  <a:pt x="1534973" y="607488"/>
                  <a:pt x="1511670" y="583655"/>
                  <a:pt x="1512729" y="556115"/>
                </a:cubicBezTo>
                <a:cubicBezTo>
                  <a:pt x="1513788" y="529633"/>
                  <a:pt x="1536032" y="507918"/>
                  <a:pt x="1562514" y="508448"/>
                </a:cubicBezTo>
                <a:close/>
                <a:moveTo>
                  <a:pt x="1441759" y="508448"/>
                </a:moveTo>
                <a:cubicBezTo>
                  <a:pt x="1468770" y="507918"/>
                  <a:pt x="1491015" y="530163"/>
                  <a:pt x="1491545" y="557174"/>
                </a:cubicBezTo>
                <a:cubicBezTo>
                  <a:pt x="1492074" y="584185"/>
                  <a:pt x="1470359" y="606959"/>
                  <a:pt x="1443348" y="606959"/>
                </a:cubicBezTo>
                <a:cubicBezTo>
                  <a:pt x="1417396" y="607488"/>
                  <a:pt x="1394092" y="584714"/>
                  <a:pt x="1393562" y="558233"/>
                </a:cubicBezTo>
                <a:cubicBezTo>
                  <a:pt x="1393033" y="531751"/>
                  <a:pt x="1414748" y="508977"/>
                  <a:pt x="1441759" y="508448"/>
                </a:cubicBezTo>
                <a:close/>
                <a:moveTo>
                  <a:pt x="19695" y="409407"/>
                </a:moveTo>
                <a:cubicBezTo>
                  <a:pt x="32936" y="408877"/>
                  <a:pt x="41410" y="416822"/>
                  <a:pt x="42470" y="429533"/>
                </a:cubicBezTo>
                <a:cubicBezTo>
                  <a:pt x="42470" y="443303"/>
                  <a:pt x="33996" y="450189"/>
                  <a:pt x="21284" y="451777"/>
                </a:cubicBezTo>
                <a:cubicBezTo>
                  <a:pt x="8043" y="450718"/>
                  <a:pt x="99" y="443834"/>
                  <a:pt x="99" y="430062"/>
                </a:cubicBezTo>
                <a:cubicBezTo>
                  <a:pt x="99" y="417352"/>
                  <a:pt x="8043" y="409937"/>
                  <a:pt x="19695" y="409407"/>
                </a:cubicBezTo>
                <a:close/>
                <a:moveTo>
                  <a:pt x="140980" y="406758"/>
                </a:moveTo>
                <a:cubicBezTo>
                  <a:pt x="155809" y="407817"/>
                  <a:pt x="161636" y="417880"/>
                  <a:pt x="163754" y="430591"/>
                </a:cubicBezTo>
                <a:cubicBezTo>
                  <a:pt x="161106" y="445421"/>
                  <a:pt x="153691" y="454954"/>
                  <a:pt x="139391" y="454424"/>
                </a:cubicBezTo>
                <a:cubicBezTo>
                  <a:pt x="123502" y="453895"/>
                  <a:pt x="115028" y="444362"/>
                  <a:pt x="116087" y="428472"/>
                </a:cubicBezTo>
                <a:cubicBezTo>
                  <a:pt x="117147" y="414173"/>
                  <a:pt x="126680" y="406228"/>
                  <a:pt x="140980" y="406758"/>
                </a:cubicBezTo>
                <a:close/>
                <a:moveTo>
                  <a:pt x="256971" y="403580"/>
                </a:moveTo>
                <a:cubicBezTo>
                  <a:pt x="273390" y="403580"/>
                  <a:pt x="282393" y="413643"/>
                  <a:pt x="285041" y="430062"/>
                </a:cubicBezTo>
                <a:cubicBezTo>
                  <a:pt x="283452" y="446481"/>
                  <a:pt x="274978" y="457073"/>
                  <a:pt x="258559" y="457073"/>
                </a:cubicBezTo>
                <a:cubicBezTo>
                  <a:pt x="242141" y="457603"/>
                  <a:pt x="231548" y="447011"/>
                  <a:pt x="231019" y="431121"/>
                </a:cubicBezTo>
                <a:cubicBezTo>
                  <a:pt x="230489" y="414703"/>
                  <a:pt x="241081" y="404110"/>
                  <a:pt x="256971" y="403580"/>
                </a:cubicBezTo>
                <a:close/>
                <a:moveTo>
                  <a:pt x="376137" y="400933"/>
                </a:moveTo>
                <a:cubicBezTo>
                  <a:pt x="394145" y="402522"/>
                  <a:pt x="405268" y="412056"/>
                  <a:pt x="405268" y="431123"/>
                </a:cubicBezTo>
                <a:cubicBezTo>
                  <a:pt x="405268" y="448601"/>
                  <a:pt x="395204" y="459193"/>
                  <a:pt x="377726" y="459722"/>
                </a:cubicBezTo>
                <a:cubicBezTo>
                  <a:pt x="359189" y="460252"/>
                  <a:pt x="347537" y="449130"/>
                  <a:pt x="347007" y="431123"/>
                </a:cubicBezTo>
                <a:cubicBezTo>
                  <a:pt x="345948" y="413115"/>
                  <a:pt x="357600" y="403052"/>
                  <a:pt x="376137" y="400933"/>
                </a:cubicBezTo>
                <a:close/>
                <a:moveTo>
                  <a:pt x="495836" y="398285"/>
                </a:moveTo>
                <a:cubicBezTo>
                  <a:pt x="514902" y="399874"/>
                  <a:pt x="527084" y="410997"/>
                  <a:pt x="526554" y="431122"/>
                </a:cubicBezTo>
                <a:cubicBezTo>
                  <a:pt x="526025" y="450719"/>
                  <a:pt x="513843" y="460782"/>
                  <a:pt x="494777" y="462900"/>
                </a:cubicBezTo>
                <a:cubicBezTo>
                  <a:pt x="475709" y="460782"/>
                  <a:pt x="463527" y="451248"/>
                  <a:pt x="462468" y="431652"/>
                </a:cubicBezTo>
                <a:cubicBezTo>
                  <a:pt x="461409" y="413644"/>
                  <a:pt x="477828" y="396696"/>
                  <a:pt x="495836" y="398285"/>
                </a:cubicBezTo>
                <a:close/>
                <a:moveTo>
                  <a:pt x="611825" y="396166"/>
                </a:moveTo>
                <a:cubicBezTo>
                  <a:pt x="631420" y="395635"/>
                  <a:pt x="647310" y="409936"/>
                  <a:pt x="647839" y="429532"/>
                </a:cubicBezTo>
                <a:cubicBezTo>
                  <a:pt x="648369" y="448599"/>
                  <a:pt x="633009" y="465018"/>
                  <a:pt x="613943" y="465548"/>
                </a:cubicBezTo>
                <a:cubicBezTo>
                  <a:pt x="594876" y="466077"/>
                  <a:pt x="578457" y="450718"/>
                  <a:pt x="577928" y="431651"/>
                </a:cubicBezTo>
                <a:cubicBezTo>
                  <a:pt x="577398" y="412054"/>
                  <a:pt x="592227" y="396695"/>
                  <a:pt x="611825" y="396166"/>
                </a:cubicBezTo>
                <a:close/>
                <a:moveTo>
                  <a:pt x="732581" y="392459"/>
                </a:moveTo>
                <a:cubicBezTo>
                  <a:pt x="752177" y="392988"/>
                  <a:pt x="769125" y="409937"/>
                  <a:pt x="769125" y="430062"/>
                </a:cubicBezTo>
                <a:cubicBezTo>
                  <a:pt x="769125" y="450189"/>
                  <a:pt x="753236" y="467667"/>
                  <a:pt x="733110" y="468726"/>
                </a:cubicBezTo>
                <a:cubicBezTo>
                  <a:pt x="711924" y="469785"/>
                  <a:pt x="693917" y="452307"/>
                  <a:pt x="693917" y="431122"/>
                </a:cubicBezTo>
                <a:cubicBezTo>
                  <a:pt x="693917" y="409937"/>
                  <a:pt x="711395" y="391929"/>
                  <a:pt x="732581" y="392459"/>
                </a:cubicBezTo>
                <a:close/>
                <a:moveTo>
                  <a:pt x="851219" y="390341"/>
                </a:moveTo>
                <a:cubicBezTo>
                  <a:pt x="873463" y="390870"/>
                  <a:pt x="890941" y="409407"/>
                  <a:pt x="890410" y="431122"/>
                </a:cubicBezTo>
                <a:cubicBezTo>
                  <a:pt x="889881" y="452837"/>
                  <a:pt x="871874" y="470844"/>
                  <a:pt x="849629" y="470844"/>
                </a:cubicBezTo>
                <a:cubicBezTo>
                  <a:pt x="826326" y="470844"/>
                  <a:pt x="808318" y="451778"/>
                  <a:pt x="809377" y="428473"/>
                </a:cubicBezTo>
                <a:cubicBezTo>
                  <a:pt x="810436" y="406229"/>
                  <a:pt x="828445" y="389280"/>
                  <a:pt x="851219" y="390341"/>
                </a:cubicBezTo>
                <a:close/>
                <a:moveTo>
                  <a:pt x="967208" y="387163"/>
                </a:moveTo>
                <a:cubicBezTo>
                  <a:pt x="991041" y="386632"/>
                  <a:pt x="1011697" y="406759"/>
                  <a:pt x="1011697" y="430062"/>
                </a:cubicBezTo>
                <a:cubicBezTo>
                  <a:pt x="1011697" y="453897"/>
                  <a:pt x="991570" y="474022"/>
                  <a:pt x="967737" y="474022"/>
                </a:cubicBezTo>
                <a:cubicBezTo>
                  <a:pt x="944963" y="474022"/>
                  <a:pt x="925366" y="454956"/>
                  <a:pt x="924307" y="432182"/>
                </a:cubicBezTo>
                <a:cubicBezTo>
                  <a:pt x="923248" y="408878"/>
                  <a:pt x="943373" y="387692"/>
                  <a:pt x="967208" y="387163"/>
                </a:cubicBezTo>
                <a:close/>
                <a:moveTo>
                  <a:pt x="1085315" y="385044"/>
                </a:moveTo>
                <a:cubicBezTo>
                  <a:pt x="1111268" y="384514"/>
                  <a:pt x="1132983" y="404640"/>
                  <a:pt x="1133512" y="430592"/>
                </a:cubicBezTo>
                <a:cubicBezTo>
                  <a:pt x="1133512" y="454955"/>
                  <a:pt x="1113386" y="476140"/>
                  <a:pt x="1088494" y="476669"/>
                </a:cubicBezTo>
                <a:cubicBezTo>
                  <a:pt x="1062541" y="477729"/>
                  <a:pt x="1040827" y="457073"/>
                  <a:pt x="1040297" y="431121"/>
                </a:cubicBezTo>
                <a:cubicBezTo>
                  <a:pt x="1040297" y="406759"/>
                  <a:pt x="1059893" y="386103"/>
                  <a:pt x="1085315" y="385044"/>
                </a:cubicBezTo>
                <a:close/>
                <a:moveTo>
                  <a:pt x="1326828" y="381337"/>
                </a:moveTo>
                <a:cubicBezTo>
                  <a:pt x="1353309" y="382926"/>
                  <a:pt x="1374494" y="405700"/>
                  <a:pt x="1373435" y="432181"/>
                </a:cubicBezTo>
                <a:cubicBezTo>
                  <a:pt x="1371847" y="458663"/>
                  <a:pt x="1348542" y="480378"/>
                  <a:pt x="1323121" y="479849"/>
                </a:cubicBezTo>
                <a:cubicBezTo>
                  <a:pt x="1296639" y="479319"/>
                  <a:pt x="1274924" y="456545"/>
                  <a:pt x="1275453" y="430063"/>
                </a:cubicBezTo>
                <a:cubicBezTo>
                  <a:pt x="1275453" y="402522"/>
                  <a:pt x="1299286" y="379747"/>
                  <a:pt x="1326828" y="381337"/>
                </a:cubicBezTo>
                <a:close/>
                <a:moveTo>
                  <a:pt x="1442288" y="381336"/>
                </a:moveTo>
                <a:cubicBezTo>
                  <a:pt x="1468770" y="381336"/>
                  <a:pt x="1491015" y="403581"/>
                  <a:pt x="1491015" y="430062"/>
                </a:cubicBezTo>
                <a:cubicBezTo>
                  <a:pt x="1491544" y="457073"/>
                  <a:pt x="1469300" y="479847"/>
                  <a:pt x="1442818" y="479847"/>
                </a:cubicBezTo>
                <a:cubicBezTo>
                  <a:pt x="1416336" y="479847"/>
                  <a:pt x="1394092" y="457073"/>
                  <a:pt x="1393562" y="430592"/>
                </a:cubicBezTo>
                <a:cubicBezTo>
                  <a:pt x="1393562" y="404110"/>
                  <a:pt x="1415807" y="381336"/>
                  <a:pt x="1442288" y="381336"/>
                </a:cubicBezTo>
                <a:close/>
                <a:moveTo>
                  <a:pt x="1205542" y="381336"/>
                </a:moveTo>
                <a:cubicBezTo>
                  <a:pt x="1232024" y="381866"/>
                  <a:pt x="1254269" y="404110"/>
                  <a:pt x="1254269" y="430592"/>
                </a:cubicBezTo>
                <a:cubicBezTo>
                  <a:pt x="1254269" y="457074"/>
                  <a:pt x="1232024" y="479848"/>
                  <a:pt x="1206073" y="479848"/>
                </a:cubicBezTo>
                <a:cubicBezTo>
                  <a:pt x="1179060" y="480377"/>
                  <a:pt x="1155757" y="456544"/>
                  <a:pt x="1156286" y="429533"/>
                </a:cubicBezTo>
                <a:cubicBezTo>
                  <a:pt x="1156817" y="403051"/>
                  <a:pt x="1179591" y="381336"/>
                  <a:pt x="1205542" y="381336"/>
                </a:cubicBezTo>
                <a:close/>
                <a:moveTo>
                  <a:pt x="1563573" y="381336"/>
                </a:moveTo>
                <a:cubicBezTo>
                  <a:pt x="1589525" y="382924"/>
                  <a:pt x="1611240" y="405699"/>
                  <a:pt x="1610711" y="431651"/>
                </a:cubicBezTo>
                <a:cubicBezTo>
                  <a:pt x="1610181" y="457603"/>
                  <a:pt x="1587407" y="480377"/>
                  <a:pt x="1561455" y="479848"/>
                </a:cubicBezTo>
                <a:cubicBezTo>
                  <a:pt x="1535503" y="479848"/>
                  <a:pt x="1512729" y="457074"/>
                  <a:pt x="1512729" y="430592"/>
                </a:cubicBezTo>
                <a:cubicBezTo>
                  <a:pt x="1512729" y="403051"/>
                  <a:pt x="1536563" y="380277"/>
                  <a:pt x="1563573" y="381336"/>
                </a:cubicBezTo>
                <a:close/>
                <a:moveTo>
                  <a:pt x="19696" y="282294"/>
                </a:moveTo>
                <a:cubicBezTo>
                  <a:pt x="32406" y="281764"/>
                  <a:pt x="40351" y="289709"/>
                  <a:pt x="42470" y="302950"/>
                </a:cubicBezTo>
                <a:cubicBezTo>
                  <a:pt x="40880" y="315661"/>
                  <a:pt x="34525" y="324135"/>
                  <a:pt x="20755" y="324135"/>
                </a:cubicBezTo>
                <a:cubicBezTo>
                  <a:pt x="8573" y="324135"/>
                  <a:pt x="628" y="317779"/>
                  <a:pt x="99" y="305598"/>
                </a:cubicBezTo>
                <a:cubicBezTo>
                  <a:pt x="-960" y="291828"/>
                  <a:pt x="6455" y="283353"/>
                  <a:pt x="19696" y="282294"/>
                </a:cubicBezTo>
                <a:close/>
                <a:moveTo>
                  <a:pt x="138862" y="280177"/>
                </a:moveTo>
                <a:cubicBezTo>
                  <a:pt x="154752" y="280177"/>
                  <a:pt x="163755" y="289710"/>
                  <a:pt x="163226" y="305070"/>
                </a:cubicBezTo>
                <a:cubicBezTo>
                  <a:pt x="162166" y="319370"/>
                  <a:pt x="152632" y="326784"/>
                  <a:pt x="138333" y="327844"/>
                </a:cubicBezTo>
                <a:cubicBezTo>
                  <a:pt x="124033" y="325725"/>
                  <a:pt x="115559" y="317781"/>
                  <a:pt x="115559" y="303481"/>
                </a:cubicBezTo>
                <a:cubicBezTo>
                  <a:pt x="115559" y="289181"/>
                  <a:pt x="124033" y="280177"/>
                  <a:pt x="138862" y="280177"/>
                </a:cubicBezTo>
                <a:close/>
                <a:moveTo>
                  <a:pt x="258030" y="276469"/>
                </a:moveTo>
                <a:cubicBezTo>
                  <a:pt x="273919" y="279118"/>
                  <a:pt x="284511" y="287592"/>
                  <a:pt x="283982" y="304010"/>
                </a:cubicBezTo>
                <a:cubicBezTo>
                  <a:pt x="283452" y="320429"/>
                  <a:pt x="272859" y="330492"/>
                  <a:pt x="256971" y="329962"/>
                </a:cubicBezTo>
                <a:cubicBezTo>
                  <a:pt x="240552" y="329433"/>
                  <a:pt x="230489" y="318840"/>
                  <a:pt x="231019" y="302951"/>
                </a:cubicBezTo>
                <a:cubicBezTo>
                  <a:pt x="231548" y="286532"/>
                  <a:pt x="242141" y="278058"/>
                  <a:pt x="258030" y="276469"/>
                </a:cubicBezTo>
                <a:close/>
                <a:moveTo>
                  <a:pt x="376138" y="274350"/>
                </a:moveTo>
                <a:cubicBezTo>
                  <a:pt x="394675" y="274350"/>
                  <a:pt x="403679" y="286001"/>
                  <a:pt x="405797" y="302950"/>
                </a:cubicBezTo>
                <a:cubicBezTo>
                  <a:pt x="403679" y="322017"/>
                  <a:pt x="394145" y="333139"/>
                  <a:pt x="375608" y="332609"/>
                </a:cubicBezTo>
                <a:cubicBezTo>
                  <a:pt x="358130" y="332080"/>
                  <a:pt x="347537" y="321487"/>
                  <a:pt x="347008" y="304539"/>
                </a:cubicBezTo>
                <a:cubicBezTo>
                  <a:pt x="346478" y="286532"/>
                  <a:pt x="357070" y="274880"/>
                  <a:pt x="376138" y="274350"/>
                </a:cubicBezTo>
                <a:close/>
                <a:moveTo>
                  <a:pt x="495834" y="271702"/>
                </a:moveTo>
                <a:cubicBezTo>
                  <a:pt x="515431" y="273291"/>
                  <a:pt x="526023" y="284943"/>
                  <a:pt x="526553" y="305068"/>
                </a:cubicBezTo>
                <a:cubicBezTo>
                  <a:pt x="524435" y="324665"/>
                  <a:pt x="513312" y="335787"/>
                  <a:pt x="493716" y="335787"/>
                </a:cubicBezTo>
                <a:cubicBezTo>
                  <a:pt x="474119" y="335258"/>
                  <a:pt x="462997" y="323606"/>
                  <a:pt x="461938" y="304009"/>
                </a:cubicBezTo>
                <a:cubicBezTo>
                  <a:pt x="460878" y="286002"/>
                  <a:pt x="478356" y="269583"/>
                  <a:pt x="495834" y="271702"/>
                </a:cubicBezTo>
                <a:close/>
                <a:moveTo>
                  <a:pt x="612884" y="269585"/>
                </a:moveTo>
                <a:cubicBezTo>
                  <a:pt x="632480" y="269055"/>
                  <a:pt x="647840" y="284414"/>
                  <a:pt x="647840" y="304010"/>
                </a:cubicBezTo>
                <a:cubicBezTo>
                  <a:pt x="647840" y="323078"/>
                  <a:pt x="631951" y="338966"/>
                  <a:pt x="612884" y="338966"/>
                </a:cubicBezTo>
                <a:cubicBezTo>
                  <a:pt x="593817" y="338966"/>
                  <a:pt x="577928" y="323078"/>
                  <a:pt x="577928" y="304010"/>
                </a:cubicBezTo>
                <a:cubicBezTo>
                  <a:pt x="577928" y="284414"/>
                  <a:pt x="593287" y="269055"/>
                  <a:pt x="612884" y="269585"/>
                </a:cubicBezTo>
                <a:close/>
                <a:moveTo>
                  <a:pt x="731521" y="265346"/>
                </a:moveTo>
                <a:cubicBezTo>
                  <a:pt x="751648" y="265346"/>
                  <a:pt x="768595" y="281765"/>
                  <a:pt x="769125" y="301891"/>
                </a:cubicBezTo>
                <a:cubicBezTo>
                  <a:pt x="769655" y="323076"/>
                  <a:pt x="752707" y="341613"/>
                  <a:pt x="731521" y="341613"/>
                </a:cubicBezTo>
                <a:cubicBezTo>
                  <a:pt x="711396" y="341613"/>
                  <a:pt x="694447" y="325194"/>
                  <a:pt x="693917" y="305069"/>
                </a:cubicBezTo>
                <a:cubicBezTo>
                  <a:pt x="693387" y="283354"/>
                  <a:pt x="710335" y="265346"/>
                  <a:pt x="731521" y="265346"/>
                </a:cubicBezTo>
                <a:close/>
                <a:moveTo>
                  <a:pt x="851219" y="263758"/>
                </a:moveTo>
                <a:cubicBezTo>
                  <a:pt x="873463" y="264287"/>
                  <a:pt x="890941" y="282294"/>
                  <a:pt x="890410" y="304539"/>
                </a:cubicBezTo>
                <a:cubicBezTo>
                  <a:pt x="889881" y="326254"/>
                  <a:pt x="871874" y="344261"/>
                  <a:pt x="849629" y="344261"/>
                </a:cubicBezTo>
                <a:cubicBezTo>
                  <a:pt x="826326" y="344261"/>
                  <a:pt x="808318" y="325195"/>
                  <a:pt x="809377" y="301890"/>
                </a:cubicBezTo>
                <a:cubicBezTo>
                  <a:pt x="810436" y="279646"/>
                  <a:pt x="828974" y="262697"/>
                  <a:pt x="851219" y="263758"/>
                </a:cubicBezTo>
                <a:close/>
                <a:moveTo>
                  <a:pt x="968796" y="260050"/>
                </a:moveTo>
                <a:cubicBezTo>
                  <a:pt x="992630" y="260050"/>
                  <a:pt x="1012756" y="281236"/>
                  <a:pt x="1012227" y="304540"/>
                </a:cubicBezTo>
                <a:cubicBezTo>
                  <a:pt x="1011697" y="327314"/>
                  <a:pt x="992101" y="346380"/>
                  <a:pt x="969326" y="346910"/>
                </a:cubicBezTo>
                <a:cubicBezTo>
                  <a:pt x="946022" y="347440"/>
                  <a:pt x="924836" y="327314"/>
                  <a:pt x="924836" y="303481"/>
                </a:cubicBezTo>
                <a:cubicBezTo>
                  <a:pt x="924307" y="280176"/>
                  <a:pt x="944963" y="260050"/>
                  <a:pt x="968796" y="260050"/>
                </a:cubicBezTo>
                <a:close/>
                <a:moveTo>
                  <a:pt x="1085845" y="258462"/>
                </a:moveTo>
                <a:cubicBezTo>
                  <a:pt x="1111797" y="257932"/>
                  <a:pt x="1133512" y="279118"/>
                  <a:pt x="1133512" y="304539"/>
                </a:cubicBezTo>
                <a:cubicBezTo>
                  <a:pt x="1132983" y="328903"/>
                  <a:pt x="1112326" y="349029"/>
                  <a:pt x="1087434" y="349559"/>
                </a:cubicBezTo>
                <a:cubicBezTo>
                  <a:pt x="1061482" y="350088"/>
                  <a:pt x="1039767" y="328903"/>
                  <a:pt x="1040296" y="303480"/>
                </a:cubicBezTo>
                <a:cubicBezTo>
                  <a:pt x="1040826" y="278588"/>
                  <a:pt x="1060953" y="258462"/>
                  <a:pt x="1085845" y="258462"/>
                </a:cubicBezTo>
                <a:close/>
                <a:moveTo>
                  <a:pt x="1206071" y="254754"/>
                </a:moveTo>
                <a:cubicBezTo>
                  <a:pt x="1233083" y="255284"/>
                  <a:pt x="1254268" y="278058"/>
                  <a:pt x="1253739" y="304539"/>
                </a:cubicBezTo>
                <a:cubicBezTo>
                  <a:pt x="1253209" y="331021"/>
                  <a:pt x="1230965" y="353265"/>
                  <a:pt x="1204483" y="353265"/>
                </a:cubicBezTo>
                <a:cubicBezTo>
                  <a:pt x="1177472" y="353265"/>
                  <a:pt x="1154698" y="328902"/>
                  <a:pt x="1155757" y="301891"/>
                </a:cubicBezTo>
                <a:cubicBezTo>
                  <a:pt x="1156816" y="275938"/>
                  <a:pt x="1180119" y="253693"/>
                  <a:pt x="1206071" y="254754"/>
                </a:cubicBezTo>
                <a:close/>
                <a:moveTo>
                  <a:pt x="1322062" y="254225"/>
                </a:moveTo>
                <a:cubicBezTo>
                  <a:pt x="1349073" y="252635"/>
                  <a:pt x="1372906" y="275410"/>
                  <a:pt x="1373436" y="302951"/>
                </a:cubicBezTo>
                <a:cubicBezTo>
                  <a:pt x="1372906" y="329433"/>
                  <a:pt x="1351191" y="352207"/>
                  <a:pt x="1325239" y="352737"/>
                </a:cubicBezTo>
                <a:cubicBezTo>
                  <a:pt x="1299288" y="353266"/>
                  <a:pt x="1276513" y="331551"/>
                  <a:pt x="1275454" y="305069"/>
                </a:cubicBezTo>
                <a:cubicBezTo>
                  <a:pt x="1274395" y="278588"/>
                  <a:pt x="1295580" y="255814"/>
                  <a:pt x="1322062" y="254225"/>
                </a:cubicBezTo>
                <a:close/>
                <a:moveTo>
                  <a:pt x="1441759" y="254225"/>
                </a:moveTo>
                <a:cubicBezTo>
                  <a:pt x="1468240" y="253695"/>
                  <a:pt x="1491014" y="275940"/>
                  <a:pt x="1491544" y="302421"/>
                </a:cubicBezTo>
                <a:cubicBezTo>
                  <a:pt x="1492073" y="329432"/>
                  <a:pt x="1470358" y="352206"/>
                  <a:pt x="1443877" y="352736"/>
                </a:cubicBezTo>
                <a:cubicBezTo>
                  <a:pt x="1417924" y="353265"/>
                  <a:pt x="1394621" y="331021"/>
                  <a:pt x="1394091" y="304539"/>
                </a:cubicBezTo>
                <a:cubicBezTo>
                  <a:pt x="1393562" y="278058"/>
                  <a:pt x="1415277" y="255284"/>
                  <a:pt x="1441759" y="254225"/>
                </a:cubicBezTo>
                <a:close/>
                <a:moveTo>
                  <a:pt x="1325769" y="127642"/>
                </a:moveTo>
                <a:cubicBezTo>
                  <a:pt x="1351721" y="128171"/>
                  <a:pt x="1373436" y="150945"/>
                  <a:pt x="1372907" y="177427"/>
                </a:cubicBezTo>
                <a:cubicBezTo>
                  <a:pt x="1372377" y="203379"/>
                  <a:pt x="1350132" y="226153"/>
                  <a:pt x="1324180" y="226153"/>
                </a:cubicBezTo>
                <a:cubicBezTo>
                  <a:pt x="1297169" y="226153"/>
                  <a:pt x="1274395" y="202320"/>
                  <a:pt x="1275454" y="174779"/>
                </a:cubicBezTo>
                <a:cubicBezTo>
                  <a:pt x="1276513" y="148298"/>
                  <a:pt x="1299287" y="126583"/>
                  <a:pt x="1325769" y="127642"/>
                </a:cubicBezTo>
                <a:close/>
                <a:moveTo>
                  <a:pt x="1205542" y="126583"/>
                </a:moveTo>
                <a:cubicBezTo>
                  <a:pt x="1232024" y="127642"/>
                  <a:pt x="1254269" y="150416"/>
                  <a:pt x="1254269" y="176368"/>
                </a:cubicBezTo>
                <a:cubicBezTo>
                  <a:pt x="1254269" y="202849"/>
                  <a:pt x="1232024" y="225623"/>
                  <a:pt x="1206073" y="225623"/>
                </a:cubicBezTo>
                <a:cubicBezTo>
                  <a:pt x="1179060" y="226153"/>
                  <a:pt x="1155757" y="202320"/>
                  <a:pt x="1156286" y="174779"/>
                </a:cubicBezTo>
                <a:cubicBezTo>
                  <a:pt x="1156817" y="148827"/>
                  <a:pt x="1180120" y="126583"/>
                  <a:pt x="1205542" y="126583"/>
                </a:cubicBezTo>
                <a:close/>
                <a:moveTo>
                  <a:pt x="1206073" y="0"/>
                </a:moveTo>
                <a:cubicBezTo>
                  <a:pt x="1232024" y="529"/>
                  <a:pt x="1254269" y="23303"/>
                  <a:pt x="1254269" y="49785"/>
                </a:cubicBezTo>
                <a:cubicBezTo>
                  <a:pt x="1254269" y="76266"/>
                  <a:pt x="1232024" y="99040"/>
                  <a:pt x="1206073" y="99040"/>
                </a:cubicBezTo>
                <a:cubicBezTo>
                  <a:pt x="1179060" y="99571"/>
                  <a:pt x="1155757" y="75737"/>
                  <a:pt x="1156286" y="48196"/>
                </a:cubicBezTo>
                <a:cubicBezTo>
                  <a:pt x="1156817" y="22244"/>
                  <a:pt x="1180120" y="0"/>
                  <a:pt x="1206073" y="0"/>
                </a:cubicBezTo>
                <a:close/>
              </a:path>
            </a:pathLst>
          </a:custGeom>
          <a:solidFill>
            <a:schemeClr val="accent1"/>
          </a:solidFill>
          <a:ln w="5034" cap="flat">
            <a:noFill/>
            <a:prstDash val="solid"/>
            <a:miter/>
          </a:ln>
        </p:spPr>
        <p:txBody>
          <a:bodyPr wrap="square" rtlCol="0" anchor="ctr">
            <a:noAutofit/>
          </a:bodyPr>
          <a:lstStyle/>
          <a:p>
            <a:endParaRPr lang="en-US"/>
          </a:p>
        </p:txBody>
      </p:sp>
      <p:sp>
        <p:nvSpPr>
          <p:cNvPr id="7" name="자유형: 도형 6">
            <a:extLst>
              <a:ext uri="{FF2B5EF4-FFF2-40B4-BE49-F238E27FC236}">
                <a16:creationId xmlns:a16="http://schemas.microsoft.com/office/drawing/2014/main" xmlns="" id="{9F9C5054-F01D-40F3-8A8C-42AA0D058C64}"/>
              </a:ext>
            </a:extLst>
          </p:cNvPr>
          <p:cNvSpPr/>
          <p:nvPr/>
        </p:nvSpPr>
        <p:spPr>
          <a:xfrm rot="16200000">
            <a:off x="9158231" y="4422116"/>
            <a:ext cx="1523728" cy="982320"/>
          </a:xfrm>
          <a:custGeom>
            <a:avLst/>
            <a:gdLst>
              <a:gd name="connsiteX0" fmla="*/ 1205013 w 1729358"/>
              <a:gd name="connsiteY0" fmla="*/ 1016895 h 1114886"/>
              <a:gd name="connsiteX1" fmla="*/ 1253739 w 1729358"/>
              <a:gd name="connsiteY1" fmla="*/ 1066151 h 1114886"/>
              <a:gd name="connsiteX2" fmla="*/ 1204483 w 1729358"/>
              <a:gd name="connsiteY2" fmla="*/ 1114877 h 1114886"/>
              <a:gd name="connsiteX3" fmla="*/ 1155757 w 1729358"/>
              <a:gd name="connsiteY3" fmla="*/ 1065621 h 1114886"/>
              <a:gd name="connsiteX4" fmla="*/ 1205013 w 1729358"/>
              <a:gd name="connsiteY4" fmla="*/ 1016895 h 1114886"/>
              <a:gd name="connsiteX5" fmla="*/ 1323121 w 1729358"/>
              <a:gd name="connsiteY5" fmla="*/ 889784 h 1114886"/>
              <a:gd name="connsiteX6" fmla="*/ 1372907 w 1729358"/>
              <a:gd name="connsiteY6" fmla="*/ 937981 h 1114886"/>
              <a:gd name="connsiteX7" fmla="*/ 1324710 w 1729358"/>
              <a:gd name="connsiteY7" fmla="*/ 987766 h 1114886"/>
              <a:gd name="connsiteX8" fmla="*/ 1274924 w 1729358"/>
              <a:gd name="connsiteY8" fmla="*/ 939569 h 1114886"/>
              <a:gd name="connsiteX9" fmla="*/ 1323121 w 1729358"/>
              <a:gd name="connsiteY9" fmla="*/ 889784 h 1114886"/>
              <a:gd name="connsiteX10" fmla="*/ 1206072 w 1729358"/>
              <a:gd name="connsiteY10" fmla="*/ 889254 h 1114886"/>
              <a:gd name="connsiteX11" fmla="*/ 1254269 w 1729358"/>
              <a:gd name="connsiteY11" fmla="*/ 939040 h 1114886"/>
              <a:gd name="connsiteX12" fmla="*/ 1205013 w 1729358"/>
              <a:gd name="connsiteY12" fmla="*/ 987766 h 1114886"/>
              <a:gd name="connsiteX13" fmla="*/ 1156816 w 1729358"/>
              <a:gd name="connsiteY13" fmla="*/ 937981 h 1114886"/>
              <a:gd name="connsiteX14" fmla="*/ 1206072 w 1729358"/>
              <a:gd name="connsiteY14" fmla="*/ 889254 h 1114886"/>
              <a:gd name="connsiteX15" fmla="*/ 20225 w 1729358"/>
              <a:gd name="connsiteY15" fmla="*/ 790212 h 1114886"/>
              <a:gd name="connsiteX16" fmla="*/ 41940 w 1729358"/>
              <a:gd name="connsiteY16" fmla="*/ 811398 h 1114886"/>
              <a:gd name="connsiteX17" fmla="*/ 19695 w 1729358"/>
              <a:gd name="connsiteY17" fmla="*/ 832583 h 1114886"/>
              <a:gd name="connsiteX18" fmla="*/ 99 w 1729358"/>
              <a:gd name="connsiteY18" fmla="*/ 809808 h 1114886"/>
              <a:gd name="connsiteX19" fmla="*/ 20225 w 1729358"/>
              <a:gd name="connsiteY19" fmla="*/ 790212 h 1114886"/>
              <a:gd name="connsiteX20" fmla="*/ 139923 w 1729358"/>
              <a:gd name="connsiteY20" fmla="*/ 788623 h 1114886"/>
              <a:gd name="connsiteX21" fmla="*/ 163756 w 1729358"/>
              <a:gd name="connsiteY21" fmla="*/ 811398 h 1114886"/>
              <a:gd name="connsiteX22" fmla="*/ 139923 w 1729358"/>
              <a:gd name="connsiteY22" fmla="*/ 835761 h 1114886"/>
              <a:gd name="connsiteX23" fmla="*/ 115559 w 1729358"/>
              <a:gd name="connsiteY23" fmla="*/ 810868 h 1114886"/>
              <a:gd name="connsiteX24" fmla="*/ 139923 w 1729358"/>
              <a:gd name="connsiteY24" fmla="*/ 788623 h 1114886"/>
              <a:gd name="connsiteX25" fmla="*/ 256441 w 1729358"/>
              <a:gd name="connsiteY25" fmla="*/ 784386 h 1114886"/>
              <a:gd name="connsiteX26" fmla="*/ 283982 w 1729358"/>
              <a:gd name="connsiteY26" fmla="*/ 809809 h 1114886"/>
              <a:gd name="connsiteX27" fmla="*/ 259089 w 1729358"/>
              <a:gd name="connsiteY27" fmla="*/ 838408 h 1114886"/>
              <a:gd name="connsiteX28" fmla="*/ 231019 w 1729358"/>
              <a:gd name="connsiteY28" fmla="*/ 812456 h 1114886"/>
              <a:gd name="connsiteX29" fmla="*/ 256441 w 1729358"/>
              <a:gd name="connsiteY29" fmla="*/ 784386 h 1114886"/>
              <a:gd name="connsiteX30" fmla="*/ 375609 w 1729358"/>
              <a:gd name="connsiteY30" fmla="*/ 782268 h 1114886"/>
              <a:gd name="connsiteX31" fmla="*/ 404738 w 1729358"/>
              <a:gd name="connsiteY31" fmla="*/ 811928 h 1114886"/>
              <a:gd name="connsiteX32" fmla="*/ 377197 w 1729358"/>
              <a:gd name="connsiteY32" fmla="*/ 841057 h 1114886"/>
              <a:gd name="connsiteX33" fmla="*/ 346479 w 1729358"/>
              <a:gd name="connsiteY33" fmla="*/ 812987 h 1114886"/>
              <a:gd name="connsiteX34" fmla="*/ 375609 w 1729358"/>
              <a:gd name="connsiteY34" fmla="*/ 782268 h 1114886"/>
              <a:gd name="connsiteX35" fmla="*/ 494775 w 1729358"/>
              <a:gd name="connsiteY35" fmla="*/ 779091 h 1114886"/>
              <a:gd name="connsiteX36" fmla="*/ 526553 w 1729358"/>
              <a:gd name="connsiteY36" fmla="*/ 811398 h 1114886"/>
              <a:gd name="connsiteX37" fmla="*/ 495305 w 1729358"/>
              <a:gd name="connsiteY37" fmla="*/ 843175 h 1114886"/>
              <a:gd name="connsiteX38" fmla="*/ 462468 w 1729358"/>
              <a:gd name="connsiteY38" fmla="*/ 812986 h 1114886"/>
              <a:gd name="connsiteX39" fmla="*/ 494775 w 1729358"/>
              <a:gd name="connsiteY39" fmla="*/ 779091 h 1114886"/>
              <a:gd name="connsiteX40" fmla="*/ 612884 w 1729358"/>
              <a:gd name="connsiteY40" fmla="*/ 776971 h 1114886"/>
              <a:gd name="connsiteX41" fmla="*/ 647840 w 1729358"/>
              <a:gd name="connsiteY41" fmla="*/ 811398 h 1114886"/>
              <a:gd name="connsiteX42" fmla="*/ 612884 w 1729358"/>
              <a:gd name="connsiteY42" fmla="*/ 846353 h 1114886"/>
              <a:gd name="connsiteX43" fmla="*/ 577928 w 1729358"/>
              <a:gd name="connsiteY43" fmla="*/ 811398 h 1114886"/>
              <a:gd name="connsiteX44" fmla="*/ 612884 w 1729358"/>
              <a:gd name="connsiteY44" fmla="*/ 776971 h 1114886"/>
              <a:gd name="connsiteX45" fmla="*/ 733640 w 1729358"/>
              <a:gd name="connsiteY45" fmla="*/ 773795 h 1114886"/>
              <a:gd name="connsiteX46" fmla="*/ 769126 w 1729358"/>
              <a:gd name="connsiteY46" fmla="*/ 815636 h 1114886"/>
              <a:gd name="connsiteX47" fmla="*/ 729403 w 1729358"/>
              <a:gd name="connsiteY47" fmla="*/ 850062 h 1114886"/>
              <a:gd name="connsiteX48" fmla="*/ 693917 w 1729358"/>
              <a:gd name="connsiteY48" fmla="*/ 808221 h 1114886"/>
              <a:gd name="connsiteX49" fmla="*/ 733640 w 1729358"/>
              <a:gd name="connsiteY49" fmla="*/ 773795 h 1114886"/>
              <a:gd name="connsiteX50" fmla="*/ 849629 w 1729358"/>
              <a:gd name="connsiteY50" fmla="*/ 771145 h 1114886"/>
              <a:gd name="connsiteX51" fmla="*/ 890410 w 1729358"/>
              <a:gd name="connsiteY51" fmla="*/ 810868 h 1114886"/>
              <a:gd name="connsiteX52" fmla="*/ 851748 w 1729358"/>
              <a:gd name="connsiteY52" fmla="*/ 852179 h 1114886"/>
              <a:gd name="connsiteX53" fmla="*/ 809377 w 1729358"/>
              <a:gd name="connsiteY53" fmla="*/ 811397 h 1114886"/>
              <a:gd name="connsiteX54" fmla="*/ 849629 w 1729358"/>
              <a:gd name="connsiteY54" fmla="*/ 771145 h 1114886"/>
              <a:gd name="connsiteX55" fmla="*/ 969856 w 1729358"/>
              <a:gd name="connsiteY55" fmla="*/ 768498 h 1114886"/>
              <a:gd name="connsiteX56" fmla="*/ 1012226 w 1729358"/>
              <a:gd name="connsiteY56" fmla="*/ 814046 h 1114886"/>
              <a:gd name="connsiteX57" fmla="*/ 968797 w 1729358"/>
              <a:gd name="connsiteY57" fmla="*/ 855357 h 1114886"/>
              <a:gd name="connsiteX58" fmla="*/ 925367 w 1729358"/>
              <a:gd name="connsiteY58" fmla="*/ 811399 h 1114886"/>
              <a:gd name="connsiteX59" fmla="*/ 969856 w 1729358"/>
              <a:gd name="connsiteY59" fmla="*/ 768498 h 1114886"/>
              <a:gd name="connsiteX60" fmla="*/ 1086374 w 1729358"/>
              <a:gd name="connsiteY60" fmla="*/ 765850 h 1114886"/>
              <a:gd name="connsiteX61" fmla="*/ 1133512 w 1729358"/>
              <a:gd name="connsiteY61" fmla="*/ 811929 h 1114886"/>
              <a:gd name="connsiteX62" fmla="*/ 1087434 w 1729358"/>
              <a:gd name="connsiteY62" fmla="*/ 857477 h 1114886"/>
              <a:gd name="connsiteX63" fmla="*/ 1040296 w 1729358"/>
              <a:gd name="connsiteY63" fmla="*/ 810868 h 1114886"/>
              <a:gd name="connsiteX64" fmla="*/ 1086374 w 1729358"/>
              <a:gd name="connsiteY64" fmla="*/ 765850 h 1114886"/>
              <a:gd name="connsiteX65" fmla="*/ 1205012 w 1729358"/>
              <a:gd name="connsiteY65" fmla="*/ 763201 h 1114886"/>
              <a:gd name="connsiteX66" fmla="*/ 1253739 w 1729358"/>
              <a:gd name="connsiteY66" fmla="*/ 811398 h 1114886"/>
              <a:gd name="connsiteX67" fmla="*/ 1206601 w 1729358"/>
              <a:gd name="connsiteY67" fmla="*/ 861183 h 1114886"/>
              <a:gd name="connsiteX68" fmla="*/ 1156286 w 1729358"/>
              <a:gd name="connsiteY68" fmla="*/ 814045 h 1114886"/>
              <a:gd name="connsiteX69" fmla="*/ 1205012 w 1729358"/>
              <a:gd name="connsiteY69" fmla="*/ 763201 h 1114886"/>
              <a:gd name="connsiteX70" fmla="*/ 1443877 w 1729358"/>
              <a:gd name="connsiteY70" fmla="*/ 762672 h 1114886"/>
              <a:gd name="connsiteX71" fmla="*/ 1491544 w 1729358"/>
              <a:gd name="connsiteY71" fmla="*/ 812457 h 1114886"/>
              <a:gd name="connsiteX72" fmla="*/ 1441759 w 1729358"/>
              <a:gd name="connsiteY72" fmla="*/ 860654 h 1114886"/>
              <a:gd name="connsiteX73" fmla="*/ 1394091 w 1729358"/>
              <a:gd name="connsiteY73" fmla="*/ 810339 h 1114886"/>
              <a:gd name="connsiteX74" fmla="*/ 1443877 w 1729358"/>
              <a:gd name="connsiteY74" fmla="*/ 762672 h 1114886"/>
              <a:gd name="connsiteX75" fmla="*/ 1324709 w 1729358"/>
              <a:gd name="connsiteY75" fmla="*/ 762671 h 1114886"/>
              <a:gd name="connsiteX76" fmla="*/ 1372906 w 1729358"/>
              <a:gd name="connsiteY76" fmla="*/ 812457 h 1114886"/>
              <a:gd name="connsiteX77" fmla="*/ 1323650 w 1729358"/>
              <a:gd name="connsiteY77" fmla="*/ 861183 h 1114886"/>
              <a:gd name="connsiteX78" fmla="*/ 1275453 w 1729358"/>
              <a:gd name="connsiteY78" fmla="*/ 811398 h 1114886"/>
              <a:gd name="connsiteX79" fmla="*/ 1324709 w 1729358"/>
              <a:gd name="connsiteY79" fmla="*/ 762671 h 1114886"/>
              <a:gd name="connsiteX80" fmla="*/ 20754 w 1729358"/>
              <a:gd name="connsiteY80" fmla="*/ 663101 h 1114886"/>
              <a:gd name="connsiteX81" fmla="*/ 42999 w 1729358"/>
              <a:gd name="connsiteY81" fmla="*/ 683228 h 1114886"/>
              <a:gd name="connsiteX82" fmla="*/ 20754 w 1729358"/>
              <a:gd name="connsiteY82" fmla="*/ 705472 h 1114886"/>
              <a:gd name="connsiteX83" fmla="*/ 628 w 1729358"/>
              <a:gd name="connsiteY83" fmla="*/ 685875 h 1114886"/>
              <a:gd name="connsiteX84" fmla="*/ 20754 w 1729358"/>
              <a:gd name="connsiteY84" fmla="*/ 663101 h 1114886"/>
              <a:gd name="connsiteX85" fmla="*/ 137802 w 1729358"/>
              <a:gd name="connsiteY85" fmla="*/ 660983 h 1114886"/>
              <a:gd name="connsiteX86" fmla="*/ 163224 w 1729358"/>
              <a:gd name="connsiteY86" fmla="*/ 684816 h 1114886"/>
              <a:gd name="connsiteX87" fmla="*/ 139391 w 1729358"/>
              <a:gd name="connsiteY87" fmla="*/ 709178 h 1114886"/>
              <a:gd name="connsiteX88" fmla="*/ 115558 w 1729358"/>
              <a:gd name="connsiteY88" fmla="*/ 685875 h 1114886"/>
              <a:gd name="connsiteX89" fmla="*/ 137802 w 1729358"/>
              <a:gd name="connsiteY89" fmla="*/ 660983 h 1114886"/>
              <a:gd name="connsiteX90" fmla="*/ 258560 w 1729358"/>
              <a:gd name="connsiteY90" fmla="*/ 657275 h 1114886"/>
              <a:gd name="connsiteX91" fmla="*/ 283982 w 1729358"/>
              <a:gd name="connsiteY91" fmla="*/ 685875 h 1114886"/>
              <a:gd name="connsiteX92" fmla="*/ 256441 w 1729358"/>
              <a:gd name="connsiteY92" fmla="*/ 711297 h 1114886"/>
              <a:gd name="connsiteX93" fmla="*/ 231019 w 1729358"/>
              <a:gd name="connsiteY93" fmla="*/ 683757 h 1114886"/>
              <a:gd name="connsiteX94" fmla="*/ 258560 w 1729358"/>
              <a:gd name="connsiteY94" fmla="*/ 657275 h 1114886"/>
              <a:gd name="connsiteX95" fmla="*/ 375077 w 1729358"/>
              <a:gd name="connsiteY95" fmla="*/ 655686 h 1114886"/>
              <a:gd name="connsiteX96" fmla="*/ 405267 w 1729358"/>
              <a:gd name="connsiteY96" fmla="*/ 684286 h 1114886"/>
              <a:gd name="connsiteX97" fmla="*/ 375608 w 1729358"/>
              <a:gd name="connsiteY97" fmla="*/ 713945 h 1114886"/>
              <a:gd name="connsiteX98" fmla="*/ 346478 w 1729358"/>
              <a:gd name="connsiteY98" fmla="*/ 683756 h 1114886"/>
              <a:gd name="connsiteX99" fmla="*/ 375077 w 1729358"/>
              <a:gd name="connsiteY99" fmla="*/ 655686 h 1114886"/>
              <a:gd name="connsiteX100" fmla="*/ 493716 w 1729358"/>
              <a:gd name="connsiteY100" fmla="*/ 652508 h 1114886"/>
              <a:gd name="connsiteX101" fmla="*/ 526554 w 1729358"/>
              <a:gd name="connsiteY101" fmla="*/ 683757 h 1114886"/>
              <a:gd name="connsiteX102" fmla="*/ 495835 w 1729358"/>
              <a:gd name="connsiteY102" fmla="*/ 716594 h 1114886"/>
              <a:gd name="connsiteX103" fmla="*/ 461938 w 1729358"/>
              <a:gd name="connsiteY103" fmla="*/ 686934 h 1114886"/>
              <a:gd name="connsiteX104" fmla="*/ 493716 w 1729358"/>
              <a:gd name="connsiteY104" fmla="*/ 652508 h 1114886"/>
              <a:gd name="connsiteX105" fmla="*/ 611823 w 1729358"/>
              <a:gd name="connsiteY105" fmla="*/ 650390 h 1114886"/>
              <a:gd name="connsiteX106" fmla="*/ 647838 w 1729358"/>
              <a:gd name="connsiteY106" fmla="*/ 683756 h 1114886"/>
              <a:gd name="connsiteX107" fmla="*/ 613943 w 1729358"/>
              <a:gd name="connsiteY107" fmla="*/ 720301 h 1114886"/>
              <a:gd name="connsiteX108" fmla="*/ 577928 w 1729358"/>
              <a:gd name="connsiteY108" fmla="*/ 686405 h 1114886"/>
              <a:gd name="connsiteX109" fmla="*/ 611823 w 1729358"/>
              <a:gd name="connsiteY109" fmla="*/ 650390 h 1114886"/>
              <a:gd name="connsiteX110" fmla="*/ 732052 w 1729358"/>
              <a:gd name="connsiteY110" fmla="*/ 646682 h 1114886"/>
              <a:gd name="connsiteX111" fmla="*/ 769125 w 1729358"/>
              <a:gd name="connsiteY111" fmla="*/ 683756 h 1114886"/>
              <a:gd name="connsiteX112" fmla="*/ 730993 w 1729358"/>
              <a:gd name="connsiteY112" fmla="*/ 722949 h 1114886"/>
              <a:gd name="connsiteX113" fmla="*/ 693918 w 1729358"/>
              <a:gd name="connsiteY113" fmla="*/ 685875 h 1114886"/>
              <a:gd name="connsiteX114" fmla="*/ 732052 w 1729358"/>
              <a:gd name="connsiteY114" fmla="*/ 646682 h 1114886"/>
              <a:gd name="connsiteX115" fmla="*/ 848570 w 1729358"/>
              <a:gd name="connsiteY115" fmla="*/ 644035 h 1114886"/>
              <a:gd name="connsiteX116" fmla="*/ 890410 w 1729358"/>
              <a:gd name="connsiteY116" fmla="*/ 685346 h 1114886"/>
              <a:gd name="connsiteX117" fmla="*/ 849629 w 1729358"/>
              <a:gd name="connsiteY117" fmla="*/ 725068 h 1114886"/>
              <a:gd name="connsiteX118" fmla="*/ 809377 w 1729358"/>
              <a:gd name="connsiteY118" fmla="*/ 684816 h 1114886"/>
              <a:gd name="connsiteX119" fmla="*/ 848570 w 1729358"/>
              <a:gd name="connsiteY119" fmla="*/ 644035 h 1114886"/>
              <a:gd name="connsiteX120" fmla="*/ 969856 w 1729358"/>
              <a:gd name="connsiteY120" fmla="*/ 641386 h 1114886"/>
              <a:gd name="connsiteX121" fmla="*/ 1011697 w 1729358"/>
              <a:gd name="connsiteY121" fmla="*/ 684287 h 1114886"/>
              <a:gd name="connsiteX122" fmla="*/ 967738 w 1729358"/>
              <a:gd name="connsiteY122" fmla="*/ 728245 h 1114886"/>
              <a:gd name="connsiteX123" fmla="*/ 924308 w 1729358"/>
              <a:gd name="connsiteY123" fmla="*/ 683757 h 1114886"/>
              <a:gd name="connsiteX124" fmla="*/ 969856 w 1729358"/>
              <a:gd name="connsiteY124" fmla="*/ 641386 h 1114886"/>
              <a:gd name="connsiteX125" fmla="*/ 1087435 w 1729358"/>
              <a:gd name="connsiteY125" fmla="*/ 639267 h 1114886"/>
              <a:gd name="connsiteX126" fmla="*/ 1133513 w 1729358"/>
              <a:gd name="connsiteY126" fmla="*/ 684285 h 1114886"/>
              <a:gd name="connsiteX127" fmla="*/ 1086376 w 1729358"/>
              <a:gd name="connsiteY127" fmla="*/ 730894 h 1114886"/>
              <a:gd name="connsiteX128" fmla="*/ 1040827 w 1729358"/>
              <a:gd name="connsiteY128" fmla="*/ 685875 h 1114886"/>
              <a:gd name="connsiteX129" fmla="*/ 1087435 w 1729358"/>
              <a:gd name="connsiteY129" fmla="*/ 639267 h 1114886"/>
              <a:gd name="connsiteX130" fmla="*/ 1206072 w 1729358"/>
              <a:gd name="connsiteY130" fmla="*/ 635561 h 1114886"/>
              <a:gd name="connsiteX131" fmla="*/ 1254269 w 1729358"/>
              <a:gd name="connsiteY131" fmla="*/ 685346 h 1114886"/>
              <a:gd name="connsiteX132" fmla="*/ 1204483 w 1729358"/>
              <a:gd name="connsiteY132" fmla="*/ 733543 h 1114886"/>
              <a:gd name="connsiteX133" fmla="*/ 1156286 w 1729358"/>
              <a:gd name="connsiteY133" fmla="*/ 683758 h 1114886"/>
              <a:gd name="connsiteX134" fmla="*/ 1206072 w 1729358"/>
              <a:gd name="connsiteY134" fmla="*/ 635561 h 1114886"/>
              <a:gd name="connsiteX135" fmla="*/ 1441759 w 1729358"/>
              <a:gd name="connsiteY135" fmla="*/ 635560 h 1114886"/>
              <a:gd name="connsiteX136" fmla="*/ 1491544 w 1729358"/>
              <a:gd name="connsiteY136" fmla="*/ 683756 h 1114886"/>
              <a:gd name="connsiteX137" fmla="*/ 1443877 w 1729358"/>
              <a:gd name="connsiteY137" fmla="*/ 734071 h 1114886"/>
              <a:gd name="connsiteX138" fmla="*/ 1394091 w 1729358"/>
              <a:gd name="connsiteY138" fmla="*/ 685874 h 1114886"/>
              <a:gd name="connsiteX139" fmla="*/ 1441759 w 1729358"/>
              <a:gd name="connsiteY139" fmla="*/ 635560 h 1114886"/>
              <a:gd name="connsiteX140" fmla="*/ 1323121 w 1729358"/>
              <a:gd name="connsiteY140" fmla="*/ 635560 h 1114886"/>
              <a:gd name="connsiteX141" fmla="*/ 1372906 w 1729358"/>
              <a:gd name="connsiteY141" fmla="*/ 683756 h 1114886"/>
              <a:gd name="connsiteX142" fmla="*/ 1325239 w 1729358"/>
              <a:gd name="connsiteY142" fmla="*/ 734071 h 1114886"/>
              <a:gd name="connsiteX143" fmla="*/ 1275453 w 1729358"/>
              <a:gd name="connsiteY143" fmla="*/ 685874 h 1114886"/>
              <a:gd name="connsiteX144" fmla="*/ 1323121 w 1729358"/>
              <a:gd name="connsiteY144" fmla="*/ 635560 h 1114886"/>
              <a:gd name="connsiteX145" fmla="*/ 1561455 w 1729358"/>
              <a:gd name="connsiteY145" fmla="*/ 635559 h 1114886"/>
              <a:gd name="connsiteX146" fmla="*/ 1610711 w 1729358"/>
              <a:gd name="connsiteY146" fmla="*/ 683756 h 1114886"/>
              <a:gd name="connsiteX147" fmla="*/ 1560926 w 1729358"/>
              <a:gd name="connsiteY147" fmla="*/ 734071 h 1114886"/>
              <a:gd name="connsiteX148" fmla="*/ 1512729 w 1729358"/>
              <a:gd name="connsiteY148" fmla="*/ 684286 h 1114886"/>
              <a:gd name="connsiteX149" fmla="*/ 1561455 w 1729358"/>
              <a:gd name="connsiteY149" fmla="*/ 635559 h 1114886"/>
              <a:gd name="connsiteX150" fmla="*/ 18636 w 1729358"/>
              <a:gd name="connsiteY150" fmla="*/ 536518 h 1114886"/>
              <a:gd name="connsiteX151" fmla="*/ 41939 w 1729358"/>
              <a:gd name="connsiteY151" fmla="*/ 556114 h 1114886"/>
              <a:gd name="connsiteX152" fmla="*/ 21814 w 1729358"/>
              <a:gd name="connsiteY152" fmla="*/ 578889 h 1114886"/>
              <a:gd name="connsiteX153" fmla="*/ 99 w 1729358"/>
              <a:gd name="connsiteY153" fmla="*/ 557704 h 1114886"/>
              <a:gd name="connsiteX154" fmla="*/ 18636 w 1729358"/>
              <a:gd name="connsiteY154" fmla="*/ 536518 h 1114886"/>
              <a:gd name="connsiteX155" fmla="*/ 140450 w 1729358"/>
              <a:gd name="connsiteY155" fmla="*/ 533870 h 1114886"/>
              <a:gd name="connsiteX156" fmla="*/ 163754 w 1729358"/>
              <a:gd name="connsiteY156" fmla="*/ 557703 h 1114886"/>
              <a:gd name="connsiteX157" fmla="*/ 138862 w 1729358"/>
              <a:gd name="connsiteY157" fmla="*/ 581536 h 1114886"/>
              <a:gd name="connsiteX158" fmla="*/ 115557 w 1729358"/>
              <a:gd name="connsiteY158" fmla="*/ 555584 h 1114886"/>
              <a:gd name="connsiteX159" fmla="*/ 140450 w 1729358"/>
              <a:gd name="connsiteY159" fmla="*/ 533870 h 1114886"/>
              <a:gd name="connsiteX160" fmla="*/ 258559 w 1729358"/>
              <a:gd name="connsiteY160" fmla="*/ 531222 h 1114886"/>
              <a:gd name="connsiteX161" fmla="*/ 285041 w 1729358"/>
              <a:gd name="connsiteY161" fmla="*/ 557704 h 1114886"/>
              <a:gd name="connsiteX162" fmla="*/ 257500 w 1729358"/>
              <a:gd name="connsiteY162" fmla="*/ 584185 h 1114886"/>
              <a:gd name="connsiteX163" fmla="*/ 231548 w 1729358"/>
              <a:gd name="connsiteY163" fmla="*/ 557174 h 1114886"/>
              <a:gd name="connsiteX164" fmla="*/ 258559 w 1729358"/>
              <a:gd name="connsiteY164" fmla="*/ 531222 h 1114886"/>
              <a:gd name="connsiteX165" fmla="*/ 374019 w 1729358"/>
              <a:gd name="connsiteY165" fmla="*/ 528044 h 1114886"/>
              <a:gd name="connsiteX166" fmla="*/ 404738 w 1729358"/>
              <a:gd name="connsiteY166" fmla="*/ 557174 h 1114886"/>
              <a:gd name="connsiteX167" fmla="*/ 378256 w 1729358"/>
              <a:gd name="connsiteY167" fmla="*/ 586833 h 1114886"/>
              <a:gd name="connsiteX168" fmla="*/ 346478 w 1729358"/>
              <a:gd name="connsiteY168" fmla="*/ 559292 h 1114886"/>
              <a:gd name="connsiteX169" fmla="*/ 374019 w 1729358"/>
              <a:gd name="connsiteY169" fmla="*/ 528044 h 1114886"/>
              <a:gd name="connsiteX170" fmla="*/ 495834 w 1729358"/>
              <a:gd name="connsiteY170" fmla="*/ 525396 h 1114886"/>
              <a:gd name="connsiteX171" fmla="*/ 526553 w 1729358"/>
              <a:gd name="connsiteY171" fmla="*/ 559822 h 1114886"/>
              <a:gd name="connsiteX172" fmla="*/ 494775 w 1729358"/>
              <a:gd name="connsiteY172" fmla="*/ 589482 h 1114886"/>
              <a:gd name="connsiteX173" fmla="*/ 462468 w 1729358"/>
              <a:gd name="connsiteY173" fmla="*/ 558763 h 1114886"/>
              <a:gd name="connsiteX174" fmla="*/ 495834 w 1729358"/>
              <a:gd name="connsiteY174" fmla="*/ 525396 h 1114886"/>
              <a:gd name="connsiteX175" fmla="*/ 611825 w 1729358"/>
              <a:gd name="connsiteY175" fmla="*/ 523279 h 1114886"/>
              <a:gd name="connsiteX176" fmla="*/ 647839 w 1729358"/>
              <a:gd name="connsiteY176" fmla="*/ 556645 h 1114886"/>
              <a:gd name="connsiteX177" fmla="*/ 613943 w 1729358"/>
              <a:gd name="connsiteY177" fmla="*/ 592661 h 1114886"/>
              <a:gd name="connsiteX178" fmla="*/ 577928 w 1729358"/>
              <a:gd name="connsiteY178" fmla="*/ 558764 h 1114886"/>
              <a:gd name="connsiteX179" fmla="*/ 611825 w 1729358"/>
              <a:gd name="connsiteY179" fmla="*/ 523279 h 1114886"/>
              <a:gd name="connsiteX180" fmla="*/ 731521 w 1729358"/>
              <a:gd name="connsiteY180" fmla="*/ 519571 h 1114886"/>
              <a:gd name="connsiteX181" fmla="*/ 769655 w 1729358"/>
              <a:gd name="connsiteY181" fmla="*/ 558764 h 1114886"/>
              <a:gd name="connsiteX182" fmla="*/ 731521 w 1729358"/>
              <a:gd name="connsiteY182" fmla="*/ 595838 h 1114886"/>
              <a:gd name="connsiteX183" fmla="*/ 693917 w 1729358"/>
              <a:gd name="connsiteY183" fmla="*/ 556645 h 1114886"/>
              <a:gd name="connsiteX184" fmla="*/ 731521 w 1729358"/>
              <a:gd name="connsiteY184" fmla="*/ 519571 h 1114886"/>
              <a:gd name="connsiteX185" fmla="*/ 849628 w 1729358"/>
              <a:gd name="connsiteY185" fmla="*/ 516922 h 1114886"/>
              <a:gd name="connsiteX186" fmla="*/ 890410 w 1729358"/>
              <a:gd name="connsiteY186" fmla="*/ 559293 h 1114886"/>
              <a:gd name="connsiteX187" fmla="*/ 848569 w 1729358"/>
              <a:gd name="connsiteY187" fmla="*/ 597956 h 1114886"/>
              <a:gd name="connsiteX188" fmla="*/ 809377 w 1729358"/>
              <a:gd name="connsiteY188" fmla="*/ 556645 h 1114886"/>
              <a:gd name="connsiteX189" fmla="*/ 849628 w 1729358"/>
              <a:gd name="connsiteY189" fmla="*/ 516922 h 1114886"/>
              <a:gd name="connsiteX190" fmla="*/ 969855 w 1729358"/>
              <a:gd name="connsiteY190" fmla="*/ 514273 h 1114886"/>
              <a:gd name="connsiteX191" fmla="*/ 1012225 w 1729358"/>
              <a:gd name="connsiteY191" fmla="*/ 557174 h 1114886"/>
              <a:gd name="connsiteX192" fmla="*/ 968267 w 1729358"/>
              <a:gd name="connsiteY192" fmla="*/ 601132 h 1114886"/>
              <a:gd name="connsiteX193" fmla="*/ 924837 w 1729358"/>
              <a:gd name="connsiteY193" fmla="*/ 556644 h 1114886"/>
              <a:gd name="connsiteX194" fmla="*/ 969855 w 1729358"/>
              <a:gd name="connsiteY194" fmla="*/ 514273 h 1114886"/>
              <a:gd name="connsiteX195" fmla="*/ 1086376 w 1729358"/>
              <a:gd name="connsiteY195" fmla="*/ 512155 h 1114886"/>
              <a:gd name="connsiteX196" fmla="*/ 1132983 w 1729358"/>
              <a:gd name="connsiteY196" fmla="*/ 558762 h 1114886"/>
              <a:gd name="connsiteX197" fmla="*/ 1086376 w 1729358"/>
              <a:gd name="connsiteY197" fmla="*/ 603252 h 1114886"/>
              <a:gd name="connsiteX198" fmla="*/ 1039767 w 1729358"/>
              <a:gd name="connsiteY198" fmla="*/ 556115 h 1114886"/>
              <a:gd name="connsiteX199" fmla="*/ 1086376 w 1729358"/>
              <a:gd name="connsiteY199" fmla="*/ 512155 h 1114886"/>
              <a:gd name="connsiteX200" fmla="*/ 1323650 w 1729358"/>
              <a:gd name="connsiteY200" fmla="*/ 508978 h 1114886"/>
              <a:gd name="connsiteX201" fmla="*/ 1372906 w 1729358"/>
              <a:gd name="connsiteY201" fmla="*/ 557174 h 1114886"/>
              <a:gd name="connsiteX202" fmla="*/ 1324180 w 1729358"/>
              <a:gd name="connsiteY202" fmla="*/ 606959 h 1114886"/>
              <a:gd name="connsiteX203" fmla="*/ 1274924 w 1729358"/>
              <a:gd name="connsiteY203" fmla="*/ 558233 h 1114886"/>
              <a:gd name="connsiteX204" fmla="*/ 1323650 w 1729358"/>
              <a:gd name="connsiteY204" fmla="*/ 508978 h 1114886"/>
              <a:gd name="connsiteX205" fmla="*/ 1205542 w 1729358"/>
              <a:gd name="connsiteY205" fmla="*/ 508448 h 1114886"/>
              <a:gd name="connsiteX206" fmla="*/ 1254268 w 1729358"/>
              <a:gd name="connsiteY206" fmla="*/ 558234 h 1114886"/>
              <a:gd name="connsiteX207" fmla="*/ 1205012 w 1729358"/>
              <a:gd name="connsiteY207" fmla="*/ 606960 h 1114886"/>
              <a:gd name="connsiteX208" fmla="*/ 1156286 w 1729358"/>
              <a:gd name="connsiteY208" fmla="*/ 557175 h 1114886"/>
              <a:gd name="connsiteX209" fmla="*/ 1205542 w 1729358"/>
              <a:gd name="connsiteY209" fmla="*/ 508448 h 1114886"/>
              <a:gd name="connsiteX210" fmla="*/ 1681682 w 1729358"/>
              <a:gd name="connsiteY210" fmla="*/ 508448 h 1114886"/>
              <a:gd name="connsiteX211" fmla="*/ 1729349 w 1729358"/>
              <a:gd name="connsiteY211" fmla="*/ 558233 h 1114886"/>
              <a:gd name="connsiteX212" fmla="*/ 1680093 w 1729358"/>
              <a:gd name="connsiteY212" fmla="*/ 606430 h 1114886"/>
              <a:gd name="connsiteX213" fmla="*/ 1631896 w 1729358"/>
              <a:gd name="connsiteY213" fmla="*/ 556644 h 1114886"/>
              <a:gd name="connsiteX214" fmla="*/ 1681682 w 1729358"/>
              <a:gd name="connsiteY214" fmla="*/ 508448 h 1114886"/>
              <a:gd name="connsiteX215" fmla="*/ 1562514 w 1729358"/>
              <a:gd name="connsiteY215" fmla="*/ 508448 h 1114886"/>
              <a:gd name="connsiteX216" fmla="*/ 1610711 w 1729358"/>
              <a:gd name="connsiteY216" fmla="*/ 557703 h 1114886"/>
              <a:gd name="connsiteX217" fmla="*/ 1561985 w 1729358"/>
              <a:gd name="connsiteY217" fmla="*/ 606959 h 1114886"/>
              <a:gd name="connsiteX218" fmla="*/ 1512729 w 1729358"/>
              <a:gd name="connsiteY218" fmla="*/ 556115 h 1114886"/>
              <a:gd name="connsiteX219" fmla="*/ 1562514 w 1729358"/>
              <a:gd name="connsiteY219" fmla="*/ 508448 h 1114886"/>
              <a:gd name="connsiteX220" fmla="*/ 1441759 w 1729358"/>
              <a:gd name="connsiteY220" fmla="*/ 508448 h 1114886"/>
              <a:gd name="connsiteX221" fmla="*/ 1491545 w 1729358"/>
              <a:gd name="connsiteY221" fmla="*/ 557174 h 1114886"/>
              <a:gd name="connsiteX222" fmla="*/ 1443348 w 1729358"/>
              <a:gd name="connsiteY222" fmla="*/ 606959 h 1114886"/>
              <a:gd name="connsiteX223" fmla="*/ 1393562 w 1729358"/>
              <a:gd name="connsiteY223" fmla="*/ 558233 h 1114886"/>
              <a:gd name="connsiteX224" fmla="*/ 1441759 w 1729358"/>
              <a:gd name="connsiteY224" fmla="*/ 508448 h 1114886"/>
              <a:gd name="connsiteX225" fmla="*/ 19695 w 1729358"/>
              <a:gd name="connsiteY225" fmla="*/ 409407 h 1114886"/>
              <a:gd name="connsiteX226" fmla="*/ 42470 w 1729358"/>
              <a:gd name="connsiteY226" fmla="*/ 429533 h 1114886"/>
              <a:gd name="connsiteX227" fmla="*/ 21284 w 1729358"/>
              <a:gd name="connsiteY227" fmla="*/ 451777 h 1114886"/>
              <a:gd name="connsiteX228" fmla="*/ 99 w 1729358"/>
              <a:gd name="connsiteY228" fmla="*/ 430062 h 1114886"/>
              <a:gd name="connsiteX229" fmla="*/ 19695 w 1729358"/>
              <a:gd name="connsiteY229" fmla="*/ 409407 h 1114886"/>
              <a:gd name="connsiteX230" fmla="*/ 140980 w 1729358"/>
              <a:gd name="connsiteY230" fmla="*/ 406758 h 1114886"/>
              <a:gd name="connsiteX231" fmla="*/ 163754 w 1729358"/>
              <a:gd name="connsiteY231" fmla="*/ 430591 h 1114886"/>
              <a:gd name="connsiteX232" fmla="*/ 139391 w 1729358"/>
              <a:gd name="connsiteY232" fmla="*/ 454424 h 1114886"/>
              <a:gd name="connsiteX233" fmla="*/ 116087 w 1729358"/>
              <a:gd name="connsiteY233" fmla="*/ 428472 h 1114886"/>
              <a:gd name="connsiteX234" fmla="*/ 140980 w 1729358"/>
              <a:gd name="connsiteY234" fmla="*/ 406758 h 1114886"/>
              <a:gd name="connsiteX235" fmla="*/ 256971 w 1729358"/>
              <a:gd name="connsiteY235" fmla="*/ 403580 h 1114886"/>
              <a:gd name="connsiteX236" fmla="*/ 285041 w 1729358"/>
              <a:gd name="connsiteY236" fmla="*/ 430062 h 1114886"/>
              <a:gd name="connsiteX237" fmla="*/ 258559 w 1729358"/>
              <a:gd name="connsiteY237" fmla="*/ 457073 h 1114886"/>
              <a:gd name="connsiteX238" fmla="*/ 231019 w 1729358"/>
              <a:gd name="connsiteY238" fmla="*/ 431121 h 1114886"/>
              <a:gd name="connsiteX239" fmla="*/ 256971 w 1729358"/>
              <a:gd name="connsiteY239" fmla="*/ 403580 h 1114886"/>
              <a:gd name="connsiteX240" fmla="*/ 376137 w 1729358"/>
              <a:gd name="connsiteY240" fmla="*/ 400933 h 1114886"/>
              <a:gd name="connsiteX241" fmla="*/ 405268 w 1729358"/>
              <a:gd name="connsiteY241" fmla="*/ 431123 h 1114886"/>
              <a:gd name="connsiteX242" fmla="*/ 377726 w 1729358"/>
              <a:gd name="connsiteY242" fmla="*/ 459722 h 1114886"/>
              <a:gd name="connsiteX243" fmla="*/ 347007 w 1729358"/>
              <a:gd name="connsiteY243" fmla="*/ 431123 h 1114886"/>
              <a:gd name="connsiteX244" fmla="*/ 376137 w 1729358"/>
              <a:gd name="connsiteY244" fmla="*/ 400933 h 1114886"/>
              <a:gd name="connsiteX245" fmla="*/ 495836 w 1729358"/>
              <a:gd name="connsiteY245" fmla="*/ 398285 h 1114886"/>
              <a:gd name="connsiteX246" fmla="*/ 526554 w 1729358"/>
              <a:gd name="connsiteY246" fmla="*/ 431122 h 1114886"/>
              <a:gd name="connsiteX247" fmla="*/ 494777 w 1729358"/>
              <a:gd name="connsiteY247" fmla="*/ 462900 h 1114886"/>
              <a:gd name="connsiteX248" fmla="*/ 462468 w 1729358"/>
              <a:gd name="connsiteY248" fmla="*/ 431652 h 1114886"/>
              <a:gd name="connsiteX249" fmla="*/ 495836 w 1729358"/>
              <a:gd name="connsiteY249" fmla="*/ 398285 h 1114886"/>
              <a:gd name="connsiteX250" fmla="*/ 611825 w 1729358"/>
              <a:gd name="connsiteY250" fmla="*/ 396166 h 1114886"/>
              <a:gd name="connsiteX251" fmla="*/ 647839 w 1729358"/>
              <a:gd name="connsiteY251" fmla="*/ 429532 h 1114886"/>
              <a:gd name="connsiteX252" fmla="*/ 613943 w 1729358"/>
              <a:gd name="connsiteY252" fmla="*/ 465548 h 1114886"/>
              <a:gd name="connsiteX253" fmla="*/ 577928 w 1729358"/>
              <a:gd name="connsiteY253" fmla="*/ 431651 h 1114886"/>
              <a:gd name="connsiteX254" fmla="*/ 611825 w 1729358"/>
              <a:gd name="connsiteY254" fmla="*/ 396166 h 1114886"/>
              <a:gd name="connsiteX255" fmla="*/ 732581 w 1729358"/>
              <a:gd name="connsiteY255" fmla="*/ 392459 h 1114886"/>
              <a:gd name="connsiteX256" fmla="*/ 769125 w 1729358"/>
              <a:gd name="connsiteY256" fmla="*/ 430062 h 1114886"/>
              <a:gd name="connsiteX257" fmla="*/ 733110 w 1729358"/>
              <a:gd name="connsiteY257" fmla="*/ 468726 h 1114886"/>
              <a:gd name="connsiteX258" fmla="*/ 693917 w 1729358"/>
              <a:gd name="connsiteY258" fmla="*/ 431122 h 1114886"/>
              <a:gd name="connsiteX259" fmla="*/ 732581 w 1729358"/>
              <a:gd name="connsiteY259" fmla="*/ 392459 h 1114886"/>
              <a:gd name="connsiteX260" fmla="*/ 851219 w 1729358"/>
              <a:gd name="connsiteY260" fmla="*/ 390341 h 1114886"/>
              <a:gd name="connsiteX261" fmla="*/ 890410 w 1729358"/>
              <a:gd name="connsiteY261" fmla="*/ 431122 h 1114886"/>
              <a:gd name="connsiteX262" fmla="*/ 849629 w 1729358"/>
              <a:gd name="connsiteY262" fmla="*/ 470844 h 1114886"/>
              <a:gd name="connsiteX263" fmla="*/ 809377 w 1729358"/>
              <a:gd name="connsiteY263" fmla="*/ 428473 h 1114886"/>
              <a:gd name="connsiteX264" fmla="*/ 851219 w 1729358"/>
              <a:gd name="connsiteY264" fmla="*/ 390341 h 1114886"/>
              <a:gd name="connsiteX265" fmla="*/ 967208 w 1729358"/>
              <a:gd name="connsiteY265" fmla="*/ 387163 h 1114886"/>
              <a:gd name="connsiteX266" fmla="*/ 1011697 w 1729358"/>
              <a:gd name="connsiteY266" fmla="*/ 430062 h 1114886"/>
              <a:gd name="connsiteX267" fmla="*/ 967737 w 1729358"/>
              <a:gd name="connsiteY267" fmla="*/ 474022 h 1114886"/>
              <a:gd name="connsiteX268" fmla="*/ 924307 w 1729358"/>
              <a:gd name="connsiteY268" fmla="*/ 432182 h 1114886"/>
              <a:gd name="connsiteX269" fmla="*/ 967208 w 1729358"/>
              <a:gd name="connsiteY269" fmla="*/ 387163 h 1114886"/>
              <a:gd name="connsiteX270" fmla="*/ 1085315 w 1729358"/>
              <a:gd name="connsiteY270" fmla="*/ 385044 h 1114886"/>
              <a:gd name="connsiteX271" fmla="*/ 1133512 w 1729358"/>
              <a:gd name="connsiteY271" fmla="*/ 430592 h 1114886"/>
              <a:gd name="connsiteX272" fmla="*/ 1088494 w 1729358"/>
              <a:gd name="connsiteY272" fmla="*/ 476669 h 1114886"/>
              <a:gd name="connsiteX273" fmla="*/ 1040297 w 1729358"/>
              <a:gd name="connsiteY273" fmla="*/ 431121 h 1114886"/>
              <a:gd name="connsiteX274" fmla="*/ 1085315 w 1729358"/>
              <a:gd name="connsiteY274" fmla="*/ 385044 h 1114886"/>
              <a:gd name="connsiteX275" fmla="*/ 1326828 w 1729358"/>
              <a:gd name="connsiteY275" fmla="*/ 381337 h 1114886"/>
              <a:gd name="connsiteX276" fmla="*/ 1373435 w 1729358"/>
              <a:gd name="connsiteY276" fmla="*/ 432181 h 1114886"/>
              <a:gd name="connsiteX277" fmla="*/ 1323121 w 1729358"/>
              <a:gd name="connsiteY277" fmla="*/ 479849 h 1114886"/>
              <a:gd name="connsiteX278" fmla="*/ 1275453 w 1729358"/>
              <a:gd name="connsiteY278" fmla="*/ 430063 h 1114886"/>
              <a:gd name="connsiteX279" fmla="*/ 1326828 w 1729358"/>
              <a:gd name="connsiteY279" fmla="*/ 381337 h 1114886"/>
              <a:gd name="connsiteX280" fmla="*/ 1442288 w 1729358"/>
              <a:gd name="connsiteY280" fmla="*/ 381336 h 1114886"/>
              <a:gd name="connsiteX281" fmla="*/ 1491015 w 1729358"/>
              <a:gd name="connsiteY281" fmla="*/ 430062 h 1114886"/>
              <a:gd name="connsiteX282" fmla="*/ 1442818 w 1729358"/>
              <a:gd name="connsiteY282" fmla="*/ 479847 h 1114886"/>
              <a:gd name="connsiteX283" fmla="*/ 1393562 w 1729358"/>
              <a:gd name="connsiteY283" fmla="*/ 430592 h 1114886"/>
              <a:gd name="connsiteX284" fmla="*/ 1442288 w 1729358"/>
              <a:gd name="connsiteY284" fmla="*/ 381336 h 1114886"/>
              <a:gd name="connsiteX285" fmla="*/ 1205542 w 1729358"/>
              <a:gd name="connsiteY285" fmla="*/ 381336 h 1114886"/>
              <a:gd name="connsiteX286" fmla="*/ 1254269 w 1729358"/>
              <a:gd name="connsiteY286" fmla="*/ 430592 h 1114886"/>
              <a:gd name="connsiteX287" fmla="*/ 1206073 w 1729358"/>
              <a:gd name="connsiteY287" fmla="*/ 479848 h 1114886"/>
              <a:gd name="connsiteX288" fmla="*/ 1156286 w 1729358"/>
              <a:gd name="connsiteY288" fmla="*/ 429533 h 1114886"/>
              <a:gd name="connsiteX289" fmla="*/ 1205542 w 1729358"/>
              <a:gd name="connsiteY289" fmla="*/ 381336 h 1114886"/>
              <a:gd name="connsiteX290" fmla="*/ 1563573 w 1729358"/>
              <a:gd name="connsiteY290" fmla="*/ 381336 h 1114886"/>
              <a:gd name="connsiteX291" fmla="*/ 1610711 w 1729358"/>
              <a:gd name="connsiteY291" fmla="*/ 431651 h 1114886"/>
              <a:gd name="connsiteX292" fmla="*/ 1561455 w 1729358"/>
              <a:gd name="connsiteY292" fmla="*/ 479848 h 1114886"/>
              <a:gd name="connsiteX293" fmla="*/ 1512729 w 1729358"/>
              <a:gd name="connsiteY293" fmla="*/ 430592 h 1114886"/>
              <a:gd name="connsiteX294" fmla="*/ 1563573 w 1729358"/>
              <a:gd name="connsiteY294" fmla="*/ 381336 h 1114886"/>
              <a:gd name="connsiteX295" fmla="*/ 19696 w 1729358"/>
              <a:gd name="connsiteY295" fmla="*/ 282294 h 1114886"/>
              <a:gd name="connsiteX296" fmla="*/ 42470 w 1729358"/>
              <a:gd name="connsiteY296" fmla="*/ 302950 h 1114886"/>
              <a:gd name="connsiteX297" fmla="*/ 20755 w 1729358"/>
              <a:gd name="connsiteY297" fmla="*/ 324135 h 1114886"/>
              <a:gd name="connsiteX298" fmla="*/ 99 w 1729358"/>
              <a:gd name="connsiteY298" fmla="*/ 305598 h 1114886"/>
              <a:gd name="connsiteX299" fmla="*/ 19696 w 1729358"/>
              <a:gd name="connsiteY299" fmla="*/ 282294 h 1114886"/>
              <a:gd name="connsiteX300" fmla="*/ 138862 w 1729358"/>
              <a:gd name="connsiteY300" fmla="*/ 280177 h 1114886"/>
              <a:gd name="connsiteX301" fmla="*/ 163226 w 1729358"/>
              <a:gd name="connsiteY301" fmla="*/ 305070 h 1114886"/>
              <a:gd name="connsiteX302" fmla="*/ 138333 w 1729358"/>
              <a:gd name="connsiteY302" fmla="*/ 327844 h 1114886"/>
              <a:gd name="connsiteX303" fmla="*/ 115559 w 1729358"/>
              <a:gd name="connsiteY303" fmla="*/ 303481 h 1114886"/>
              <a:gd name="connsiteX304" fmla="*/ 138862 w 1729358"/>
              <a:gd name="connsiteY304" fmla="*/ 280177 h 1114886"/>
              <a:gd name="connsiteX305" fmla="*/ 258030 w 1729358"/>
              <a:gd name="connsiteY305" fmla="*/ 276469 h 1114886"/>
              <a:gd name="connsiteX306" fmla="*/ 283982 w 1729358"/>
              <a:gd name="connsiteY306" fmla="*/ 304010 h 1114886"/>
              <a:gd name="connsiteX307" fmla="*/ 256971 w 1729358"/>
              <a:gd name="connsiteY307" fmla="*/ 329962 h 1114886"/>
              <a:gd name="connsiteX308" fmla="*/ 231019 w 1729358"/>
              <a:gd name="connsiteY308" fmla="*/ 302951 h 1114886"/>
              <a:gd name="connsiteX309" fmla="*/ 258030 w 1729358"/>
              <a:gd name="connsiteY309" fmla="*/ 276469 h 1114886"/>
              <a:gd name="connsiteX310" fmla="*/ 376138 w 1729358"/>
              <a:gd name="connsiteY310" fmla="*/ 274350 h 1114886"/>
              <a:gd name="connsiteX311" fmla="*/ 405797 w 1729358"/>
              <a:gd name="connsiteY311" fmla="*/ 302950 h 1114886"/>
              <a:gd name="connsiteX312" fmla="*/ 375608 w 1729358"/>
              <a:gd name="connsiteY312" fmla="*/ 332609 h 1114886"/>
              <a:gd name="connsiteX313" fmla="*/ 347008 w 1729358"/>
              <a:gd name="connsiteY313" fmla="*/ 304539 h 1114886"/>
              <a:gd name="connsiteX314" fmla="*/ 376138 w 1729358"/>
              <a:gd name="connsiteY314" fmla="*/ 274350 h 1114886"/>
              <a:gd name="connsiteX315" fmla="*/ 495834 w 1729358"/>
              <a:gd name="connsiteY315" fmla="*/ 271702 h 1114886"/>
              <a:gd name="connsiteX316" fmla="*/ 526553 w 1729358"/>
              <a:gd name="connsiteY316" fmla="*/ 305068 h 1114886"/>
              <a:gd name="connsiteX317" fmla="*/ 493716 w 1729358"/>
              <a:gd name="connsiteY317" fmla="*/ 335787 h 1114886"/>
              <a:gd name="connsiteX318" fmla="*/ 461938 w 1729358"/>
              <a:gd name="connsiteY318" fmla="*/ 304009 h 1114886"/>
              <a:gd name="connsiteX319" fmla="*/ 495834 w 1729358"/>
              <a:gd name="connsiteY319" fmla="*/ 271702 h 1114886"/>
              <a:gd name="connsiteX320" fmla="*/ 612884 w 1729358"/>
              <a:gd name="connsiteY320" fmla="*/ 269585 h 1114886"/>
              <a:gd name="connsiteX321" fmla="*/ 647840 w 1729358"/>
              <a:gd name="connsiteY321" fmla="*/ 304010 h 1114886"/>
              <a:gd name="connsiteX322" fmla="*/ 612884 w 1729358"/>
              <a:gd name="connsiteY322" fmla="*/ 338966 h 1114886"/>
              <a:gd name="connsiteX323" fmla="*/ 577928 w 1729358"/>
              <a:gd name="connsiteY323" fmla="*/ 304010 h 1114886"/>
              <a:gd name="connsiteX324" fmla="*/ 612884 w 1729358"/>
              <a:gd name="connsiteY324" fmla="*/ 269585 h 1114886"/>
              <a:gd name="connsiteX325" fmla="*/ 731521 w 1729358"/>
              <a:gd name="connsiteY325" fmla="*/ 265346 h 1114886"/>
              <a:gd name="connsiteX326" fmla="*/ 769125 w 1729358"/>
              <a:gd name="connsiteY326" fmla="*/ 301891 h 1114886"/>
              <a:gd name="connsiteX327" fmla="*/ 731521 w 1729358"/>
              <a:gd name="connsiteY327" fmla="*/ 341613 h 1114886"/>
              <a:gd name="connsiteX328" fmla="*/ 693917 w 1729358"/>
              <a:gd name="connsiteY328" fmla="*/ 305069 h 1114886"/>
              <a:gd name="connsiteX329" fmla="*/ 731521 w 1729358"/>
              <a:gd name="connsiteY329" fmla="*/ 265346 h 1114886"/>
              <a:gd name="connsiteX330" fmla="*/ 851219 w 1729358"/>
              <a:gd name="connsiteY330" fmla="*/ 263758 h 1114886"/>
              <a:gd name="connsiteX331" fmla="*/ 890410 w 1729358"/>
              <a:gd name="connsiteY331" fmla="*/ 304539 h 1114886"/>
              <a:gd name="connsiteX332" fmla="*/ 849629 w 1729358"/>
              <a:gd name="connsiteY332" fmla="*/ 344261 h 1114886"/>
              <a:gd name="connsiteX333" fmla="*/ 809377 w 1729358"/>
              <a:gd name="connsiteY333" fmla="*/ 301890 h 1114886"/>
              <a:gd name="connsiteX334" fmla="*/ 851219 w 1729358"/>
              <a:gd name="connsiteY334" fmla="*/ 263758 h 1114886"/>
              <a:gd name="connsiteX335" fmla="*/ 968796 w 1729358"/>
              <a:gd name="connsiteY335" fmla="*/ 260050 h 1114886"/>
              <a:gd name="connsiteX336" fmla="*/ 1012227 w 1729358"/>
              <a:gd name="connsiteY336" fmla="*/ 304540 h 1114886"/>
              <a:gd name="connsiteX337" fmla="*/ 969326 w 1729358"/>
              <a:gd name="connsiteY337" fmla="*/ 346910 h 1114886"/>
              <a:gd name="connsiteX338" fmla="*/ 924836 w 1729358"/>
              <a:gd name="connsiteY338" fmla="*/ 303481 h 1114886"/>
              <a:gd name="connsiteX339" fmla="*/ 968796 w 1729358"/>
              <a:gd name="connsiteY339" fmla="*/ 260050 h 1114886"/>
              <a:gd name="connsiteX340" fmla="*/ 1085845 w 1729358"/>
              <a:gd name="connsiteY340" fmla="*/ 258462 h 1114886"/>
              <a:gd name="connsiteX341" fmla="*/ 1133512 w 1729358"/>
              <a:gd name="connsiteY341" fmla="*/ 304539 h 1114886"/>
              <a:gd name="connsiteX342" fmla="*/ 1087434 w 1729358"/>
              <a:gd name="connsiteY342" fmla="*/ 349559 h 1114886"/>
              <a:gd name="connsiteX343" fmla="*/ 1040296 w 1729358"/>
              <a:gd name="connsiteY343" fmla="*/ 303480 h 1114886"/>
              <a:gd name="connsiteX344" fmla="*/ 1085845 w 1729358"/>
              <a:gd name="connsiteY344" fmla="*/ 258462 h 1114886"/>
              <a:gd name="connsiteX345" fmla="*/ 1206071 w 1729358"/>
              <a:gd name="connsiteY345" fmla="*/ 254754 h 1114886"/>
              <a:gd name="connsiteX346" fmla="*/ 1253739 w 1729358"/>
              <a:gd name="connsiteY346" fmla="*/ 304539 h 1114886"/>
              <a:gd name="connsiteX347" fmla="*/ 1204483 w 1729358"/>
              <a:gd name="connsiteY347" fmla="*/ 353265 h 1114886"/>
              <a:gd name="connsiteX348" fmla="*/ 1155757 w 1729358"/>
              <a:gd name="connsiteY348" fmla="*/ 301891 h 1114886"/>
              <a:gd name="connsiteX349" fmla="*/ 1206071 w 1729358"/>
              <a:gd name="connsiteY349" fmla="*/ 254754 h 1114886"/>
              <a:gd name="connsiteX350" fmla="*/ 1322062 w 1729358"/>
              <a:gd name="connsiteY350" fmla="*/ 254225 h 1114886"/>
              <a:gd name="connsiteX351" fmla="*/ 1373436 w 1729358"/>
              <a:gd name="connsiteY351" fmla="*/ 302951 h 1114886"/>
              <a:gd name="connsiteX352" fmla="*/ 1325239 w 1729358"/>
              <a:gd name="connsiteY352" fmla="*/ 352737 h 1114886"/>
              <a:gd name="connsiteX353" fmla="*/ 1275454 w 1729358"/>
              <a:gd name="connsiteY353" fmla="*/ 305069 h 1114886"/>
              <a:gd name="connsiteX354" fmla="*/ 1322062 w 1729358"/>
              <a:gd name="connsiteY354" fmla="*/ 254225 h 1114886"/>
              <a:gd name="connsiteX355" fmla="*/ 1441759 w 1729358"/>
              <a:gd name="connsiteY355" fmla="*/ 254225 h 1114886"/>
              <a:gd name="connsiteX356" fmla="*/ 1491544 w 1729358"/>
              <a:gd name="connsiteY356" fmla="*/ 302421 h 1114886"/>
              <a:gd name="connsiteX357" fmla="*/ 1443877 w 1729358"/>
              <a:gd name="connsiteY357" fmla="*/ 352736 h 1114886"/>
              <a:gd name="connsiteX358" fmla="*/ 1394091 w 1729358"/>
              <a:gd name="connsiteY358" fmla="*/ 304539 h 1114886"/>
              <a:gd name="connsiteX359" fmla="*/ 1441759 w 1729358"/>
              <a:gd name="connsiteY359" fmla="*/ 254225 h 1114886"/>
              <a:gd name="connsiteX360" fmla="*/ 1325769 w 1729358"/>
              <a:gd name="connsiteY360" fmla="*/ 127642 h 1114886"/>
              <a:gd name="connsiteX361" fmla="*/ 1372907 w 1729358"/>
              <a:gd name="connsiteY361" fmla="*/ 177427 h 1114886"/>
              <a:gd name="connsiteX362" fmla="*/ 1324180 w 1729358"/>
              <a:gd name="connsiteY362" fmla="*/ 226153 h 1114886"/>
              <a:gd name="connsiteX363" fmla="*/ 1275454 w 1729358"/>
              <a:gd name="connsiteY363" fmla="*/ 174779 h 1114886"/>
              <a:gd name="connsiteX364" fmla="*/ 1325769 w 1729358"/>
              <a:gd name="connsiteY364" fmla="*/ 127642 h 1114886"/>
              <a:gd name="connsiteX365" fmla="*/ 1205542 w 1729358"/>
              <a:gd name="connsiteY365" fmla="*/ 126583 h 1114886"/>
              <a:gd name="connsiteX366" fmla="*/ 1254269 w 1729358"/>
              <a:gd name="connsiteY366" fmla="*/ 176368 h 1114886"/>
              <a:gd name="connsiteX367" fmla="*/ 1206073 w 1729358"/>
              <a:gd name="connsiteY367" fmla="*/ 225623 h 1114886"/>
              <a:gd name="connsiteX368" fmla="*/ 1156286 w 1729358"/>
              <a:gd name="connsiteY368" fmla="*/ 174779 h 1114886"/>
              <a:gd name="connsiteX369" fmla="*/ 1205542 w 1729358"/>
              <a:gd name="connsiteY369" fmla="*/ 126583 h 1114886"/>
              <a:gd name="connsiteX370" fmla="*/ 1206073 w 1729358"/>
              <a:gd name="connsiteY370" fmla="*/ 0 h 1114886"/>
              <a:gd name="connsiteX371" fmla="*/ 1254269 w 1729358"/>
              <a:gd name="connsiteY371" fmla="*/ 49785 h 1114886"/>
              <a:gd name="connsiteX372" fmla="*/ 1206073 w 1729358"/>
              <a:gd name="connsiteY372" fmla="*/ 99040 h 1114886"/>
              <a:gd name="connsiteX373" fmla="*/ 1156286 w 1729358"/>
              <a:gd name="connsiteY373" fmla="*/ 48196 h 1114886"/>
              <a:gd name="connsiteX374" fmla="*/ 1206073 w 1729358"/>
              <a:gd name="connsiteY374" fmla="*/ 0 h 111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729358" h="1114886">
                <a:moveTo>
                  <a:pt x="1205013" y="1016895"/>
                </a:moveTo>
                <a:cubicBezTo>
                  <a:pt x="1232024" y="1016895"/>
                  <a:pt x="1254268" y="1039140"/>
                  <a:pt x="1253739" y="1066151"/>
                </a:cubicBezTo>
                <a:cubicBezTo>
                  <a:pt x="1253739" y="1092632"/>
                  <a:pt x="1230965" y="1115406"/>
                  <a:pt x="1204483" y="1114877"/>
                </a:cubicBezTo>
                <a:cubicBezTo>
                  <a:pt x="1178001" y="1114877"/>
                  <a:pt x="1155757" y="1092103"/>
                  <a:pt x="1155757" y="1065621"/>
                </a:cubicBezTo>
                <a:cubicBezTo>
                  <a:pt x="1155757" y="1039140"/>
                  <a:pt x="1178001" y="1016895"/>
                  <a:pt x="1205013" y="1016895"/>
                </a:cubicBezTo>
                <a:close/>
                <a:moveTo>
                  <a:pt x="1323121" y="889784"/>
                </a:moveTo>
                <a:cubicBezTo>
                  <a:pt x="1349603" y="889254"/>
                  <a:pt x="1372377" y="910969"/>
                  <a:pt x="1372907" y="937981"/>
                </a:cubicBezTo>
                <a:cubicBezTo>
                  <a:pt x="1373436" y="964462"/>
                  <a:pt x="1351191" y="987236"/>
                  <a:pt x="1324710" y="987766"/>
                </a:cubicBezTo>
                <a:cubicBezTo>
                  <a:pt x="1298228" y="988295"/>
                  <a:pt x="1275454" y="966051"/>
                  <a:pt x="1274924" y="939569"/>
                </a:cubicBezTo>
                <a:cubicBezTo>
                  <a:pt x="1274395" y="913087"/>
                  <a:pt x="1296110" y="890313"/>
                  <a:pt x="1323121" y="889784"/>
                </a:cubicBezTo>
                <a:close/>
                <a:moveTo>
                  <a:pt x="1206072" y="889254"/>
                </a:moveTo>
                <a:cubicBezTo>
                  <a:pt x="1232024" y="889784"/>
                  <a:pt x="1254269" y="912558"/>
                  <a:pt x="1254269" y="939040"/>
                </a:cubicBezTo>
                <a:cubicBezTo>
                  <a:pt x="1253740" y="966051"/>
                  <a:pt x="1231495" y="988295"/>
                  <a:pt x="1205013" y="987766"/>
                </a:cubicBezTo>
                <a:cubicBezTo>
                  <a:pt x="1178532" y="987236"/>
                  <a:pt x="1156287" y="964462"/>
                  <a:pt x="1156816" y="937981"/>
                </a:cubicBezTo>
                <a:cubicBezTo>
                  <a:pt x="1156816" y="911499"/>
                  <a:pt x="1179591" y="889254"/>
                  <a:pt x="1206072" y="889254"/>
                </a:cubicBezTo>
                <a:close/>
                <a:moveTo>
                  <a:pt x="20225" y="790212"/>
                </a:moveTo>
                <a:cubicBezTo>
                  <a:pt x="33466" y="790212"/>
                  <a:pt x="41940" y="798686"/>
                  <a:pt x="41940" y="811398"/>
                </a:cubicBezTo>
                <a:cubicBezTo>
                  <a:pt x="41940" y="825168"/>
                  <a:pt x="33466" y="832054"/>
                  <a:pt x="19695" y="832583"/>
                </a:cubicBezTo>
                <a:cubicBezTo>
                  <a:pt x="6455" y="830994"/>
                  <a:pt x="-960" y="823579"/>
                  <a:pt x="99" y="809808"/>
                </a:cubicBezTo>
                <a:cubicBezTo>
                  <a:pt x="628" y="797627"/>
                  <a:pt x="8573" y="790212"/>
                  <a:pt x="20225" y="790212"/>
                </a:cubicBezTo>
                <a:close/>
                <a:moveTo>
                  <a:pt x="139923" y="788623"/>
                </a:moveTo>
                <a:cubicBezTo>
                  <a:pt x="154752" y="788094"/>
                  <a:pt x="161637" y="798157"/>
                  <a:pt x="163756" y="811398"/>
                </a:cubicBezTo>
                <a:cubicBezTo>
                  <a:pt x="161637" y="825698"/>
                  <a:pt x="154752" y="835232"/>
                  <a:pt x="139923" y="835761"/>
                </a:cubicBezTo>
                <a:cubicBezTo>
                  <a:pt x="124033" y="835761"/>
                  <a:pt x="115029" y="826757"/>
                  <a:pt x="115559" y="810868"/>
                </a:cubicBezTo>
                <a:cubicBezTo>
                  <a:pt x="116088" y="796568"/>
                  <a:pt x="125092" y="788094"/>
                  <a:pt x="139923" y="788623"/>
                </a:cubicBezTo>
                <a:close/>
                <a:moveTo>
                  <a:pt x="256441" y="784386"/>
                </a:moveTo>
                <a:cubicBezTo>
                  <a:pt x="272859" y="783857"/>
                  <a:pt x="283453" y="793390"/>
                  <a:pt x="283982" y="809809"/>
                </a:cubicBezTo>
                <a:cubicBezTo>
                  <a:pt x="285041" y="826757"/>
                  <a:pt x="274978" y="836290"/>
                  <a:pt x="259089" y="838408"/>
                </a:cubicBezTo>
                <a:cubicBezTo>
                  <a:pt x="242142" y="837879"/>
                  <a:pt x="232078" y="828875"/>
                  <a:pt x="231019" y="812456"/>
                </a:cubicBezTo>
                <a:cubicBezTo>
                  <a:pt x="230489" y="796038"/>
                  <a:pt x="240552" y="785445"/>
                  <a:pt x="256441" y="784386"/>
                </a:cubicBezTo>
                <a:close/>
                <a:moveTo>
                  <a:pt x="375609" y="782268"/>
                </a:moveTo>
                <a:cubicBezTo>
                  <a:pt x="394146" y="783857"/>
                  <a:pt x="404738" y="793391"/>
                  <a:pt x="404738" y="811928"/>
                </a:cubicBezTo>
                <a:cubicBezTo>
                  <a:pt x="404738" y="829406"/>
                  <a:pt x="394675" y="839998"/>
                  <a:pt x="377197" y="841057"/>
                </a:cubicBezTo>
                <a:cubicBezTo>
                  <a:pt x="358660" y="842116"/>
                  <a:pt x="347008" y="830994"/>
                  <a:pt x="346479" y="812987"/>
                </a:cubicBezTo>
                <a:cubicBezTo>
                  <a:pt x="345949" y="794450"/>
                  <a:pt x="357072" y="783857"/>
                  <a:pt x="375609" y="782268"/>
                </a:cubicBezTo>
                <a:close/>
                <a:moveTo>
                  <a:pt x="494775" y="779091"/>
                </a:moveTo>
                <a:cubicBezTo>
                  <a:pt x="514371" y="780679"/>
                  <a:pt x="524964" y="791802"/>
                  <a:pt x="526553" y="811398"/>
                </a:cubicBezTo>
                <a:cubicBezTo>
                  <a:pt x="524964" y="830995"/>
                  <a:pt x="514901" y="842646"/>
                  <a:pt x="495305" y="843175"/>
                </a:cubicBezTo>
                <a:cubicBezTo>
                  <a:pt x="475709" y="843706"/>
                  <a:pt x="464057" y="832583"/>
                  <a:pt x="462468" y="812986"/>
                </a:cubicBezTo>
                <a:cubicBezTo>
                  <a:pt x="460879" y="794979"/>
                  <a:pt x="476768" y="778032"/>
                  <a:pt x="494775" y="779091"/>
                </a:cubicBezTo>
                <a:close/>
                <a:moveTo>
                  <a:pt x="612884" y="776971"/>
                </a:moveTo>
                <a:cubicBezTo>
                  <a:pt x="632480" y="776971"/>
                  <a:pt x="647840" y="791801"/>
                  <a:pt x="647840" y="811398"/>
                </a:cubicBezTo>
                <a:cubicBezTo>
                  <a:pt x="647840" y="830464"/>
                  <a:pt x="631951" y="846353"/>
                  <a:pt x="612884" y="846353"/>
                </a:cubicBezTo>
                <a:cubicBezTo>
                  <a:pt x="593817" y="846353"/>
                  <a:pt x="577928" y="830464"/>
                  <a:pt x="577928" y="811398"/>
                </a:cubicBezTo>
                <a:cubicBezTo>
                  <a:pt x="577928" y="792331"/>
                  <a:pt x="593287" y="776971"/>
                  <a:pt x="612884" y="776971"/>
                </a:cubicBezTo>
                <a:close/>
                <a:moveTo>
                  <a:pt x="733640" y="773795"/>
                </a:moveTo>
                <a:cubicBezTo>
                  <a:pt x="754826" y="775384"/>
                  <a:pt x="770715" y="794451"/>
                  <a:pt x="769126" y="815636"/>
                </a:cubicBezTo>
                <a:cubicBezTo>
                  <a:pt x="767008" y="835762"/>
                  <a:pt x="749000" y="851122"/>
                  <a:pt x="729403" y="850062"/>
                </a:cubicBezTo>
                <a:cubicBezTo>
                  <a:pt x="707689" y="847944"/>
                  <a:pt x="692329" y="829936"/>
                  <a:pt x="693917" y="808221"/>
                </a:cubicBezTo>
                <a:cubicBezTo>
                  <a:pt x="695507" y="788095"/>
                  <a:pt x="714044" y="772206"/>
                  <a:pt x="733640" y="773795"/>
                </a:cubicBezTo>
                <a:close/>
                <a:moveTo>
                  <a:pt x="849629" y="771145"/>
                </a:moveTo>
                <a:cubicBezTo>
                  <a:pt x="871874" y="771145"/>
                  <a:pt x="889881" y="788623"/>
                  <a:pt x="890410" y="810868"/>
                </a:cubicBezTo>
                <a:cubicBezTo>
                  <a:pt x="890940" y="832583"/>
                  <a:pt x="873462" y="851650"/>
                  <a:pt x="851748" y="852179"/>
                </a:cubicBezTo>
                <a:cubicBezTo>
                  <a:pt x="828443" y="853238"/>
                  <a:pt x="809377" y="834701"/>
                  <a:pt x="809377" y="811397"/>
                </a:cubicBezTo>
                <a:cubicBezTo>
                  <a:pt x="809377" y="789153"/>
                  <a:pt x="826855" y="771675"/>
                  <a:pt x="849629" y="771145"/>
                </a:cubicBezTo>
                <a:close/>
                <a:moveTo>
                  <a:pt x="969856" y="768498"/>
                </a:moveTo>
                <a:cubicBezTo>
                  <a:pt x="993689" y="769028"/>
                  <a:pt x="1013286" y="790213"/>
                  <a:pt x="1012226" y="814046"/>
                </a:cubicBezTo>
                <a:cubicBezTo>
                  <a:pt x="1011167" y="836820"/>
                  <a:pt x="991571" y="855357"/>
                  <a:pt x="968797" y="855357"/>
                </a:cubicBezTo>
                <a:cubicBezTo>
                  <a:pt x="944963" y="855357"/>
                  <a:pt x="924837" y="834702"/>
                  <a:pt x="925367" y="811399"/>
                </a:cubicBezTo>
                <a:cubicBezTo>
                  <a:pt x="924837" y="787565"/>
                  <a:pt x="946022" y="767439"/>
                  <a:pt x="969856" y="768498"/>
                </a:cubicBezTo>
                <a:close/>
                <a:moveTo>
                  <a:pt x="1086374" y="765850"/>
                </a:moveTo>
                <a:cubicBezTo>
                  <a:pt x="1112856" y="765320"/>
                  <a:pt x="1134041" y="786506"/>
                  <a:pt x="1133512" y="811929"/>
                </a:cubicBezTo>
                <a:cubicBezTo>
                  <a:pt x="1132982" y="836821"/>
                  <a:pt x="1111797" y="857477"/>
                  <a:pt x="1087434" y="857477"/>
                </a:cubicBezTo>
                <a:cubicBezTo>
                  <a:pt x="1061482" y="858006"/>
                  <a:pt x="1039767" y="836291"/>
                  <a:pt x="1040296" y="810868"/>
                </a:cubicBezTo>
                <a:cubicBezTo>
                  <a:pt x="1040826" y="785976"/>
                  <a:pt x="1060952" y="766379"/>
                  <a:pt x="1086374" y="765850"/>
                </a:cubicBezTo>
                <a:close/>
                <a:moveTo>
                  <a:pt x="1205012" y="763201"/>
                </a:moveTo>
                <a:cubicBezTo>
                  <a:pt x="1231494" y="763201"/>
                  <a:pt x="1253739" y="784916"/>
                  <a:pt x="1253739" y="811398"/>
                </a:cubicBezTo>
                <a:cubicBezTo>
                  <a:pt x="1254268" y="837350"/>
                  <a:pt x="1232553" y="860124"/>
                  <a:pt x="1206601" y="861183"/>
                </a:cubicBezTo>
                <a:cubicBezTo>
                  <a:pt x="1180648" y="861712"/>
                  <a:pt x="1157345" y="839997"/>
                  <a:pt x="1156286" y="814045"/>
                </a:cubicBezTo>
                <a:cubicBezTo>
                  <a:pt x="1155227" y="786505"/>
                  <a:pt x="1178001" y="763201"/>
                  <a:pt x="1205012" y="763201"/>
                </a:cubicBezTo>
                <a:close/>
                <a:moveTo>
                  <a:pt x="1443877" y="762672"/>
                </a:moveTo>
                <a:cubicBezTo>
                  <a:pt x="1470358" y="763201"/>
                  <a:pt x="1492073" y="785975"/>
                  <a:pt x="1491544" y="812457"/>
                </a:cubicBezTo>
                <a:cubicBezTo>
                  <a:pt x="1491014" y="839468"/>
                  <a:pt x="1468240" y="861183"/>
                  <a:pt x="1441759" y="860654"/>
                </a:cubicBezTo>
                <a:cubicBezTo>
                  <a:pt x="1415277" y="860124"/>
                  <a:pt x="1393562" y="837350"/>
                  <a:pt x="1394091" y="810339"/>
                </a:cubicBezTo>
                <a:cubicBezTo>
                  <a:pt x="1394621" y="783857"/>
                  <a:pt x="1417395" y="762142"/>
                  <a:pt x="1443877" y="762672"/>
                </a:cubicBezTo>
                <a:close/>
                <a:moveTo>
                  <a:pt x="1324709" y="762671"/>
                </a:moveTo>
                <a:cubicBezTo>
                  <a:pt x="1351191" y="763201"/>
                  <a:pt x="1373435" y="785445"/>
                  <a:pt x="1372906" y="812457"/>
                </a:cubicBezTo>
                <a:cubicBezTo>
                  <a:pt x="1372376" y="838938"/>
                  <a:pt x="1349602" y="861712"/>
                  <a:pt x="1323650" y="861183"/>
                </a:cubicBezTo>
                <a:cubicBezTo>
                  <a:pt x="1297168" y="860653"/>
                  <a:pt x="1274924" y="838409"/>
                  <a:pt x="1275453" y="811398"/>
                </a:cubicBezTo>
                <a:cubicBezTo>
                  <a:pt x="1275983" y="784386"/>
                  <a:pt x="1298227" y="762671"/>
                  <a:pt x="1324709" y="762671"/>
                </a:cubicBezTo>
                <a:close/>
                <a:moveTo>
                  <a:pt x="20754" y="663101"/>
                </a:moveTo>
                <a:cubicBezTo>
                  <a:pt x="33466" y="662572"/>
                  <a:pt x="40350" y="672105"/>
                  <a:pt x="42999" y="683228"/>
                </a:cubicBezTo>
                <a:cubicBezTo>
                  <a:pt x="40880" y="696998"/>
                  <a:pt x="33995" y="705472"/>
                  <a:pt x="20754" y="705472"/>
                </a:cubicBezTo>
                <a:cubicBezTo>
                  <a:pt x="8573" y="705472"/>
                  <a:pt x="1158" y="698587"/>
                  <a:pt x="628" y="685875"/>
                </a:cubicBezTo>
                <a:cubicBezTo>
                  <a:pt x="99" y="672105"/>
                  <a:pt x="7514" y="663631"/>
                  <a:pt x="20754" y="663101"/>
                </a:cubicBezTo>
                <a:close/>
                <a:moveTo>
                  <a:pt x="137802" y="660983"/>
                </a:moveTo>
                <a:cubicBezTo>
                  <a:pt x="153691" y="659923"/>
                  <a:pt x="163224" y="669986"/>
                  <a:pt x="163224" y="684816"/>
                </a:cubicBezTo>
                <a:cubicBezTo>
                  <a:pt x="163224" y="699116"/>
                  <a:pt x="154220" y="707590"/>
                  <a:pt x="139391" y="709178"/>
                </a:cubicBezTo>
                <a:cubicBezTo>
                  <a:pt x="125621" y="707590"/>
                  <a:pt x="116087" y="700175"/>
                  <a:pt x="115558" y="685875"/>
                </a:cubicBezTo>
                <a:cubicBezTo>
                  <a:pt x="115028" y="671575"/>
                  <a:pt x="122972" y="662042"/>
                  <a:pt x="137802" y="660983"/>
                </a:cubicBezTo>
                <a:close/>
                <a:moveTo>
                  <a:pt x="258560" y="657275"/>
                </a:moveTo>
                <a:cubicBezTo>
                  <a:pt x="274449" y="660453"/>
                  <a:pt x="285041" y="668927"/>
                  <a:pt x="283982" y="685875"/>
                </a:cubicBezTo>
                <a:cubicBezTo>
                  <a:pt x="283453" y="702294"/>
                  <a:pt x="272859" y="711827"/>
                  <a:pt x="256441" y="711297"/>
                </a:cubicBezTo>
                <a:cubicBezTo>
                  <a:pt x="240023" y="710768"/>
                  <a:pt x="230489" y="700176"/>
                  <a:pt x="231019" y="683757"/>
                </a:cubicBezTo>
                <a:cubicBezTo>
                  <a:pt x="231548" y="667338"/>
                  <a:pt x="242671" y="658864"/>
                  <a:pt x="258560" y="657275"/>
                </a:cubicBezTo>
                <a:close/>
                <a:moveTo>
                  <a:pt x="375077" y="655686"/>
                </a:moveTo>
                <a:cubicBezTo>
                  <a:pt x="393615" y="655157"/>
                  <a:pt x="403678" y="665749"/>
                  <a:pt x="405267" y="684286"/>
                </a:cubicBezTo>
                <a:cubicBezTo>
                  <a:pt x="403678" y="702823"/>
                  <a:pt x="394145" y="713945"/>
                  <a:pt x="375608" y="713945"/>
                </a:cubicBezTo>
                <a:cubicBezTo>
                  <a:pt x="357070" y="713416"/>
                  <a:pt x="346478" y="701764"/>
                  <a:pt x="346478" y="683756"/>
                </a:cubicBezTo>
                <a:cubicBezTo>
                  <a:pt x="347007" y="666808"/>
                  <a:pt x="357600" y="656216"/>
                  <a:pt x="375077" y="655686"/>
                </a:cubicBezTo>
                <a:close/>
                <a:moveTo>
                  <a:pt x="493716" y="652508"/>
                </a:moveTo>
                <a:cubicBezTo>
                  <a:pt x="513843" y="653038"/>
                  <a:pt x="524435" y="664160"/>
                  <a:pt x="526554" y="683757"/>
                </a:cubicBezTo>
                <a:cubicBezTo>
                  <a:pt x="525494" y="703353"/>
                  <a:pt x="515431" y="715535"/>
                  <a:pt x="495835" y="716594"/>
                </a:cubicBezTo>
                <a:cubicBezTo>
                  <a:pt x="476238" y="717653"/>
                  <a:pt x="464587" y="706531"/>
                  <a:pt x="461938" y="686934"/>
                </a:cubicBezTo>
                <a:cubicBezTo>
                  <a:pt x="459820" y="668927"/>
                  <a:pt x="475708" y="651448"/>
                  <a:pt x="493716" y="652508"/>
                </a:cubicBezTo>
                <a:close/>
                <a:moveTo>
                  <a:pt x="611823" y="650390"/>
                </a:moveTo>
                <a:cubicBezTo>
                  <a:pt x="631420" y="649331"/>
                  <a:pt x="647309" y="664160"/>
                  <a:pt x="647838" y="683756"/>
                </a:cubicBezTo>
                <a:cubicBezTo>
                  <a:pt x="648369" y="702823"/>
                  <a:pt x="633539" y="719242"/>
                  <a:pt x="613943" y="720301"/>
                </a:cubicBezTo>
                <a:cubicBezTo>
                  <a:pt x="594875" y="720831"/>
                  <a:pt x="578457" y="705471"/>
                  <a:pt x="577928" y="686405"/>
                </a:cubicBezTo>
                <a:cubicBezTo>
                  <a:pt x="577397" y="666808"/>
                  <a:pt x="591698" y="650919"/>
                  <a:pt x="611823" y="650390"/>
                </a:cubicBezTo>
                <a:close/>
                <a:moveTo>
                  <a:pt x="732052" y="646682"/>
                </a:moveTo>
                <a:cubicBezTo>
                  <a:pt x="751648" y="646682"/>
                  <a:pt x="768596" y="663631"/>
                  <a:pt x="769125" y="683756"/>
                </a:cubicBezTo>
                <a:cubicBezTo>
                  <a:pt x="769655" y="704942"/>
                  <a:pt x="752177" y="722949"/>
                  <a:pt x="730993" y="722949"/>
                </a:cubicBezTo>
                <a:cubicBezTo>
                  <a:pt x="710866" y="722949"/>
                  <a:pt x="693918" y="706530"/>
                  <a:pt x="693918" y="685875"/>
                </a:cubicBezTo>
                <a:cubicBezTo>
                  <a:pt x="693388" y="664690"/>
                  <a:pt x="710866" y="646682"/>
                  <a:pt x="732052" y="646682"/>
                </a:cubicBezTo>
                <a:close/>
                <a:moveTo>
                  <a:pt x="848570" y="644035"/>
                </a:moveTo>
                <a:cubicBezTo>
                  <a:pt x="871874" y="643504"/>
                  <a:pt x="890940" y="662041"/>
                  <a:pt x="890410" y="685346"/>
                </a:cubicBezTo>
                <a:cubicBezTo>
                  <a:pt x="889881" y="707590"/>
                  <a:pt x="871874" y="725068"/>
                  <a:pt x="849629" y="725068"/>
                </a:cubicBezTo>
                <a:cubicBezTo>
                  <a:pt x="827384" y="725068"/>
                  <a:pt x="809377" y="707061"/>
                  <a:pt x="809377" y="684816"/>
                </a:cubicBezTo>
                <a:cubicBezTo>
                  <a:pt x="809377" y="662572"/>
                  <a:pt x="826325" y="644564"/>
                  <a:pt x="848570" y="644035"/>
                </a:cubicBezTo>
                <a:close/>
                <a:moveTo>
                  <a:pt x="969856" y="641386"/>
                </a:moveTo>
                <a:cubicBezTo>
                  <a:pt x="992630" y="642445"/>
                  <a:pt x="1011697" y="662042"/>
                  <a:pt x="1011697" y="684287"/>
                </a:cubicBezTo>
                <a:cubicBezTo>
                  <a:pt x="1012227" y="708120"/>
                  <a:pt x="991571" y="728245"/>
                  <a:pt x="967738" y="728245"/>
                </a:cubicBezTo>
                <a:cubicBezTo>
                  <a:pt x="943904" y="728245"/>
                  <a:pt x="923778" y="707590"/>
                  <a:pt x="924308" y="683757"/>
                </a:cubicBezTo>
                <a:cubicBezTo>
                  <a:pt x="924837" y="659923"/>
                  <a:pt x="946023" y="640327"/>
                  <a:pt x="969856" y="641386"/>
                </a:cubicBezTo>
                <a:close/>
                <a:moveTo>
                  <a:pt x="1087435" y="639267"/>
                </a:moveTo>
                <a:cubicBezTo>
                  <a:pt x="1112327" y="639797"/>
                  <a:pt x="1132983" y="659393"/>
                  <a:pt x="1133513" y="684285"/>
                </a:cubicBezTo>
                <a:cubicBezTo>
                  <a:pt x="1134042" y="709708"/>
                  <a:pt x="1112327" y="731423"/>
                  <a:pt x="1086376" y="730894"/>
                </a:cubicBezTo>
                <a:cubicBezTo>
                  <a:pt x="1061483" y="730364"/>
                  <a:pt x="1040827" y="710238"/>
                  <a:pt x="1040827" y="685875"/>
                </a:cubicBezTo>
                <a:cubicBezTo>
                  <a:pt x="1039768" y="659923"/>
                  <a:pt x="1060953" y="638737"/>
                  <a:pt x="1087435" y="639267"/>
                </a:cubicBezTo>
                <a:close/>
                <a:moveTo>
                  <a:pt x="1206072" y="635561"/>
                </a:moveTo>
                <a:cubicBezTo>
                  <a:pt x="1232553" y="636090"/>
                  <a:pt x="1254798" y="658864"/>
                  <a:pt x="1254269" y="685346"/>
                </a:cubicBezTo>
                <a:cubicBezTo>
                  <a:pt x="1253739" y="711828"/>
                  <a:pt x="1230965" y="734072"/>
                  <a:pt x="1204483" y="733543"/>
                </a:cubicBezTo>
                <a:cubicBezTo>
                  <a:pt x="1178002" y="733013"/>
                  <a:pt x="1155757" y="710239"/>
                  <a:pt x="1156286" y="683758"/>
                </a:cubicBezTo>
                <a:cubicBezTo>
                  <a:pt x="1156816" y="657276"/>
                  <a:pt x="1179590" y="635031"/>
                  <a:pt x="1206072" y="635561"/>
                </a:cubicBezTo>
                <a:close/>
                <a:moveTo>
                  <a:pt x="1441759" y="635560"/>
                </a:moveTo>
                <a:cubicBezTo>
                  <a:pt x="1468240" y="635030"/>
                  <a:pt x="1491014" y="656745"/>
                  <a:pt x="1491544" y="683756"/>
                </a:cubicBezTo>
                <a:cubicBezTo>
                  <a:pt x="1492073" y="710238"/>
                  <a:pt x="1470358" y="733012"/>
                  <a:pt x="1443877" y="734071"/>
                </a:cubicBezTo>
                <a:cubicBezTo>
                  <a:pt x="1417924" y="734600"/>
                  <a:pt x="1394621" y="712356"/>
                  <a:pt x="1394091" y="685874"/>
                </a:cubicBezTo>
                <a:cubicBezTo>
                  <a:pt x="1393562" y="658863"/>
                  <a:pt x="1415277" y="636619"/>
                  <a:pt x="1441759" y="635560"/>
                </a:cubicBezTo>
                <a:close/>
                <a:moveTo>
                  <a:pt x="1323121" y="635560"/>
                </a:moveTo>
                <a:cubicBezTo>
                  <a:pt x="1349073" y="635030"/>
                  <a:pt x="1372376" y="656745"/>
                  <a:pt x="1372906" y="683756"/>
                </a:cubicBezTo>
                <a:cubicBezTo>
                  <a:pt x="1373435" y="710238"/>
                  <a:pt x="1351720" y="733541"/>
                  <a:pt x="1325239" y="734071"/>
                </a:cubicBezTo>
                <a:cubicBezTo>
                  <a:pt x="1298757" y="734600"/>
                  <a:pt x="1275983" y="712886"/>
                  <a:pt x="1275453" y="685874"/>
                </a:cubicBezTo>
                <a:cubicBezTo>
                  <a:pt x="1274924" y="659393"/>
                  <a:pt x="1296639" y="636089"/>
                  <a:pt x="1323121" y="635560"/>
                </a:cubicBezTo>
                <a:close/>
                <a:moveTo>
                  <a:pt x="1561455" y="635559"/>
                </a:moveTo>
                <a:cubicBezTo>
                  <a:pt x="1587407" y="635559"/>
                  <a:pt x="1610181" y="657274"/>
                  <a:pt x="1610711" y="683756"/>
                </a:cubicBezTo>
                <a:cubicBezTo>
                  <a:pt x="1611240" y="710767"/>
                  <a:pt x="1587937" y="734600"/>
                  <a:pt x="1560926" y="734071"/>
                </a:cubicBezTo>
                <a:cubicBezTo>
                  <a:pt x="1534973" y="733541"/>
                  <a:pt x="1512729" y="710767"/>
                  <a:pt x="1512729" y="684286"/>
                </a:cubicBezTo>
                <a:cubicBezTo>
                  <a:pt x="1512729" y="657804"/>
                  <a:pt x="1534973" y="635559"/>
                  <a:pt x="1561455" y="635559"/>
                </a:cubicBezTo>
                <a:close/>
                <a:moveTo>
                  <a:pt x="18636" y="536518"/>
                </a:moveTo>
                <a:cubicBezTo>
                  <a:pt x="31876" y="535459"/>
                  <a:pt x="40880" y="542873"/>
                  <a:pt x="41939" y="556114"/>
                </a:cubicBezTo>
                <a:cubicBezTo>
                  <a:pt x="42999" y="569355"/>
                  <a:pt x="35055" y="576770"/>
                  <a:pt x="21814" y="578889"/>
                </a:cubicBezTo>
                <a:cubicBezTo>
                  <a:pt x="8573" y="577829"/>
                  <a:pt x="628" y="572004"/>
                  <a:pt x="99" y="557704"/>
                </a:cubicBezTo>
                <a:cubicBezTo>
                  <a:pt x="99" y="544992"/>
                  <a:pt x="6984" y="537577"/>
                  <a:pt x="18636" y="536518"/>
                </a:cubicBezTo>
                <a:close/>
                <a:moveTo>
                  <a:pt x="140450" y="533870"/>
                </a:moveTo>
                <a:cubicBezTo>
                  <a:pt x="155809" y="534929"/>
                  <a:pt x="161636" y="544992"/>
                  <a:pt x="163754" y="557703"/>
                </a:cubicBezTo>
                <a:cubicBezTo>
                  <a:pt x="161106" y="572533"/>
                  <a:pt x="153691" y="582066"/>
                  <a:pt x="138862" y="581536"/>
                </a:cubicBezTo>
                <a:cubicBezTo>
                  <a:pt x="122972" y="581007"/>
                  <a:pt x="114498" y="571474"/>
                  <a:pt x="115557" y="555584"/>
                </a:cubicBezTo>
                <a:cubicBezTo>
                  <a:pt x="116617" y="541285"/>
                  <a:pt x="126150" y="533340"/>
                  <a:pt x="140450" y="533870"/>
                </a:cubicBezTo>
                <a:close/>
                <a:moveTo>
                  <a:pt x="258559" y="531222"/>
                </a:moveTo>
                <a:cubicBezTo>
                  <a:pt x="274448" y="531222"/>
                  <a:pt x="283452" y="541814"/>
                  <a:pt x="285041" y="557704"/>
                </a:cubicBezTo>
                <a:cubicBezTo>
                  <a:pt x="282923" y="574123"/>
                  <a:pt x="273919" y="584185"/>
                  <a:pt x="257500" y="584185"/>
                </a:cubicBezTo>
                <a:cubicBezTo>
                  <a:pt x="241081" y="583656"/>
                  <a:pt x="231018" y="573063"/>
                  <a:pt x="231548" y="557174"/>
                </a:cubicBezTo>
                <a:cubicBezTo>
                  <a:pt x="232077" y="540755"/>
                  <a:pt x="242671" y="530693"/>
                  <a:pt x="258559" y="531222"/>
                </a:cubicBezTo>
                <a:close/>
                <a:moveTo>
                  <a:pt x="374019" y="528044"/>
                </a:moveTo>
                <a:cubicBezTo>
                  <a:pt x="393085" y="529633"/>
                  <a:pt x="404738" y="538636"/>
                  <a:pt x="404738" y="557174"/>
                </a:cubicBezTo>
                <a:cubicBezTo>
                  <a:pt x="404738" y="574651"/>
                  <a:pt x="395203" y="585774"/>
                  <a:pt x="378256" y="586833"/>
                </a:cubicBezTo>
                <a:cubicBezTo>
                  <a:pt x="359719" y="587892"/>
                  <a:pt x="348067" y="577300"/>
                  <a:pt x="346478" y="559292"/>
                </a:cubicBezTo>
                <a:cubicBezTo>
                  <a:pt x="345418" y="541285"/>
                  <a:pt x="357070" y="530693"/>
                  <a:pt x="374019" y="528044"/>
                </a:cubicBezTo>
                <a:close/>
                <a:moveTo>
                  <a:pt x="495834" y="525396"/>
                </a:moveTo>
                <a:cubicBezTo>
                  <a:pt x="512783" y="525926"/>
                  <a:pt x="526553" y="540226"/>
                  <a:pt x="526553" y="559822"/>
                </a:cubicBezTo>
                <a:cubicBezTo>
                  <a:pt x="524964" y="577300"/>
                  <a:pt x="514371" y="588953"/>
                  <a:pt x="494775" y="589482"/>
                </a:cubicBezTo>
                <a:cubicBezTo>
                  <a:pt x="475178" y="589482"/>
                  <a:pt x="463527" y="578359"/>
                  <a:pt x="462468" y="558763"/>
                </a:cubicBezTo>
                <a:cubicBezTo>
                  <a:pt x="460878" y="540756"/>
                  <a:pt x="477827" y="524866"/>
                  <a:pt x="495834" y="525396"/>
                </a:cubicBezTo>
                <a:close/>
                <a:moveTo>
                  <a:pt x="611825" y="523279"/>
                </a:moveTo>
                <a:cubicBezTo>
                  <a:pt x="631950" y="522748"/>
                  <a:pt x="647310" y="537049"/>
                  <a:pt x="647839" y="556645"/>
                </a:cubicBezTo>
                <a:cubicBezTo>
                  <a:pt x="648369" y="575712"/>
                  <a:pt x="633009" y="592131"/>
                  <a:pt x="613943" y="592661"/>
                </a:cubicBezTo>
                <a:cubicBezTo>
                  <a:pt x="594876" y="593190"/>
                  <a:pt x="578457" y="577831"/>
                  <a:pt x="577928" y="558764"/>
                </a:cubicBezTo>
                <a:cubicBezTo>
                  <a:pt x="577398" y="539167"/>
                  <a:pt x="592227" y="523808"/>
                  <a:pt x="611825" y="523279"/>
                </a:cubicBezTo>
                <a:close/>
                <a:moveTo>
                  <a:pt x="731521" y="519571"/>
                </a:moveTo>
                <a:cubicBezTo>
                  <a:pt x="752707" y="519571"/>
                  <a:pt x="770185" y="537579"/>
                  <a:pt x="769655" y="558764"/>
                </a:cubicBezTo>
                <a:cubicBezTo>
                  <a:pt x="768595" y="578890"/>
                  <a:pt x="751648" y="595838"/>
                  <a:pt x="731521" y="595838"/>
                </a:cubicBezTo>
                <a:cubicBezTo>
                  <a:pt x="710336" y="595838"/>
                  <a:pt x="693387" y="578360"/>
                  <a:pt x="693917" y="556645"/>
                </a:cubicBezTo>
                <a:cubicBezTo>
                  <a:pt x="694447" y="536520"/>
                  <a:pt x="711396" y="519571"/>
                  <a:pt x="731521" y="519571"/>
                </a:cubicBezTo>
                <a:close/>
                <a:moveTo>
                  <a:pt x="849628" y="516922"/>
                </a:moveTo>
                <a:cubicBezTo>
                  <a:pt x="872932" y="516922"/>
                  <a:pt x="891470" y="535989"/>
                  <a:pt x="890410" y="559293"/>
                </a:cubicBezTo>
                <a:cubicBezTo>
                  <a:pt x="889351" y="581538"/>
                  <a:pt x="870814" y="599015"/>
                  <a:pt x="848569" y="597956"/>
                </a:cubicBezTo>
                <a:cubicBezTo>
                  <a:pt x="826325" y="597427"/>
                  <a:pt x="808847" y="578890"/>
                  <a:pt x="809377" y="556645"/>
                </a:cubicBezTo>
                <a:cubicBezTo>
                  <a:pt x="809906" y="534400"/>
                  <a:pt x="827384" y="516922"/>
                  <a:pt x="849628" y="516922"/>
                </a:cubicBezTo>
                <a:close/>
                <a:moveTo>
                  <a:pt x="969855" y="514273"/>
                </a:moveTo>
                <a:cubicBezTo>
                  <a:pt x="992629" y="515332"/>
                  <a:pt x="1011695" y="534400"/>
                  <a:pt x="1012225" y="557174"/>
                </a:cubicBezTo>
                <a:cubicBezTo>
                  <a:pt x="1012225" y="581007"/>
                  <a:pt x="992100" y="601132"/>
                  <a:pt x="968267" y="601132"/>
                </a:cubicBezTo>
                <a:cubicBezTo>
                  <a:pt x="944432" y="601132"/>
                  <a:pt x="924307" y="580477"/>
                  <a:pt x="924837" y="556644"/>
                </a:cubicBezTo>
                <a:cubicBezTo>
                  <a:pt x="925366" y="532810"/>
                  <a:pt x="946022" y="513214"/>
                  <a:pt x="969855" y="514273"/>
                </a:cubicBezTo>
                <a:close/>
                <a:moveTo>
                  <a:pt x="1086376" y="512155"/>
                </a:moveTo>
                <a:cubicBezTo>
                  <a:pt x="1112328" y="512155"/>
                  <a:pt x="1134042" y="533341"/>
                  <a:pt x="1132983" y="558762"/>
                </a:cubicBezTo>
                <a:cubicBezTo>
                  <a:pt x="1132454" y="583126"/>
                  <a:pt x="1111268" y="603252"/>
                  <a:pt x="1086376" y="603252"/>
                </a:cubicBezTo>
                <a:cubicBezTo>
                  <a:pt x="1060424" y="603252"/>
                  <a:pt x="1039238" y="582067"/>
                  <a:pt x="1039767" y="556115"/>
                </a:cubicBezTo>
                <a:cubicBezTo>
                  <a:pt x="1040826" y="531751"/>
                  <a:pt x="1061483" y="512155"/>
                  <a:pt x="1086376" y="512155"/>
                </a:cubicBezTo>
                <a:close/>
                <a:moveTo>
                  <a:pt x="1323650" y="508978"/>
                </a:moveTo>
                <a:cubicBezTo>
                  <a:pt x="1350132" y="508448"/>
                  <a:pt x="1372906" y="530693"/>
                  <a:pt x="1372906" y="557174"/>
                </a:cubicBezTo>
                <a:cubicBezTo>
                  <a:pt x="1372906" y="583656"/>
                  <a:pt x="1350661" y="606430"/>
                  <a:pt x="1324180" y="606959"/>
                </a:cubicBezTo>
                <a:cubicBezTo>
                  <a:pt x="1297698" y="606959"/>
                  <a:pt x="1274924" y="584715"/>
                  <a:pt x="1274924" y="558233"/>
                </a:cubicBezTo>
                <a:cubicBezTo>
                  <a:pt x="1274924" y="531752"/>
                  <a:pt x="1296639" y="508978"/>
                  <a:pt x="1323650" y="508978"/>
                </a:cubicBezTo>
                <a:close/>
                <a:moveTo>
                  <a:pt x="1205542" y="508448"/>
                </a:moveTo>
                <a:cubicBezTo>
                  <a:pt x="1232023" y="508448"/>
                  <a:pt x="1254268" y="531222"/>
                  <a:pt x="1254268" y="558234"/>
                </a:cubicBezTo>
                <a:cubicBezTo>
                  <a:pt x="1254268" y="584715"/>
                  <a:pt x="1231494" y="607489"/>
                  <a:pt x="1205012" y="606960"/>
                </a:cubicBezTo>
                <a:cubicBezTo>
                  <a:pt x="1178531" y="606430"/>
                  <a:pt x="1156286" y="583656"/>
                  <a:pt x="1156286" y="557175"/>
                </a:cubicBezTo>
                <a:cubicBezTo>
                  <a:pt x="1156286" y="530693"/>
                  <a:pt x="1179060" y="508448"/>
                  <a:pt x="1205542" y="508448"/>
                </a:cubicBezTo>
                <a:close/>
                <a:moveTo>
                  <a:pt x="1681682" y="508448"/>
                </a:moveTo>
                <a:cubicBezTo>
                  <a:pt x="1708693" y="508977"/>
                  <a:pt x="1729878" y="531222"/>
                  <a:pt x="1729349" y="558233"/>
                </a:cubicBezTo>
                <a:cubicBezTo>
                  <a:pt x="1728819" y="585244"/>
                  <a:pt x="1706575" y="606959"/>
                  <a:pt x="1680093" y="606430"/>
                </a:cubicBezTo>
                <a:cubicBezTo>
                  <a:pt x="1653082" y="606430"/>
                  <a:pt x="1631367" y="583656"/>
                  <a:pt x="1631896" y="556644"/>
                </a:cubicBezTo>
                <a:cubicBezTo>
                  <a:pt x="1632426" y="529633"/>
                  <a:pt x="1654670" y="507918"/>
                  <a:pt x="1681682" y="508448"/>
                </a:cubicBezTo>
                <a:close/>
                <a:moveTo>
                  <a:pt x="1562514" y="508448"/>
                </a:moveTo>
                <a:cubicBezTo>
                  <a:pt x="1588466" y="508977"/>
                  <a:pt x="1610711" y="531751"/>
                  <a:pt x="1610711" y="557703"/>
                </a:cubicBezTo>
                <a:cubicBezTo>
                  <a:pt x="1610711" y="583655"/>
                  <a:pt x="1588466" y="606429"/>
                  <a:pt x="1561985" y="606959"/>
                </a:cubicBezTo>
                <a:cubicBezTo>
                  <a:pt x="1534973" y="607488"/>
                  <a:pt x="1511670" y="583655"/>
                  <a:pt x="1512729" y="556115"/>
                </a:cubicBezTo>
                <a:cubicBezTo>
                  <a:pt x="1513788" y="529633"/>
                  <a:pt x="1536032" y="507918"/>
                  <a:pt x="1562514" y="508448"/>
                </a:cubicBezTo>
                <a:close/>
                <a:moveTo>
                  <a:pt x="1441759" y="508448"/>
                </a:moveTo>
                <a:cubicBezTo>
                  <a:pt x="1468770" y="507918"/>
                  <a:pt x="1491015" y="530163"/>
                  <a:pt x="1491545" y="557174"/>
                </a:cubicBezTo>
                <a:cubicBezTo>
                  <a:pt x="1492074" y="584185"/>
                  <a:pt x="1470359" y="606959"/>
                  <a:pt x="1443348" y="606959"/>
                </a:cubicBezTo>
                <a:cubicBezTo>
                  <a:pt x="1417396" y="607488"/>
                  <a:pt x="1394092" y="584714"/>
                  <a:pt x="1393562" y="558233"/>
                </a:cubicBezTo>
                <a:cubicBezTo>
                  <a:pt x="1393033" y="531751"/>
                  <a:pt x="1414748" y="508977"/>
                  <a:pt x="1441759" y="508448"/>
                </a:cubicBezTo>
                <a:close/>
                <a:moveTo>
                  <a:pt x="19695" y="409407"/>
                </a:moveTo>
                <a:cubicBezTo>
                  <a:pt x="32936" y="408877"/>
                  <a:pt x="41410" y="416822"/>
                  <a:pt x="42470" y="429533"/>
                </a:cubicBezTo>
                <a:cubicBezTo>
                  <a:pt x="42470" y="443303"/>
                  <a:pt x="33996" y="450189"/>
                  <a:pt x="21284" y="451777"/>
                </a:cubicBezTo>
                <a:cubicBezTo>
                  <a:pt x="8043" y="450718"/>
                  <a:pt x="99" y="443834"/>
                  <a:pt x="99" y="430062"/>
                </a:cubicBezTo>
                <a:cubicBezTo>
                  <a:pt x="99" y="417352"/>
                  <a:pt x="8043" y="409937"/>
                  <a:pt x="19695" y="409407"/>
                </a:cubicBezTo>
                <a:close/>
                <a:moveTo>
                  <a:pt x="140980" y="406758"/>
                </a:moveTo>
                <a:cubicBezTo>
                  <a:pt x="155809" y="407817"/>
                  <a:pt x="161636" y="417880"/>
                  <a:pt x="163754" y="430591"/>
                </a:cubicBezTo>
                <a:cubicBezTo>
                  <a:pt x="161106" y="445421"/>
                  <a:pt x="153691" y="454954"/>
                  <a:pt x="139391" y="454424"/>
                </a:cubicBezTo>
                <a:cubicBezTo>
                  <a:pt x="123502" y="453895"/>
                  <a:pt x="115028" y="444362"/>
                  <a:pt x="116087" y="428472"/>
                </a:cubicBezTo>
                <a:cubicBezTo>
                  <a:pt x="117147" y="414173"/>
                  <a:pt x="126680" y="406228"/>
                  <a:pt x="140980" y="406758"/>
                </a:cubicBezTo>
                <a:close/>
                <a:moveTo>
                  <a:pt x="256971" y="403580"/>
                </a:moveTo>
                <a:cubicBezTo>
                  <a:pt x="273390" y="403580"/>
                  <a:pt x="282393" y="413643"/>
                  <a:pt x="285041" y="430062"/>
                </a:cubicBezTo>
                <a:cubicBezTo>
                  <a:pt x="283452" y="446481"/>
                  <a:pt x="274978" y="457073"/>
                  <a:pt x="258559" y="457073"/>
                </a:cubicBezTo>
                <a:cubicBezTo>
                  <a:pt x="242141" y="457603"/>
                  <a:pt x="231548" y="447011"/>
                  <a:pt x="231019" y="431121"/>
                </a:cubicBezTo>
                <a:cubicBezTo>
                  <a:pt x="230489" y="414703"/>
                  <a:pt x="241081" y="404110"/>
                  <a:pt x="256971" y="403580"/>
                </a:cubicBezTo>
                <a:close/>
                <a:moveTo>
                  <a:pt x="376137" y="400933"/>
                </a:moveTo>
                <a:cubicBezTo>
                  <a:pt x="394145" y="402522"/>
                  <a:pt x="405268" y="412056"/>
                  <a:pt x="405268" y="431123"/>
                </a:cubicBezTo>
                <a:cubicBezTo>
                  <a:pt x="405268" y="448601"/>
                  <a:pt x="395204" y="459193"/>
                  <a:pt x="377726" y="459722"/>
                </a:cubicBezTo>
                <a:cubicBezTo>
                  <a:pt x="359189" y="460252"/>
                  <a:pt x="347537" y="449130"/>
                  <a:pt x="347007" y="431123"/>
                </a:cubicBezTo>
                <a:cubicBezTo>
                  <a:pt x="345948" y="413115"/>
                  <a:pt x="357600" y="403052"/>
                  <a:pt x="376137" y="400933"/>
                </a:cubicBezTo>
                <a:close/>
                <a:moveTo>
                  <a:pt x="495836" y="398285"/>
                </a:moveTo>
                <a:cubicBezTo>
                  <a:pt x="514902" y="399874"/>
                  <a:pt x="527084" y="410997"/>
                  <a:pt x="526554" y="431122"/>
                </a:cubicBezTo>
                <a:cubicBezTo>
                  <a:pt x="526025" y="450719"/>
                  <a:pt x="513843" y="460782"/>
                  <a:pt x="494777" y="462900"/>
                </a:cubicBezTo>
                <a:cubicBezTo>
                  <a:pt x="475709" y="460782"/>
                  <a:pt x="463527" y="451248"/>
                  <a:pt x="462468" y="431652"/>
                </a:cubicBezTo>
                <a:cubicBezTo>
                  <a:pt x="461409" y="413644"/>
                  <a:pt x="477828" y="396696"/>
                  <a:pt x="495836" y="398285"/>
                </a:cubicBezTo>
                <a:close/>
                <a:moveTo>
                  <a:pt x="611825" y="396166"/>
                </a:moveTo>
                <a:cubicBezTo>
                  <a:pt x="631420" y="395635"/>
                  <a:pt x="647310" y="409936"/>
                  <a:pt x="647839" y="429532"/>
                </a:cubicBezTo>
                <a:cubicBezTo>
                  <a:pt x="648369" y="448599"/>
                  <a:pt x="633009" y="465018"/>
                  <a:pt x="613943" y="465548"/>
                </a:cubicBezTo>
                <a:cubicBezTo>
                  <a:pt x="594876" y="466077"/>
                  <a:pt x="578457" y="450718"/>
                  <a:pt x="577928" y="431651"/>
                </a:cubicBezTo>
                <a:cubicBezTo>
                  <a:pt x="577398" y="412054"/>
                  <a:pt x="592227" y="396695"/>
                  <a:pt x="611825" y="396166"/>
                </a:cubicBezTo>
                <a:close/>
                <a:moveTo>
                  <a:pt x="732581" y="392459"/>
                </a:moveTo>
                <a:cubicBezTo>
                  <a:pt x="752177" y="392988"/>
                  <a:pt x="769125" y="409937"/>
                  <a:pt x="769125" y="430062"/>
                </a:cubicBezTo>
                <a:cubicBezTo>
                  <a:pt x="769125" y="450189"/>
                  <a:pt x="753236" y="467667"/>
                  <a:pt x="733110" y="468726"/>
                </a:cubicBezTo>
                <a:cubicBezTo>
                  <a:pt x="711924" y="469785"/>
                  <a:pt x="693917" y="452307"/>
                  <a:pt x="693917" y="431122"/>
                </a:cubicBezTo>
                <a:cubicBezTo>
                  <a:pt x="693917" y="409937"/>
                  <a:pt x="711395" y="391929"/>
                  <a:pt x="732581" y="392459"/>
                </a:cubicBezTo>
                <a:close/>
                <a:moveTo>
                  <a:pt x="851219" y="390341"/>
                </a:moveTo>
                <a:cubicBezTo>
                  <a:pt x="873463" y="390870"/>
                  <a:pt x="890941" y="409407"/>
                  <a:pt x="890410" y="431122"/>
                </a:cubicBezTo>
                <a:cubicBezTo>
                  <a:pt x="889881" y="452837"/>
                  <a:pt x="871874" y="470844"/>
                  <a:pt x="849629" y="470844"/>
                </a:cubicBezTo>
                <a:cubicBezTo>
                  <a:pt x="826326" y="470844"/>
                  <a:pt x="808318" y="451778"/>
                  <a:pt x="809377" y="428473"/>
                </a:cubicBezTo>
                <a:cubicBezTo>
                  <a:pt x="810436" y="406229"/>
                  <a:pt x="828445" y="389280"/>
                  <a:pt x="851219" y="390341"/>
                </a:cubicBezTo>
                <a:close/>
                <a:moveTo>
                  <a:pt x="967208" y="387163"/>
                </a:moveTo>
                <a:cubicBezTo>
                  <a:pt x="991041" y="386632"/>
                  <a:pt x="1011697" y="406759"/>
                  <a:pt x="1011697" y="430062"/>
                </a:cubicBezTo>
                <a:cubicBezTo>
                  <a:pt x="1011697" y="453897"/>
                  <a:pt x="991570" y="474022"/>
                  <a:pt x="967737" y="474022"/>
                </a:cubicBezTo>
                <a:cubicBezTo>
                  <a:pt x="944963" y="474022"/>
                  <a:pt x="925366" y="454956"/>
                  <a:pt x="924307" y="432182"/>
                </a:cubicBezTo>
                <a:cubicBezTo>
                  <a:pt x="923248" y="408878"/>
                  <a:pt x="943373" y="387692"/>
                  <a:pt x="967208" y="387163"/>
                </a:cubicBezTo>
                <a:close/>
                <a:moveTo>
                  <a:pt x="1085315" y="385044"/>
                </a:moveTo>
                <a:cubicBezTo>
                  <a:pt x="1111268" y="384514"/>
                  <a:pt x="1132983" y="404640"/>
                  <a:pt x="1133512" y="430592"/>
                </a:cubicBezTo>
                <a:cubicBezTo>
                  <a:pt x="1133512" y="454955"/>
                  <a:pt x="1113386" y="476140"/>
                  <a:pt x="1088494" y="476669"/>
                </a:cubicBezTo>
                <a:cubicBezTo>
                  <a:pt x="1062541" y="477729"/>
                  <a:pt x="1040827" y="457073"/>
                  <a:pt x="1040297" y="431121"/>
                </a:cubicBezTo>
                <a:cubicBezTo>
                  <a:pt x="1040297" y="406759"/>
                  <a:pt x="1059893" y="386103"/>
                  <a:pt x="1085315" y="385044"/>
                </a:cubicBezTo>
                <a:close/>
                <a:moveTo>
                  <a:pt x="1326828" y="381337"/>
                </a:moveTo>
                <a:cubicBezTo>
                  <a:pt x="1353309" y="382926"/>
                  <a:pt x="1374494" y="405700"/>
                  <a:pt x="1373435" y="432181"/>
                </a:cubicBezTo>
                <a:cubicBezTo>
                  <a:pt x="1371847" y="458663"/>
                  <a:pt x="1348542" y="480378"/>
                  <a:pt x="1323121" y="479849"/>
                </a:cubicBezTo>
                <a:cubicBezTo>
                  <a:pt x="1296639" y="479319"/>
                  <a:pt x="1274924" y="456545"/>
                  <a:pt x="1275453" y="430063"/>
                </a:cubicBezTo>
                <a:cubicBezTo>
                  <a:pt x="1275453" y="402522"/>
                  <a:pt x="1299286" y="379747"/>
                  <a:pt x="1326828" y="381337"/>
                </a:cubicBezTo>
                <a:close/>
                <a:moveTo>
                  <a:pt x="1442288" y="381336"/>
                </a:moveTo>
                <a:cubicBezTo>
                  <a:pt x="1468770" y="381336"/>
                  <a:pt x="1491015" y="403581"/>
                  <a:pt x="1491015" y="430062"/>
                </a:cubicBezTo>
                <a:cubicBezTo>
                  <a:pt x="1491544" y="457073"/>
                  <a:pt x="1469300" y="479847"/>
                  <a:pt x="1442818" y="479847"/>
                </a:cubicBezTo>
                <a:cubicBezTo>
                  <a:pt x="1416336" y="479847"/>
                  <a:pt x="1394092" y="457073"/>
                  <a:pt x="1393562" y="430592"/>
                </a:cubicBezTo>
                <a:cubicBezTo>
                  <a:pt x="1393562" y="404110"/>
                  <a:pt x="1415807" y="381336"/>
                  <a:pt x="1442288" y="381336"/>
                </a:cubicBezTo>
                <a:close/>
                <a:moveTo>
                  <a:pt x="1205542" y="381336"/>
                </a:moveTo>
                <a:cubicBezTo>
                  <a:pt x="1232024" y="381866"/>
                  <a:pt x="1254269" y="404110"/>
                  <a:pt x="1254269" y="430592"/>
                </a:cubicBezTo>
                <a:cubicBezTo>
                  <a:pt x="1254269" y="457074"/>
                  <a:pt x="1232024" y="479848"/>
                  <a:pt x="1206073" y="479848"/>
                </a:cubicBezTo>
                <a:cubicBezTo>
                  <a:pt x="1179060" y="480377"/>
                  <a:pt x="1155757" y="456544"/>
                  <a:pt x="1156286" y="429533"/>
                </a:cubicBezTo>
                <a:cubicBezTo>
                  <a:pt x="1156817" y="403051"/>
                  <a:pt x="1179591" y="381336"/>
                  <a:pt x="1205542" y="381336"/>
                </a:cubicBezTo>
                <a:close/>
                <a:moveTo>
                  <a:pt x="1563573" y="381336"/>
                </a:moveTo>
                <a:cubicBezTo>
                  <a:pt x="1589525" y="382924"/>
                  <a:pt x="1611240" y="405699"/>
                  <a:pt x="1610711" y="431651"/>
                </a:cubicBezTo>
                <a:cubicBezTo>
                  <a:pt x="1610181" y="457603"/>
                  <a:pt x="1587407" y="480377"/>
                  <a:pt x="1561455" y="479848"/>
                </a:cubicBezTo>
                <a:cubicBezTo>
                  <a:pt x="1535503" y="479848"/>
                  <a:pt x="1512729" y="457074"/>
                  <a:pt x="1512729" y="430592"/>
                </a:cubicBezTo>
                <a:cubicBezTo>
                  <a:pt x="1512729" y="403051"/>
                  <a:pt x="1536563" y="380277"/>
                  <a:pt x="1563573" y="381336"/>
                </a:cubicBezTo>
                <a:close/>
                <a:moveTo>
                  <a:pt x="19696" y="282294"/>
                </a:moveTo>
                <a:cubicBezTo>
                  <a:pt x="32406" y="281764"/>
                  <a:pt x="40351" y="289709"/>
                  <a:pt x="42470" y="302950"/>
                </a:cubicBezTo>
                <a:cubicBezTo>
                  <a:pt x="40880" y="315661"/>
                  <a:pt x="34525" y="324135"/>
                  <a:pt x="20755" y="324135"/>
                </a:cubicBezTo>
                <a:cubicBezTo>
                  <a:pt x="8573" y="324135"/>
                  <a:pt x="628" y="317779"/>
                  <a:pt x="99" y="305598"/>
                </a:cubicBezTo>
                <a:cubicBezTo>
                  <a:pt x="-960" y="291828"/>
                  <a:pt x="6455" y="283353"/>
                  <a:pt x="19696" y="282294"/>
                </a:cubicBezTo>
                <a:close/>
                <a:moveTo>
                  <a:pt x="138862" y="280177"/>
                </a:moveTo>
                <a:cubicBezTo>
                  <a:pt x="154752" y="280177"/>
                  <a:pt x="163755" y="289710"/>
                  <a:pt x="163226" y="305070"/>
                </a:cubicBezTo>
                <a:cubicBezTo>
                  <a:pt x="162166" y="319370"/>
                  <a:pt x="152632" y="326784"/>
                  <a:pt x="138333" y="327844"/>
                </a:cubicBezTo>
                <a:cubicBezTo>
                  <a:pt x="124033" y="325725"/>
                  <a:pt x="115559" y="317781"/>
                  <a:pt x="115559" y="303481"/>
                </a:cubicBezTo>
                <a:cubicBezTo>
                  <a:pt x="115559" y="289181"/>
                  <a:pt x="124033" y="280177"/>
                  <a:pt x="138862" y="280177"/>
                </a:cubicBezTo>
                <a:close/>
                <a:moveTo>
                  <a:pt x="258030" y="276469"/>
                </a:moveTo>
                <a:cubicBezTo>
                  <a:pt x="273919" y="279118"/>
                  <a:pt x="284511" y="287592"/>
                  <a:pt x="283982" y="304010"/>
                </a:cubicBezTo>
                <a:cubicBezTo>
                  <a:pt x="283452" y="320429"/>
                  <a:pt x="272859" y="330492"/>
                  <a:pt x="256971" y="329962"/>
                </a:cubicBezTo>
                <a:cubicBezTo>
                  <a:pt x="240552" y="329433"/>
                  <a:pt x="230489" y="318840"/>
                  <a:pt x="231019" y="302951"/>
                </a:cubicBezTo>
                <a:cubicBezTo>
                  <a:pt x="231548" y="286532"/>
                  <a:pt x="242141" y="278058"/>
                  <a:pt x="258030" y="276469"/>
                </a:cubicBezTo>
                <a:close/>
                <a:moveTo>
                  <a:pt x="376138" y="274350"/>
                </a:moveTo>
                <a:cubicBezTo>
                  <a:pt x="394675" y="274350"/>
                  <a:pt x="403679" y="286001"/>
                  <a:pt x="405797" y="302950"/>
                </a:cubicBezTo>
                <a:cubicBezTo>
                  <a:pt x="403679" y="322017"/>
                  <a:pt x="394145" y="333139"/>
                  <a:pt x="375608" y="332609"/>
                </a:cubicBezTo>
                <a:cubicBezTo>
                  <a:pt x="358130" y="332080"/>
                  <a:pt x="347537" y="321487"/>
                  <a:pt x="347008" y="304539"/>
                </a:cubicBezTo>
                <a:cubicBezTo>
                  <a:pt x="346478" y="286532"/>
                  <a:pt x="357070" y="274880"/>
                  <a:pt x="376138" y="274350"/>
                </a:cubicBezTo>
                <a:close/>
                <a:moveTo>
                  <a:pt x="495834" y="271702"/>
                </a:moveTo>
                <a:cubicBezTo>
                  <a:pt x="515431" y="273291"/>
                  <a:pt x="526023" y="284943"/>
                  <a:pt x="526553" y="305068"/>
                </a:cubicBezTo>
                <a:cubicBezTo>
                  <a:pt x="524435" y="324665"/>
                  <a:pt x="513312" y="335787"/>
                  <a:pt x="493716" y="335787"/>
                </a:cubicBezTo>
                <a:cubicBezTo>
                  <a:pt x="474119" y="335258"/>
                  <a:pt x="462997" y="323606"/>
                  <a:pt x="461938" y="304009"/>
                </a:cubicBezTo>
                <a:cubicBezTo>
                  <a:pt x="460878" y="286002"/>
                  <a:pt x="478356" y="269583"/>
                  <a:pt x="495834" y="271702"/>
                </a:cubicBezTo>
                <a:close/>
                <a:moveTo>
                  <a:pt x="612884" y="269585"/>
                </a:moveTo>
                <a:cubicBezTo>
                  <a:pt x="632480" y="269055"/>
                  <a:pt x="647840" y="284414"/>
                  <a:pt x="647840" y="304010"/>
                </a:cubicBezTo>
                <a:cubicBezTo>
                  <a:pt x="647840" y="323078"/>
                  <a:pt x="631951" y="338966"/>
                  <a:pt x="612884" y="338966"/>
                </a:cubicBezTo>
                <a:cubicBezTo>
                  <a:pt x="593817" y="338966"/>
                  <a:pt x="577928" y="323078"/>
                  <a:pt x="577928" y="304010"/>
                </a:cubicBezTo>
                <a:cubicBezTo>
                  <a:pt x="577928" y="284414"/>
                  <a:pt x="593287" y="269055"/>
                  <a:pt x="612884" y="269585"/>
                </a:cubicBezTo>
                <a:close/>
                <a:moveTo>
                  <a:pt x="731521" y="265346"/>
                </a:moveTo>
                <a:cubicBezTo>
                  <a:pt x="751648" y="265346"/>
                  <a:pt x="768595" y="281765"/>
                  <a:pt x="769125" y="301891"/>
                </a:cubicBezTo>
                <a:cubicBezTo>
                  <a:pt x="769655" y="323076"/>
                  <a:pt x="752707" y="341613"/>
                  <a:pt x="731521" y="341613"/>
                </a:cubicBezTo>
                <a:cubicBezTo>
                  <a:pt x="711396" y="341613"/>
                  <a:pt x="694447" y="325194"/>
                  <a:pt x="693917" y="305069"/>
                </a:cubicBezTo>
                <a:cubicBezTo>
                  <a:pt x="693387" y="283354"/>
                  <a:pt x="710335" y="265346"/>
                  <a:pt x="731521" y="265346"/>
                </a:cubicBezTo>
                <a:close/>
                <a:moveTo>
                  <a:pt x="851219" y="263758"/>
                </a:moveTo>
                <a:cubicBezTo>
                  <a:pt x="873463" y="264287"/>
                  <a:pt x="890941" y="282294"/>
                  <a:pt x="890410" y="304539"/>
                </a:cubicBezTo>
                <a:cubicBezTo>
                  <a:pt x="889881" y="326254"/>
                  <a:pt x="871874" y="344261"/>
                  <a:pt x="849629" y="344261"/>
                </a:cubicBezTo>
                <a:cubicBezTo>
                  <a:pt x="826326" y="344261"/>
                  <a:pt x="808318" y="325195"/>
                  <a:pt x="809377" y="301890"/>
                </a:cubicBezTo>
                <a:cubicBezTo>
                  <a:pt x="810436" y="279646"/>
                  <a:pt x="828974" y="262697"/>
                  <a:pt x="851219" y="263758"/>
                </a:cubicBezTo>
                <a:close/>
                <a:moveTo>
                  <a:pt x="968796" y="260050"/>
                </a:moveTo>
                <a:cubicBezTo>
                  <a:pt x="992630" y="260050"/>
                  <a:pt x="1012756" y="281236"/>
                  <a:pt x="1012227" y="304540"/>
                </a:cubicBezTo>
                <a:cubicBezTo>
                  <a:pt x="1011697" y="327314"/>
                  <a:pt x="992101" y="346380"/>
                  <a:pt x="969326" y="346910"/>
                </a:cubicBezTo>
                <a:cubicBezTo>
                  <a:pt x="946022" y="347440"/>
                  <a:pt x="924836" y="327314"/>
                  <a:pt x="924836" y="303481"/>
                </a:cubicBezTo>
                <a:cubicBezTo>
                  <a:pt x="924307" y="280176"/>
                  <a:pt x="944963" y="260050"/>
                  <a:pt x="968796" y="260050"/>
                </a:cubicBezTo>
                <a:close/>
                <a:moveTo>
                  <a:pt x="1085845" y="258462"/>
                </a:moveTo>
                <a:cubicBezTo>
                  <a:pt x="1111797" y="257932"/>
                  <a:pt x="1133512" y="279118"/>
                  <a:pt x="1133512" y="304539"/>
                </a:cubicBezTo>
                <a:cubicBezTo>
                  <a:pt x="1132983" y="328903"/>
                  <a:pt x="1112326" y="349029"/>
                  <a:pt x="1087434" y="349559"/>
                </a:cubicBezTo>
                <a:cubicBezTo>
                  <a:pt x="1061482" y="350088"/>
                  <a:pt x="1039767" y="328903"/>
                  <a:pt x="1040296" y="303480"/>
                </a:cubicBezTo>
                <a:cubicBezTo>
                  <a:pt x="1040826" y="278588"/>
                  <a:pt x="1060953" y="258462"/>
                  <a:pt x="1085845" y="258462"/>
                </a:cubicBezTo>
                <a:close/>
                <a:moveTo>
                  <a:pt x="1206071" y="254754"/>
                </a:moveTo>
                <a:cubicBezTo>
                  <a:pt x="1233083" y="255284"/>
                  <a:pt x="1254268" y="278058"/>
                  <a:pt x="1253739" y="304539"/>
                </a:cubicBezTo>
                <a:cubicBezTo>
                  <a:pt x="1253209" y="331021"/>
                  <a:pt x="1230965" y="353265"/>
                  <a:pt x="1204483" y="353265"/>
                </a:cubicBezTo>
                <a:cubicBezTo>
                  <a:pt x="1177472" y="353265"/>
                  <a:pt x="1154698" y="328902"/>
                  <a:pt x="1155757" y="301891"/>
                </a:cubicBezTo>
                <a:cubicBezTo>
                  <a:pt x="1156816" y="275938"/>
                  <a:pt x="1180119" y="253693"/>
                  <a:pt x="1206071" y="254754"/>
                </a:cubicBezTo>
                <a:close/>
                <a:moveTo>
                  <a:pt x="1322062" y="254225"/>
                </a:moveTo>
                <a:cubicBezTo>
                  <a:pt x="1349073" y="252635"/>
                  <a:pt x="1372906" y="275410"/>
                  <a:pt x="1373436" y="302951"/>
                </a:cubicBezTo>
                <a:cubicBezTo>
                  <a:pt x="1372906" y="329433"/>
                  <a:pt x="1351191" y="352207"/>
                  <a:pt x="1325239" y="352737"/>
                </a:cubicBezTo>
                <a:cubicBezTo>
                  <a:pt x="1299288" y="353266"/>
                  <a:pt x="1276513" y="331551"/>
                  <a:pt x="1275454" y="305069"/>
                </a:cubicBezTo>
                <a:cubicBezTo>
                  <a:pt x="1274395" y="278588"/>
                  <a:pt x="1295580" y="255814"/>
                  <a:pt x="1322062" y="254225"/>
                </a:cubicBezTo>
                <a:close/>
                <a:moveTo>
                  <a:pt x="1441759" y="254225"/>
                </a:moveTo>
                <a:cubicBezTo>
                  <a:pt x="1468240" y="253695"/>
                  <a:pt x="1491014" y="275940"/>
                  <a:pt x="1491544" y="302421"/>
                </a:cubicBezTo>
                <a:cubicBezTo>
                  <a:pt x="1492073" y="329432"/>
                  <a:pt x="1470358" y="352206"/>
                  <a:pt x="1443877" y="352736"/>
                </a:cubicBezTo>
                <a:cubicBezTo>
                  <a:pt x="1417924" y="353265"/>
                  <a:pt x="1394621" y="331021"/>
                  <a:pt x="1394091" y="304539"/>
                </a:cubicBezTo>
                <a:cubicBezTo>
                  <a:pt x="1393562" y="278058"/>
                  <a:pt x="1415277" y="255284"/>
                  <a:pt x="1441759" y="254225"/>
                </a:cubicBezTo>
                <a:close/>
                <a:moveTo>
                  <a:pt x="1325769" y="127642"/>
                </a:moveTo>
                <a:cubicBezTo>
                  <a:pt x="1351721" y="128171"/>
                  <a:pt x="1373436" y="150945"/>
                  <a:pt x="1372907" y="177427"/>
                </a:cubicBezTo>
                <a:cubicBezTo>
                  <a:pt x="1372377" y="203379"/>
                  <a:pt x="1350132" y="226153"/>
                  <a:pt x="1324180" y="226153"/>
                </a:cubicBezTo>
                <a:cubicBezTo>
                  <a:pt x="1297169" y="226153"/>
                  <a:pt x="1274395" y="202320"/>
                  <a:pt x="1275454" y="174779"/>
                </a:cubicBezTo>
                <a:cubicBezTo>
                  <a:pt x="1276513" y="148298"/>
                  <a:pt x="1299287" y="126583"/>
                  <a:pt x="1325769" y="127642"/>
                </a:cubicBezTo>
                <a:close/>
                <a:moveTo>
                  <a:pt x="1205542" y="126583"/>
                </a:moveTo>
                <a:cubicBezTo>
                  <a:pt x="1232024" y="127642"/>
                  <a:pt x="1254269" y="150416"/>
                  <a:pt x="1254269" y="176368"/>
                </a:cubicBezTo>
                <a:cubicBezTo>
                  <a:pt x="1254269" y="202849"/>
                  <a:pt x="1232024" y="225623"/>
                  <a:pt x="1206073" y="225623"/>
                </a:cubicBezTo>
                <a:cubicBezTo>
                  <a:pt x="1179060" y="226153"/>
                  <a:pt x="1155757" y="202320"/>
                  <a:pt x="1156286" y="174779"/>
                </a:cubicBezTo>
                <a:cubicBezTo>
                  <a:pt x="1156817" y="148827"/>
                  <a:pt x="1180120" y="126583"/>
                  <a:pt x="1205542" y="126583"/>
                </a:cubicBezTo>
                <a:close/>
                <a:moveTo>
                  <a:pt x="1206073" y="0"/>
                </a:moveTo>
                <a:cubicBezTo>
                  <a:pt x="1232024" y="529"/>
                  <a:pt x="1254269" y="23303"/>
                  <a:pt x="1254269" y="49785"/>
                </a:cubicBezTo>
                <a:cubicBezTo>
                  <a:pt x="1254269" y="76266"/>
                  <a:pt x="1232024" y="99040"/>
                  <a:pt x="1206073" y="99040"/>
                </a:cubicBezTo>
                <a:cubicBezTo>
                  <a:pt x="1179060" y="99571"/>
                  <a:pt x="1155757" y="75737"/>
                  <a:pt x="1156286" y="48196"/>
                </a:cubicBezTo>
                <a:cubicBezTo>
                  <a:pt x="1156817" y="22244"/>
                  <a:pt x="1180120" y="0"/>
                  <a:pt x="1206073" y="0"/>
                </a:cubicBezTo>
                <a:close/>
              </a:path>
            </a:pathLst>
          </a:custGeom>
          <a:solidFill>
            <a:schemeClr val="accent4"/>
          </a:solidFill>
          <a:ln w="5034" cap="flat">
            <a:noFill/>
            <a:prstDash val="solid"/>
            <a:miter/>
          </a:ln>
        </p:spPr>
        <p:txBody>
          <a:bodyPr wrap="square" rtlCol="0" anchor="ctr">
            <a:noAutofit/>
          </a:bodyPr>
          <a:lstStyle/>
          <a:p>
            <a:endParaRPr lang="en-US"/>
          </a:p>
        </p:txBody>
      </p:sp>
      <p:sp>
        <p:nvSpPr>
          <p:cNvPr id="8" name="자유형: 도형 7">
            <a:extLst>
              <a:ext uri="{FF2B5EF4-FFF2-40B4-BE49-F238E27FC236}">
                <a16:creationId xmlns:a16="http://schemas.microsoft.com/office/drawing/2014/main" xmlns="" id="{D857F134-F361-4A05-A2D9-C832ECFD2A40}"/>
              </a:ext>
            </a:extLst>
          </p:cNvPr>
          <p:cNvSpPr/>
          <p:nvPr/>
        </p:nvSpPr>
        <p:spPr>
          <a:xfrm rot="16200000">
            <a:off x="2165548" y="4477746"/>
            <a:ext cx="1608654" cy="982320"/>
          </a:xfrm>
          <a:custGeom>
            <a:avLst/>
            <a:gdLst>
              <a:gd name="connsiteX0" fmla="*/ 1205013 w 1729358"/>
              <a:gd name="connsiteY0" fmla="*/ 1016895 h 1114886"/>
              <a:gd name="connsiteX1" fmla="*/ 1253739 w 1729358"/>
              <a:gd name="connsiteY1" fmla="*/ 1066151 h 1114886"/>
              <a:gd name="connsiteX2" fmla="*/ 1204483 w 1729358"/>
              <a:gd name="connsiteY2" fmla="*/ 1114877 h 1114886"/>
              <a:gd name="connsiteX3" fmla="*/ 1155757 w 1729358"/>
              <a:gd name="connsiteY3" fmla="*/ 1065621 h 1114886"/>
              <a:gd name="connsiteX4" fmla="*/ 1205013 w 1729358"/>
              <a:gd name="connsiteY4" fmla="*/ 1016895 h 1114886"/>
              <a:gd name="connsiteX5" fmla="*/ 1323121 w 1729358"/>
              <a:gd name="connsiteY5" fmla="*/ 889784 h 1114886"/>
              <a:gd name="connsiteX6" fmla="*/ 1372907 w 1729358"/>
              <a:gd name="connsiteY6" fmla="*/ 937981 h 1114886"/>
              <a:gd name="connsiteX7" fmla="*/ 1324710 w 1729358"/>
              <a:gd name="connsiteY7" fmla="*/ 987766 h 1114886"/>
              <a:gd name="connsiteX8" fmla="*/ 1274924 w 1729358"/>
              <a:gd name="connsiteY8" fmla="*/ 939569 h 1114886"/>
              <a:gd name="connsiteX9" fmla="*/ 1323121 w 1729358"/>
              <a:gd name="connsiteY9" fmla="*/ 889784 h 1114886"/>
              <a:gd name="connsiteX10" fmla="*/ 1206072 w 1729358"/>
              <a:gd name="connsiteY10" fmla="*/ 889254 h 1114886"/>
              <a:gd name="connsiteX11" fmla="*/ 1254269 w 1729358"/>
              <a:gd name="connsiteY11" fmla="*/ 939040 h 1114886"/>
              <a:gd name="connsiteX12" fmla="*/ 1205013 w 1729358"/>
              <a:gd name="connsiteY12" fmla="*/ 987766 h 1114886"/>
              <a:gd name="connsiteX13" fmla="*/ 1156816 w 1729358"/>
              <a:gd name="connsiteY13" fmla="*/ 937981 h 1114886"/>
              <a:gd name="connsiteX14" fmla="*/ 1206072 w 1729358"/>
              <a:gd name="connsiteY14" fmla="*/ 889254 h 1114886"/>
              <a:gd name="connsiteX15" fmla="*/ 20225 w 1729358"/>
              <a:gd name="connsiteY15" fmla="*/ 790212 h 1114886"/>
              <a:gd name="connsiteX16" fmla="*/ 41940 w 1729358"/>
              <a:gd name="connsiteY16" fmla="*/ 811398 h 1114886"/>
              <a:gd name="connsiteX17" fmla="*/ 19695 w 1729358"/>
              <a:gd name="connsiteY17" fmla="*/ 832583 h 1114886"/>
              <a:gd name="connsiteX18" fmla="*/ 99 w 1729358"/>
              <a:gd name="connsiteY18" fmla="*/ 809808 h 1114886"/>
              <a:gd name="connsiteX19" fmla="*/ 20225 w 1729358"/>
              <a:gd name="connsiteY19" fmla="*/ 790212 h 1114886"/>
              <a:gd name="connsiteX20" fmla="*/ 139923 w 1729358"/>
              <a:gd name="connsiteY20" fmla="*/ 788623 h 1114886"/>
              <a:gd name="connsiteX21" fmla="*/ 163756 w 1729358"/>
              <a:gd name="connsiteY21" fmla="*/ 811398 h 1114886"/>
              <a:gd name="connsiteX22" fmla="*/ 139923 w 1729358"/>
              <a:gd name="connsiteY22" fmla="*/ 835761 h 1114886"/>
              <a:gd name="connsiteX23" fmla="*/ 115559 w 1729358"/>
              <a:gd name="connsiteY23" fmla="*/ 810868 h 1114886"/>
              <a:gd name="connsiteX24" fmla="*/ 139923 w 1729358"/>
              <a:gd name="connsiteY24" fmla="*/ 788623 h 1114886"/>
              <a:gd name="connsiteX25" fmla="*/ 256441 w 1729358"/>
              <a:gd name="connsiteY25" fmla="*/ 784386 h 1114886"/>
              <a:gd name="connsiteX26" fmla="*/ 283982 w 1729358"/>
              <a:gd name="connsiteY26" fmla="*/ 809809 h 1114886"/>
              <a:gd name="connsiteX27" fmla="*/ 259089 w 1729358"/>
              <a:gd name="connsiteY27" fmla="*/ 838408 h 1114886"/>
              <a:gd name="connsiteX28" fmla="*/ 231019 w 1729358"/>
              <a:gd name="connsiteY28" fmla="*/ 812456 h 1114886"/>
              <a:gd name="connsiteX29" fmla="*/ 256441 w 1729358"/>
              <a:gd name="connsiteY29" fmla="*/ 784386 h 1114886"/>
              <a:gd name="connsiteX30" fmla="*/ 375609 w 1729358"/>
              <a:gd name="connsiteY30" fmla="*/ 782268 h 1114886"/>
              <a:gd name="connsiteX31" fmla="*/ 404738 w 1729358"/>
              <a:gd name="connsiteY31" fmla="*/ 811928 h 1114886"/>
              <a:gd name="connsiteX32" fmla="*/ 377197 w 1729358"/>
              <a:gd name="connsiteY32" fmla="*/ 841057 h 1114886"/>
              <a:gd name="connsiteX33" fmla="*/ 346479 w 1729358"/>
              <a:gd name="connsiteY33" fmla="*/ 812987 h 1114886"/>
              <a:gd name="connsiteX34" fmla="*/ 375609 w 1729358"/>
              <a:gd name="connsiteY34" fmla="*/ 782268 h 1114886"/>
              <a:gd name="connsiteX35" fmla="*/ 494775 w 1729358"/>
              <a:gd name="connsiteY35" fmla="*/ 779091 h 1114886"/>
              <a:gd name="connsiteX36" fmla="*/ 526553 w 1729358"/>
              <a:gd name="connsiteY36" fmla="*/ 811398 h 1114886"/>
              <a:gd name="connsiteX37" fmla="*/ 495305 w 1729358"/>
              <a:gd name="connsiteY37" fmla="*/ 843175 h 1114886"/>
              <a:gd name="connsiteX38" fmla="*/ 462468 w 1729358"/>
              <a:gd name="connsiteY38" fmla="*/ 812986 h 1114886"/>
              <a:gd name="connsiteX39" fmla="*/ 494775 w 1729358"/>
              <a:gd name="connsiteY39" fmla="*/ 779091 h 1114886"/>
              <a:gd name="connsiteX40" fmla="*/ 612884 w 1729358"/>
              <a:gd name="connsiteY40" fmla="*/ 776971 h 1114886"/>
              <a:gd name="connsiteX41" fmla="*/ 647840 w 1729358"/>
              <a:gd name="connsiteY41" fmla="*/ 811398 h 1114886"/>
              <a:gd name="connsiteX42" fmla="*/ 612884 w 1729358"/>
              <a:gd name="connsiteY42" fmla="*/ 846353 h 1114886"/>
              <a:gd name="connsiteX43" fmla="*/ 577928 w 1729358"/>
              <a:gd name="connsiteY43" fmla="*/ 811398 h 1114886"/>
              <a:gd name="connsiteX44" fmla="*/ 612884 w 1729358"/>
              <a:gd name="connsiteY44" fmla="*/ 776971 h 1114886"/>
              <a:gd name="connsiteX45" fmla="*/ 733640 w 1729358"/>
              <a:gd name="connsiteY45" fmla="*/ 773795 h 1114886"/>
              <a:gd name="connsiteX46" fmla="*/ 769126 w 1729358"/>
              <a:gd name="connsiteY46" fmla="*/ 815636 h 1114886"/>
              <a:gd name="connsiteX47" fmla="*/ 729403 w 1729358"/>
              <a:gd name="connsiteY47" fmla="*/ 850062 h 1114886"/>
              <a:gd name="connsiteX48" fmla="*/ 693917 w 1729358"/>
              <a:gd name="connsiteY48" fmla="*/ 808221 h 1114886"/>
              <a:gd name="connsiteX49" fmla="*/ 733640 w 1729358"/>
              <a:gd name="connsiteY49" fmla="*/ 773795 h 1114886"/>
              <a:gd name="connsiteX50" fmla="*/ 849629 w 1729358"/>
              <a:gd name="connsiteY50" fmla="*/ 771145 h 1114886"/>
              <a:gd name="connsiteX51" fmla="*/ 890410 w 1729358"/>
              <a:gd name="connsiteY51" fmla="*/ 810868 h 1114886"/>
              <a:gd name="connsiteX52" fmla="*/ 851748 w 1729358"/>
              <a:gd name="connsiteY52" fmla="*/ 852179 h 1114886"/>
              <a:gd name="connsiteX53" fmla="*/ 809377 w 1729358"/>
              <a:gd name="connsiteY53" fmla="*/ 811397 h 1114886"/>
              <a:gd name="connsiteX54" fmla="*/ 849629 w 1729358"/>
              <a:gd name="connsiteY54" fmla="*/ 771145 h 1114886"/>
              <a:gd name="connsiteX55" fmla="*/ 969856 w 1729358"/>
              <a:gd name="connsiteY55" fmla="*/ 768498 h 1114886"/>
              <a:gd name="connsiteX56" fmla="*/ 1012226 w 1729358"/>
              <a:gd name="connsiteY56" fmla="*/ 814046 h 1114886"/>
              <a:gd name="connsiteX57" fmla="*/ 968797 w 1729358"/>
              <a:gd name="connsiteY57" fmla="*/ 855357 h 1114886"/>
              <a:gd name="connsiteX58" fmla="*/ 925367 w 1729358"/>
              <a:gd name="connsiteY58" fmla="*/ 811399 h 1114886"/>
              <a:gd name="connsiteX59" fmla="*/ 969856 w 1729358"/>
              <a:gd name="connsiteY59" fmla="*/ 768498 h 1114886"/>
              <a:gd name="connsiteX60" fmla="*/ 1086374 w 1729358"/>
              <a:gd name="connsiteY60" fmla="*/ 765850 h 1114886"/>
              <a:gd name="connsiteX61" fmla="*/ 1133512 w 1729358"/>
              <a:gd name="connsiteY61" fmla="*/ 811929 h 1114886"/>
              <a:gd name="connsiteX62" fmla="*/ 1087434 w 1729358"/>
              <a:gd name="connsiteY62" fmla="*/ 857477 h 1114886"/>
              <a:gd name="connsiteX63" fmla="*/ 1040296 w 1729358"/>
              <a:gd name="connsiteY63" fmla="*/ 810868 h 1114886"/>
              <a:gd name="connsiteX64" fmla="*/ 1086374 w 1729358"/>
              <a:gd name="connsiteY64" fmla="*/ 765850 h 1114886"/>
              <a:gd name="connsiteX65" fmla="*/ 1205012 w 1729358"/>
              <a:gd name="connsiteY65" fmla="*/ 763201 h 1114886"/>
              <a:gd name="connsiteX66" fmla="*/ 1253739 w 1729358"/>
              <a:gd name="connsiteY66" fmla="*/ 811398 h 1114886"/>
              <a:gd name="connsiteX67" fmla="*/ 1206601 w 1729358"/>
              <a:gd name="connsiteY67" fmla="*/ 861183 h 1114886"/>
              <a:gd name="connsiteX68" fmla="*/ 1156286 w 1729358"/>
              <a:gd name="connsiteY68" fmla="*/ 814045 h 1114886"/>
              <a:gd name="connsiteX69" fmla="*/ 1205012 w 1729358"/>
              <a:gd name="connsiteY69" fmla="*/ 763201 h 1114886"/>
              <a:gd name="connsiteX70" fmla="*/ 1443877 w 1729358"/>
              <a:gd name="connsiteY70" fmla="*/ 762672 h 1114886"/>
              <a:gd name="connsiteX71" fmla="*/ 1491544 w 1729358"/>
              <a:gd name="connsiteY71" fmla="*/ 812457 h 1114886"/>
              <a:gd name="connsiteX72" fmla="*/ 1441759 w 1729358"/>
              <a:gd name="connsiteY72" fmla="*/ 860654 h 1114886"/>
              <a:gd name="connsiteX73" fmla="*/ 1394091 w 1729358"/>
              <a:gd name="connsiteY73" fmla="*/ 810339 h 1114886"/>
              <a:gd name="connsiteX74" fmla="*/ 1443877 w 1729358"/>
              <a:gd name="connsiteY74" fmla="*/ 762672 h 1114886"/>
              <a:gd name="connsiteX75" fmla="*/ 1324709 w 1729358"/>
              <a:gd name="connsiteY75" fmla="*/ 762671 h 1114886"/>
              <a:gd name="connsiteX76" fmla="*/ 1372906 w 1729358"/>
              <a:gd name="connsiteY76" fmla="*/ 812457 h 1114886"/>
              <a:gd name="connsiteX77" fmla="*/ 1323650 w 1729358"/>
              <a:gd name="connsiteY77" fmla="*/ 861183 h 1114886"/>
              <a:gd name="connsiteX78" fmla="*/ 1275453 w 1729358"/>
              <a:gd name="connsiteY78" fmla="*/ 811398 h 1114886"/>
              <a:gd name="connsiteX79" fmla="*/ 1324709 w 1729358"/>
              <a:gd name="connsiteY79" fmla="*/ 762671 h 1114886"/>
              <a:gd name="connsiteX80" fmla="*/ 20754 w 1729358"/>
              <a:gd name="connsiteY80" fmla="*/ 663101 h 1114886"/>
              <a:gd name="connsiteX81" fmla="*/ 42999 w 1729358"/>
              <a:gd name="connsiteY81" fmla="*/ 683228 h 1114886"/>
              <a:gd name="connsiteX82" fmla="*/ 20754 w 1729358"/>
              <a:gd name="connsiteY82" fmla="*/ 705472 h 1114886"/>
              <a:gd name="connsiteX83" fmla="*/ 628 w 1729358"/>
              <a:gd name="connsiteY83" fmla="*/ 685875 h 1114886"/>
              <a:gd name="connsiteX84" fmla="*/ 20754 w 1729358"/>
              <a:gd name="connsiteY84" fmla="*/ 663101 h 1114886"/>
              <a:gd name="connsiteX85" fmla="*/ 137802 w 1729358"/>
              <a:gd name="connsiteY85" fmla="*/ 660983 h 1114886"/>
              <a:gd name="connsiteX86" fmla="*/ 163224 w 1729358"/>
              <a:gd name="connsiteY86" fmla="*/ 684816 h 1114886"/>
              <a:gd name="connsiteX87" fmla="*/ 139391 w 1729358"/>
              <a:gd name="connsiteY87" fmla="*/ 709178 h 1114886"/>
              <a:gd name="connsiteX88" fmla="*/ 115558 w 1729358"/>
              <a:gd name="connsiteY88" fmla="*/ 685875 h 1114886"/>
              <a:gd name="connsiteX89" fmla="*/ 137802 w 1729358"/>
              <a:gd name="connsiteY89" fmla="*/ 660983 h 1114886"/>
              <a:gd name="connsiteX90" fmla="*/ 258560 w 1729358"/>
              <a:gd name="connsiteY90" fmla="*/ 657275 h 1114886"/>
              <a:gd name="connsiteX91" fmla="*/ 283982 w 1729358"/>
              <a:gd name="connsiteY91" fmla="*/ 685875 h 1114886"/>
              <a:gd name="connsiteX92" fmla="*/ 256441 w 1729358"/>
              <a:gd name="connsiteY92" fmla="*/ 711297 h 1114886"/>
              <a:gd name="connsiteX93" fmla="*/ 231019 w 1729358"/>
              <a:gd name="connsiteY93" fmla="*/ 683757 h 1114886"/>
              <a:gd name="connsiteX94" fmla="*/ 258560 w 1729358"/>
              <a:gd name="connsiteY94" fmla="*/ 657275 h 1114886"/>
              <a:gd name="connsiteX95" fmla="*/ 375077 w 1729358"/>
              <a:gd name="connsiteY95" fmla="*/ 655686 h 1114886"/>
              <a:gd name="connsiteX96" fmla="*/ 405267 w 1729358"/>
              <a:gd name="connsiteY96" fmla="*/ 684286 h 1114886"/>
              <a:gd name="connsiteX97" fmla="*/ 375608 w 1729358"/>
              <a:gd name="connsiteY97" fmla="*/ 713945 h 1114886"/>
              <a:gd name="connsiteX98" fmla="*/ 346478 w 1729358"/>
              <a:gd name="connsiteY98" fmla="*/ 683756 h 1114886"/>
              <a:gd name="connsiteX99" fmla="*/ 375077 w 1729358"/>
              <a:gd name="connsiteY99" fmla="*/ 655686 h 1114886"/>
              <a:gd name="connsiteX100" fmla="*/ 493716 w 1729358"/>
              <a:gd name="connsiteY100" fmla="*/ 652508 h 1114886"/>
              <a:gd name="connsiteX101" fmla="*/ 526554 w 1729358"/>
              <a:gd name="connsiteY101" fmla="*/ 683757 h 1114886"/>
              <a:gd name="connsiteX102" fmla="*/ 495835 w 1729358"/>
              <a:gd name="connsiteY102" fmla="*/ 716594 h 1114886"/>
              <a:gd name="connsiteX103" fmla="*/ 461938 w 1729358"/>
              <a:gd name="connsiteY103" fmla="*/ 686934 h 1114886"/>
              <a:gd name="connsiteX104" fmla="*/ 493716 w 1729358"/>
              <a:gd name="connsiteY104" fmla="*/ 652508 h 1114886"/>
              <a:gd name="connsiteX105" fmla="*/ 611823 w 1729358"/>
              <a:gd name="connsiteY105" fmla="*/ 650390 h 1114886"/>
              <a:gd name="connsiteX106" fmla="*/ 647838 w 1729358"/>
              <a:gd name="connsiteY106" fmla="*/ 683756 h 1114886"/>
              <a:gd name="connsiteX107" fmla="*/ 613943 w 1729358"/>
              <a:gd name="connsiteY107" fmla="*/ 720301 h 1114886"/>
              <a:gd name="connsiteX108" fmla="*/ 577928 w 1729358"/>
              <a:gd name="connsiteY108" fmla="*/ 686405 h 1114886"/>
              <a:gd name="connsiteX109" fmla="*/ 611823 w 1729358"/>
              <a:gd name="connsiteY109" fmla="*/ 650390 h 1114886"/>
              <a:gd name="connsiteX110" fmla="*/ 732052 w 1729358"/>
              <a:gd name="connsiteY110" fmla="*/ 646682 h 1114886"/>
              <a:gd name="connsiteX111" fmla="*/ 769125 w 1729358"/>
              <a:gd name="connsiteY111" fmla="*/ 683756 h 1114886"/>
              <a:gd name="connsiteX112" fmla="*/ 730993 w 1729358"/>
              <a:gd name="connsiteY112" fmla="*/ 722949 h 1114886"/>
              <a:gd name="connsiteX113" fmla="*/ 693918 w 1729358"/>
              <a:gd name="connsiteY113" fmla="*/ 685875 h 1114886"/>
              <a:gd name="connsiteX114" fmla="*/ 732052 w 1729358"/>
              <a:gd name="connsiteY114" fmla="*/ 646682 h 1114886"/>
              <a:gd name="connsiteX115" fmla="*/ 848570 w 1729358"/>
              <a:gd name="connsiteY115" fmla="*/ 644035 h 1114886"/>
              <a:gd name="connsiteX116" fmla="*/ 890410 w 1729358"/>
              <a:gd name="connsiteY116" fmla="*/ 685346 h 1114886"/>
              <a:gd name="connsiteX117" fmla="*/ 849629 w 1729358"/>
              <a:gd name="connsiteY117" fmla="*/ 725068 h 1114886"/>
              <a:gd name="connsiteX118" fmla="*/ 809377 w 1729358"/>
              <a:gd name="connsiteY118" fmla="*/ 684816 h 1114886"/>
              <a:gd name="connsiteX119" fmla="*/ 848570 w 1729358"/>
              <a:gd name="connsiteY119" fmla="*/ 644035 h 1114886"/>
              <a:gd name="connsiteX120" fmla="*/ 969856 w 1729358"/>
              <a:gd name="connsiteY120" fmla="*/ 641386 h 1114886"/>
              <a:gd name="connsiteX121" fmla="*/ 1011697 w 1729358"/>
              <a:gd name="connsiteY121" fmla="*/ 684287 h 1114886"/>
              <a:gd name="connsiteX122" fmla="*/ 967738 w 1729358"/>
              <a:gd name="connsiteY122" fmla="*/ 728245 h 1114886"/>
              <a:gd name="connsiteX123" fmla="*/ 924308 w 1729358"/>
              <a:gd name="connsiteY123" fmla="*/ 683757 h 1114886"/>
              <a:gd name="connsiteX124" fmla="*/ 969856 w 1729358"/>
              <a:gd name="connsiteY124" fmla="*/ 641386 h 1114886"/>
              <a:gd name="connsiteX125" fmla="*/ 1087435 w 1729358"/>
              <a:gd name="connsiteY125" fmla="*/ 639267 h 1114886"/>
              <a:gd name="connsiteX126" fmla="*/ 1133513 w 1729358"/>
              <a:gd name="connsiteY126" fmla="*/ 684285 h 1114886"/>
              <a:gd name="connsiteX127" fmla="*/ 1086376 w 1729358"/>
              <a:gd name="connsiteY127" fmla="*/ 730894 h 1114886"/>
              <a:gd name="connsiteX128" fmla="*/ 1040827 w 1729358"/>
              <a:gd name="connsiteY128" fmla="*/ 685875 h 1114886"/>
              <a:gd name="connsiteX129" fmla="*/ 1087435 w 1729358"/>
              <a:gd name="connsiteY129" fmla="*/ 639267 h 1114886"/>
              <a:gd name="connsiteX130" fmla="*/ 1206072 w 1729358"/>
              <a:gd name="connsiteY130" fmla="*/ 635561 h 1114886"/>
              <a:gd name="connsiteX131" fmla="*/ 1254269 w 1729358"/>
              <a:gd name="connsiteY131" fmla="*/ 685346 h 1114886"/>
              <a:gd name="connsiteX132" fmla="*/ 1204483 w 1729358"/>
              <a:gd name="connsiteY132" fmla="*/ 733543 h 1114886"/>
              <a:gd name="connsiteX133" fmla="*/ 1156286 w 1729358"/>
              <a:gd name="connsiteY133" fmla="*/ 683758 h 1114886"/>
              <a:gd name="connsiteX134" fmla="*/ 1206072 w 1729358"/>
              <a:gd name="connsiteY134" fmla="*/ 635561 h 1114886"/>
              <a:gd name="connsiteX135" fmla="*/ 1441759 w 1729358"/>
              <a:gd name="connsiteY135" fmla="*/ 635560 h 1114886"/>
              <a:gd name="connsiteX136" fmla="*/ 1491544 w 1729358"/>
              <a:gd name="connsiteY136" fmla="*/ 683756 h 1114886"/>
              <a:gd name="connsiteX137" fmla="*/ 1443877 w 1729358"/>
              <a:gd name="connsiteY137" fmla="*/ 734071 h 1114886"/>
              <a:gd name="connsiteX138" fmla="*/ 1394091 w 1729358"/>
              <a:gd name="connsiteY138" fmla="*/ 685874 h 1114886"/>
              <a:gd name="connsiteX139" fmla="*/ 1441759 w 1729358"/>
              <a:gd name="connsiteY139" fmla="*/ 635560 h 1114886"/>
              <a:gd name="connsiteX140" fmla="*/ 1323121 w 1729358"/>
              <a:gd name="connsiteY140" fmla="*/ 635560 h 1114886"/>
              <a:gd name="connsiteX141" fmla="*/ 1372906 w 1729358"/>
              <a:gd name="connsiteY141" fmla="*/ 683756 h 1114886"/>
              <a:gd name="connsiteX142" fmla="*/ 1325239 w 1729358"/>
              <a:gd name="connsiteY142" fmla="*/ 734071 h 1114886"/>
              <a:gd name="connsiteX143" fmla="*/ 1275453 w 1729358"/>
              <a:gd name="connsiteY143" fmla="*/ 685874 h 1114886"/>
              <a:gd name="connsiteX144" fmla="*/ 1323121 w 1729358"/>
              <a:gd name="connsiteY144" fmla="*/ 635560 h 1114886"/>
              <a:gd name="connsiteX145" fmla="*/ 1561455 w 1729358"/>
              <a:gd name="connsiteY145" fmla="*/ 635559 h 1114886"/>
              <a:gd name="connsiteX146" fmla="*/ 1610711 w 1729358"/>
              <a:gd name="connsiteY146" fmla="*/ 683756 h 1114886"/>
              <a:gd name="connsiteX147" fmla="*/ 1560926 w 1729358"/>
              <a:gd name="connsiteY147" fmla="*/ 734071 h 1114886"/>
              <a:gd name="connsiteX148" fmla="*/ 1512729 w 1729358"/>
              <a:gd name="connsiteY148" fmla="*/ 684286 h 1114886"/>
              <a:gd name="connsiteX149" fmla="*/ 1561455 w 1729358"/>
              <a:gd name="connsiteY149" fmla="*/ 635559 h 1114886"/>
              <a:gd name="connsiteX150" fmla="*/ 18636 w 1729358"/>
              <a:gd name="connsiteY150" fmla="*/ 536518 h 1114886"/>
              <a:gd name="connsiteX151" fmla="*/ 41939 w 1729358"/>
              <a:gd name="connsiteY151" fmla="*/ 556114 h 1114886"/>
              <a:gd name="connsiteX152" fmla="*/ 21814 w 1729358"/>
              <a:gd name="connsiteY152" fmla="*/ 578889 h 1114886"/>
              <a:gd name="connsiteX153" fmla="*/ 99 w 1729358"/>
              <a:gd name="connsiteY153" fmla="*/ 557704 h 1114886"/>
              <a:gd name="connsiteX154" fmla="*/ 18636 w 1729358"/>
              <a:gd name="connsiteY154" fmla="*/ 536518 h 1114886"/>
              <a:gd name="connsiteX155" fmla="*/ 140450 w 1729358"/>
              <a:gd name="connsiteY155" fmla="*/ 533870 h 1114886"/>
              <a:gd name="connsiteX156" fmla="*/ 163754 w 1729358"/>
              <a:gd name="connsiteY156" fmla="*/ 557703 h 1114886"/>
              <a:gd name="connsiteX157" fmla="*/ 138862 w 1729358"/>
              <a:gd name="connsiteY157" fmla="*/ 581536 h 1114886"/>
              <a:gd name="connsiteX158" fmla="*/ 115557 w 1729358"/>
              <a:gd name="connsiteY158" fmla="*/ 555584 h 1114886"/>
              <a:gd name="connsiteX159" fmla="*/ 140450 w 1729358"/>
              <a:gd name="connsiteY159" fmla="*/ 533870 h 1114886"/>
              <a:gd name="connsiteX160" fmla="*/ 258559 w 1729358"/>
              <a:gd name="connsiteY160" fmla="*/ 531222 h 1114886"/>
              <a:gd name="connsiteX161" fmla="*/ 285041 w 1729358"/>
              <a:gd name="connsiteY161" fmla="*/ 557704 h 1114886"/>
              <a:gd name="connsiteX162" fmla="*/ 257500 w 1729358"/>
              <a:gd name="connsiteY162" fmla="*/ 584185 h 1114886"/>
              <a:gd name="connsiteX163" fmla="*/ 231548 w 1729358"/>
              <a:gd name="connsiteY163" fmla="*/ 557174 h 1114886"/>
              <a:gd name="connsiteX164" fmla="*/ 258559 w 1729358"/>
              <a:gd name="connsiteY164" fmla="*/ 531222 h 1114886"/>
              <a:gd name="connsiteX165" fmla="*/ 374019 w 1729358"/>
              <a:gd name="connsiteY165" fmla="*/ 528044 h 1114886"/>
              <a:gd name="connsiteX166" fmla="*/ 404738 w 1729358"/>
              <a:gd name="connsiteY166" fmla="*/ 557174 h 1114886"/>
              <a:gd name="connsiteX167" fmla="*/ 378256 w 1729358"/>
              <a:gd name="connsiteY167" fmla="*/ 586833 h 1114886"/>
              <a:gd name="connsiteX168" fmla="*/ 346478 w 1729358"/>
              <a:gd name="connsiteY168" fmla="*/ 559292 h 1114886"/>
              <a:gd name="connsiteX169" fmla="*/ 374019 w 1729358"/>
              <a:gd name="connsiteY169" fmla="*/ 528044 h 1114886"/>
              <a:gd name="connsiteX170" fmla="*/ 495834 w 1729358"/>
              <a:gd name="connsiteY170" fmla="*/ 525396 h 1114886"/>
              <a:gd name="connsiteX171" fmla="*/ 526553 w 1729358"/>
              <a:gd name="connsiteY171" fmla="*/ 559822 h 1114886"/>
              <a:gd name="connsiteX172" fmla="*/ 494775 w 1729358"/>
              <a:gd name="connsiteY172" fmla="*/ 589482 h 1114886"/>
              <a:gd name="connsiteX173" fmla="*/ 462468 w 1729358"/>
              <a:gd name="connsiteY173" fmla="*/ 558763 h 1114886"/>
              <a:gd name="connsiteX174" fmla="*/ 495834 w 1729358"/>
              <a:gd name="connsiteY174" fmla="*/ 525396 h 1114886"/>
              <a:gd name="connsiteX175" fmla="*/ 611825 w 1729358"/>
              <a:gd name="connsiteY175" fmla="*/ 523279 h 1114886"/>
              <a:gd name="connsiteX176" fmla="*/ 647839 w 1729358"/>
              <a:gd name="connsiteY176" fmla="*/ 556645 h 1114886"/>
              <a:gd name="connsiteX177" fmla="*/ 613943 w 1729358"/>
              <a:gd name="connsiteY177" fmla="*/ 592661 h 1114886"/>
              <a:gd name="connsiteX178" fmla="*/ 577928 w 1729358"/>
              <a:gd name="connsiteY178" fmla="*/ 558764 h 1114886"/>
              <a:gd name="connsiteX179" fmla="*/ 611825 w 1729358"/>
              <a:gd name="connsiteY179" fmla="*/ 523279 h 1114886"/>
              <a:gd name="connsiteX180" fmla="*/ 731521 w 1729358"/>
              <a:gd name="connsiteY180" fmla="*/ 519571 h 1114886"/>
              <a:gd name="connsiteX181" fmla="*/ 769655 w 1729358"/>
              <a:gd name="connsiteY181" fmla="*/ 558764 h 1114886"/>
              <a:gd name="connsiteX182" fmla="*/ 731521 w 1729358"/>
              <a:gd name="connsiteY182" fmla="*/ 595838 h 1114886"/>
              <a:gd name="connsiteX183" fmla="*/ 693917 w 1729358"/>
              <a:gd name="connsiteY183" fmla="*/ 556645 h 1114886"/>
              <a:gd name="connsiteX184" fmla="*/ 731521 w 1729358"/>
              <a:gd name="connsiteY184" fmla="*/ 519571 h 1114886"/>
              <a:gd name="connsiteX185" fmla="*/ 849628 w 1729358"/>
              <a:gd name="connsiteY185" fmla="*/ 516922 h 1114886"/>
              <a:gd name="connsiteX186" fmla="*/ 890410 w 1729358"/>
              <a:gd name="connsiteY186" fmla="*/ 559293 h 1114886"/>
              <a:gd name="connsiteX187" fmla="*/ 848569 w 1729358"/>
              <a:gd name="connsiteY187" fmla="*/ 597956 h 1114886"/>
              <a:gd name="connsiteX188" fmla="*/ 809377 w 1729358"/>
              <a:gd name="connsiteY188" fmla="*/ 556645 h 1114886"/>
              <a:gd name="connsiteX189" fmla="*/ 849628 w 1729358"/>
              <a:gd name="connsiteY189" fmla="*/ 516922 h 1114886"/>
              <a:gd name="connsiteX190" fmla="*/ 969855 w 1729358"/>
              <a:gd name="connsiteY190" fmla="*/ 514273 h 1114886"/>
              <a:gd name="connsiteX191" fmla="*/ 1012225 w 1729358"/>
              <a:gd name="connsiteY191" fmla="*/ 557174 h 1114886"/>
              <a:gd name="connsiteX192" fmla="*/ 968267 w 1729358"/>
              <a:gd name="connsiteY192" fmla="*/ 601132 h 1114886"/>
              <a:gd name="connsiteX193" fmla="*/ 924837 w 1729358"/>
              <a:gd name="connsiteY193" fmla="*/ 556644 h 1114886"/>
              <a:gd name="connsiteX194" fmla="*/ 969855 w 1729358"/>
              <a:gd name="connsiteY194" fmla="*/ 514273 h 1114886"/>
              <a:gd name="connsiteX195" fmla="*/ 1086376 w 1729358"/>
              <a:gd name="connsiteY195" fmla="*/ 512155 h 1114886"/>
              <a:gd name="connsiteX196" fmla="*/ 1132983 w 1729358"/>
              <a:gd name="connsiteY196" fmla="*/ 558762 h 1114886"/>
              <a:gd name="connsiteX197" fmla="*/ 1086376 w 1729358"/>
              <a:gd name="connsiteY197" fmla="*/ 603252 h 1114886"/>
              <a:gd name="connsiteX198" fmla="*/ 1039767 w 1729358"/>
              <a:gd name="connsiteY198" fmla="*/ 556115 h 1114886"/>
              <a:gd name="connsiteX199" fmla="*/ 1086376 w 1729358"/>
              <a:gd name="connsiteY199" fmla="*/ 512155 h 1114886"/>
              <a:gd name="connsiteX200" fmla="*/ 1323650 w 1729358"/>
              <a:gd name="connsiteY200" fmla="*/ 508978 h 1114886"/>
              <a:gd name="connsiteX201" fmla="*/ 1372906 w 1729358"/>
              <a:gd name="connsiteY201" fmla="*/ 557174 h 1114886"/>
              <a:gd name="connsiteX202" fmla="*/ 1324180 w 1729358"/>
              <a:gd name="connsiteY202" fmla="*/ 606959 h 1114886"/>
              <a:gd name="connsiteX203" fmla="*/ 1274924 w 1729358"/>
              <a:gd name="connsiteY203" fmla="*/ 558233 h 1114886"/>
              <a:gd name="connsiteX204" fmla="*/ 1323650 w 1729358"/>
              <a:gd name="connsiteY204" fmla="*/ 508978 h 1114886"/>
              <a:gd name="connsiteX205" fmla="*/ 1205542 w 1729358"/>
              <a:gd name="connsiteY205" fmla="*/ 508448 h 1114886"/>
              <a:gd name="connsiteX206" fmla="*/ 1254268 w 1729358"/>
              <a:gd name="connsiteY206" fmla="*/ 558234 h 1114886"/>
              <a:gd name="connsiteX207" fmla="*/ 1205012 w 1729358"/>
              <a:gd name="connsiteY207" fmla="*/ 606960 h 1114886"/>
              <a:gd name="connsiteX208" fmla="*/ 1156286 w 1729358"/>
              <a:gd name="connsiteY208" fmla="*/ 557175 h 1114886"/>
              <a:gd name="connsiteX209" fmla="*/ 1205542 w 1729358"/>
              <a:gd name="connsiteY209" fmla="*/ 508448 h 1114886"/>
              <a:gd name="connsiteX210" fmla="*/ 1681682 w 1729358"/>
              <a:gd name="connsiteY210" fmla="*/ 508448 h 1114886"/>
              <a:gd name="connsiteX211" fmla="*/ 1729349 w 1729358"/>
              <a:gd name="connsiteY211" fmla="*/ 558233 h 1114886"/>
              <a:gd name="connsiteX212" fmla="*/ 1680093 w 1729358"/>
              <a:gd name="connsiteY212" fmla="*/ 606430 h 1114886"/>
              <a:gd name="connsiteX213" fmla="*/ 1631896 w 1729358"/>
              <a:gd name="connsiteY213" fmla="*/ 556644 h 1114886"/>
              <a:gd name="connsiteX214" fmla="*/ 1681682 w 1729358"/>
              <a:gd name="connsiteY214" fmla="*/ 508448 h 1114886"/>
              <a:gd name="connsiteX215" fmla="*/ 1562514 w 1729358"/>
              <a:gd name="connsiteY215" fmla="*/ 508448 h 1114886"/>
              <a:gd name="connsiteX216" fmla="*/ 1610711 w 1729358"/>
              <a:gd name="connsiteY216" fmla="*/ 557703 h 1114886"/>
              <a:gd name="connsiteX217" fmla="*/ 1561985 w 1729358"/>
              <a:gd name="connsiteY217" fmla="*/ 606959 h 1114886"/>
              <a:gd name="connsiteX218" fmla="*/ 1512729 w 1729358"/>
              <a:gd name="connsiteY218" fmla="*/ 556115 h 1114886"/>
              <a:gd name="connsiteX219" fmla="*/ 1562514 w 1729358"/>
              <a:gd name="connsiteY219" fmla="*/ 508448 h 1114886"/>
              <a:gd name="connsiteX220" fmla="*/ 1441759 w 1729358"/>
              <a:gd name="connsiteY220" fmla="*/ 508448 h 1114886"/>
              <a:gd name="connsiteX221" fmla="*/ 1491545 w 1729358"/>
              <a:gd name="connsiteY221" fmla="*/ 557174 h 1114886"/>
              <a:gd name="connsiteX222" fmla="*/ 1443348 w 1729358"/>
              <a:gd name="connsiteY222" fmla="*/ 606959 h 1114886"/>
              <a:gd name="connsiteX223" fmla="*/ 1393562 w 1729358"/>
              <a:gd name="connsiteY223" fmla="*/ 558233 h 1114886"/>
              <a:gd name="connsiteX224" fmla="*/ 1441759 w 1729358"/>
              <a:gd name="connsiteY224" fmla="*/ 508448 h 1114886"/>
              <a:gd name="connsiteX225" fmla="*/ 19695 w 1729358"/>
              <a:gd name="connsiteY225" fmla="*/ 409407 h 1114886"/>
              <a:gd name="connsiteX226" fmla="*/ 42470 w 1729358"/>
              <a:gd name="connsiteY226" fmla="*/ 429533 h 1114886"/>
              <a:gd name="connsiteX227" fmla="*/ 21284 w 1729358"/>
              <a:gd name="connsiteY227" fmla="*/ 451777 h 1114886"/>
              <a:gd name="connsiteX228" fmla="*/ 99 w 1729358"/>
              <a:gd name="connsiteY228" fmla="*/ 430062 h 1114886"/>
              <a:gd name="connsiteX229" fmla="*/ 19695 w 1729358"/>
              <a:gd name="connsiteY229" fmla="*/ 409407 h 1114886"/>
              <a:gd name="connsiteX230" fmla="*/ 140980 w 1729358"/>
              <a:gd name="connsiteY230" fmla="*/ 406758 h 1114886"/>
              <a:gd name="connsiteX231" fmla="*/ 163754 w 1729358"/>
              <a:gd name="connsiteY231" fmla="*/ 430591 h 1114886"/>
              <a:gd name="connsiteX232" fmla="*/ 139391 w 1729358"/>
              <a:gd name="connsiteY232" fmla="*/ 454424 h 1114886"/>
              <a:gd name="connsiteX233" fmla="*/ 116087 w 1729358"/>
              <a:gd name="connsiteY233" fmla="*/ 428472 h 1114886"/>
              <a:gd name="connsiteX234" fmla="*/ 140980 w 1729358"/>
              <a:gd name="connsiteY234" fmla="*/ 406758 h 1114886"/>
              <a:gd name="connsiteX235" fmla="*/ 256971 w 1729358"/>
              <a:gd name="connsiteY235" fmla="*/ 403580 h 1114886"/>
              <a:gd name="connsiteX236" fmla="*/ 285041 w 1729358"/>
              <a:gd name="connsiteY236" fmla="*/ 430062 h 1114886"/>
              <a:gd name="connsiteX237" fmla="*/ 258559 w 1729358"/>
              <a:gd name="connsiteY237" fmla="*/ 457073 h 1114886"/>
              <a:gd name="connsiteX238" fmla="*/ 231019 w 1729358"/>
              <a:gd name="connsiteY238" fmla="*/ 431121 h 1114886"/>
              <a:gd name="connsiteX239" fmla="*/ 256971 w 1729358"/>
              <a:gd name="connsiteY239" fmla="*/ 403580 h 1114886"/>
              <a:gd name="connsiteX240" fmla="*/ 376137 w 1729358"/>
              <a:gd name="connsiteY240" fmla="*/ 400933 h 1114886"/>
              <a:gd name="connsiteX241" fmla="*/ 405268 w 1729358"/>
              <a:gd name="connsiteY241" fmla="*/ 431123 h 1114886"/>
              <a:gd name="connsiteX242" fmla="*/ 377726 w 1729358"/>
              <a:gd name="connsiteY242" fmla="*/ 459722 h 1114886"/>
              <a:gd name="connsiteX243" fmla="*/ 347007 w 1729358"/>
              <a:gd name="connsiteY243" fmla="*/ 431123 h 1114886"/>
              <a:gd name="connsiteX244" fmla="*/ 376137 w 1729358"/>
              <a:gd name="connsiteY244" fmla="*/ 400933 h 1114886"/>
              <a:gd name="connsiteX245" fmla="*/ 495836 w 1729358"/>
              <a:gd name="connsiteY245" fmla="*/ 398285 h 1114886"/>
              <a:gd name="connsiteX246" fmla="*/ 526554 w 1729358"/>
              <a:gd name="connsiteY246" fmla="*/ 431122 h 1114886"/>
              <a:gd name="connsiteX247" fmla="*/ 494777 w 1729358"/>
              <a:gd name="connsiteY247" fmla="*/ 462900 h 1114886"/>
              <a:gd name="connsiteX248" fmla="*/ 462468 w 1729358"/>
              <a:gd name="connsiteY248" fmla="*/ 431652 h 1114886"/>
              <a:gd name="connsiteX249" fmla="*/ 495836 w 1729358"/>
              <a:gd name="connsiteY249" fmla="*/ 398285 h 1114886"/>
              <a:gd name="connsiteX250" fmla="*/ 611825 w 1729358"/>
              <a:gd name="connsiteY250" fmla="*/ 396166 h 1114886"/>
              <a:gd name="connsiteX251" fmla="*/ 647839 w 1729358"/>
              <a:gd name="connsiteY251" fmla="*/ 429532 h 1114886"/>
              <a:gd name="connsiteX252" fmla="*/ 613943 w 1729358"/>
              <a:gd name="connsiteY252" fmla="*/ 465548 h 1114886"/>
              <a:gd name="connsiteX253" fmla="*/ 577928 w 1729358"/>
              <a:gd name="connsiteY253" fmla="*/ 431651 h 1114886"/>
              <a:gd name="connsiteX254" fmla="*/ 611825 w 1729358"/>
              <a:gd name="connsiteY254" fmla="*/ 396166 h 1114886"/>
              <a:gd name="connsiteX255" fmla="*/ 732581 w 1729358"/>
              <a:gd name="connsiteY255" fmla="*/ 392459 h 1114886"/>
              <a:gd name="connsiteX256" fmla="*/ 769125 w 1729358"/>
              <a:gd name="connsiteY256" fmla="*/ 430062 h 1114886"/>
              <a:gd name="connsiteX257" fmla="*/ 733110 w 1729358"/>
              <a:gd name="connsiteY257" fmla="*/ 468726 h 1114886"/>
              <a:gd name="connsiteX258" fmla="*/ 693917 w 1729358"/>
              <a:gd name="connsiteY258" fmla="*/ 431122 h 1114886"/>
              <a:gd name="connsiteX259" fmla="*/ 732581 w 1729358"/>
              <a:gd name="connsiteY259" fmla="*/ 392459 h 1114886"/>
              <a:gd name="connsiteX260" fmla="*/ 851219 w 1729358"/>
              <a:gd name="connsiteY260" fmla="*/ 390341 h 1114886"/>
              <a:gd name="connsiteX261" fmla="*/ 890410 w 1729358"/>
              <a:gd name="connsiteY261" fmla="*/ 431122 h 1114886"/>
              <a:gd name="connsiteX262" fmla="*/ 849629 w 1729358"/>
              <a:gd name="connsiteY262" fmla="*/ 470844 h 1114886"/>
              <a:gd name="connsiteX263" fmla="*/ 809377 w 1729358"/>
              <a:gd name="connsiteY263" fmla="*/ 428473 h 1114886"/>
              <a:gd name="connsiteX264" fmla="*/ 851219 w 1729358"/>
              <a:gd name="connsiteY264" fmla="*/ 390341 h 1114886"/>
              <a:gd name="connsiteX265" fmla="*/ 967208 w 1729358"/>
              <a:gd name="connsiteY265" fmla="*/ 387163 h 1114886"/>
              <a:gd name="connsiteX266" fmla="*/ 1011697 w 1729358"/>
              <a:gd name="connsiteY266" fmla="*/ 430062 h 1114886"/>
              <a:gd name="connsiteX267" fmla="*/ 967737 w 1729358"/>
              <a:gd name="connsiteY267" fmla="*/ 474022 h 1114886"/>
              <a:gd name="connsiteX268" fmla="*/ 924307 w 1729358"/>
              <a:gd name="connsiteY268" fmla="*/ 432182 h 1114886"/>
              <a:gd name="connsiteX269" fmla="*/ 967208 w 1729358"/>
              <a:gd name="connsiteY269" fmla="*/ 387163 h 1114886"/>
              <a:gd name="connsiteX270" fmla="*/ 1085315 w 1729358"/>
              <a:gd name="connsiteY270" fmla="*/ 385044 h 1114886"/>
              <a:gd name="connsiteX271" fmla="*/ 1133512 w 1729358"/>
              <a:gd name="connsiteY271" fmla="*/ 430592 h 1114886"/>
              <a:gd name="connsiteX272" fmla="*/ 1088494 w 1729358"/>
              <a:gd name="connsiteY272" fmla="*/ 476669 h 1114886"/>
              <a:gd name="connsiteX273" fmla="*/ 1040297 w 1729358"/>
              <a:gd name="connsiteY273" fmla="*/ 431121 h 1114886"/>
              <a:gd name="connsiteX274" fmla="*/ 1085315 w 1729358"/>
              <a:gd name="connsiteY274" fmla="*/ 385044 h 1114886"/>
              <a:gd name="connsiteX275" fmla="*/ 1326828 w 1729358"/>
              <a:gd name="connsiteY275" fmla="*/ 381337 h 1114886"/>
              <a:gd name="connsiteX276" fmla="*/ 1373435 w 1729358"/>
              <a:gd name="connsiteY276" fmla="*/ 432181 h 1114886"/>
              <a:gd name="connsiteX277" fmla="*/ 1323121 w 1729358"/>
              <a:gd name="connsiteY277" fmla="*/ 479849 h 1114886"/>
              <a:gd name="connsiteX278" fmla="*/ 1275453 w 1729358"/>
              <a:gd name="connsiteY278" fmla="*/ 430063 h 1114886"/>
              <a:gd name="connsiteX279" fmla="*/ 1326828 w 1729358"/>
              <a:gd name="connsiteY279" fmla="*/ 381337 h 1114886"/>
              <a:gd name="connsiteX280" fmla="*/ 1442288 w 1729358"/>
              <a:gd name="connsiteY280" fmla="*/ 381336 h 1114886"/>
              <a:gd name="connsiteX281" fmla="*/ 1491015 w 1729358"/>
              <a:gd name="connsiteY281" fmla="*/ 430062 h 1114886"/>
              <a:gd name="connsiteX282" fmla="*/ 1442818 w 1729358"/>
              <a:gd name="connsiteY282" fmla="*/ 479847 h 1114886"/>
              <a:gd name="connsiteX283" fmla="*/ 1393562 w 1729358"/>
              <a:gd name="connsiteY283" fmla="*/ 430592 h 1114886"/>
              <a:gd name="connsiteX284" fmla="*/ 1442288 w 1729358"/>
              <a:gd name="connsiteY284" fmla="*/ 381336 h 1114886"/>
              <a:gd name="connsiteX285" fmla="*/ 1205542 w 1729358"/>
              <a:gd name="connsiteY285" fmla="*/ 381336 h 1114886"/>
              <a:gd name="connsiteX286" fmla="*/ 1254269 w 1729358"/>
              <a:gd name="connsiteY286" fmla="*/ 430592 h 1114886"/>
              <a:gd name="connsiteX287" fmla="*/ 1206073 w 1729358"/>
              <a:gd name="connsiteY287" fmla="*/ 479848 h 1114886"/>
              <a:gd name="connsiteX288" fmla="*/ 1156286 w 1729358"/>
              <a:gd name="connsiteY288" fmla="*/ 429533 h 1114886"/>
              <a:gd name="connsiteX289" fmla="*/ 1205542 w 1729358"/>
              <a:gd name="connsiteY289" fmla="*/ 381336 h 1114886"/>
              <a:gd name="connsiteX290" fmla="*/ 1563573 w 1729358"/>
              <a:gd name="connsiteY290" fmla="*/ 381336 h 1114886"/>
              <a:gd name="connsiteX291" fmla="*/ 1610711 w 1729358"/>
              <a:gd name="connsiteY291" fmla="*/ 431651 h 1114886"/>
              <a:gd name="connsiteX292" fmla="*/ 1561455 w 1729358"/>
              <a:gd name="connsiteY292" fmla="*/ 479848 h 1114886"/>
              <a:gd name="connsiteX293" fmla="*/ 1512729 w 1729358"/>
              <a:gd name="connsiteY293" fmla="*/ 430592 h 1114886"/>
              <a:gd name="connsiteX294" fmla="*/ 1563573 w 1729358"/>
              <a:gd name="connsiteY294" fmla="*/ 381336 h 1114886"/>
              <a:gd name="connsiteX295" fmla="*/ 19696 w 1729358"/>
              <a:gd name="connsiteY295" fmla="*/ 282294 h 1114886"/>
              <a:gd name="connsiteX296" fmla="*/ 42470 w 1729358"/>
              <a:gd name="connsiteY296" fmla="*/ 302950 h 1114886"/>
              <a:gd name="connsiteX297" fmla="*/ 20755 w 1729358"/>
              <a:gd name="connsiteY297" fmla="*/ 324135 h 1114886"/>
              <a:gd name="connsiteX298" fmla="*/ 99 w 1729358"/>
              <a:gd name="connsiteY298" fmla="*/ 305598 h 1114886"/>
              <a:gd name="connsiteX299" fmla="*/ 19696 w 1729358"/>
              <a:gd name="connsiteY299" fmla="*/ 282294 h 1114886"/>
              <a:gd name="connsiteX300" fmla="*/ 138862 w 1729358"/>
              <a:gd name="connsiteY300" fmla="*/ 280177 h 1114886"/>
              <a:gd name="connsiteX301" fmla="*/ 163226 w 1729358"/>
              <a:gd name="connsiteY301" fmla="*/ 305070 h 1114886"/>
              <a:gd name="connsiteX302" fmla="*/ 138333 w 1729358"/>
              <a:gd name="connsiteY302" fmla="*/ 327844 h 1114886"/>
              <a:gd name="connsiteX303" fmla="*/ 115559 w 1729358"/>
              <a:gd name="connsiteY303" fmla="*/ 303481 h 1114886"/>
              <a:gd name="connsiteX304" fmla="*/ 138862 w 1729358"/>
              <a:gd name="connsiteY304" fmla="*/ 280177 h 1114886"/>
              <a:gd name="connsiteX305" fmla="*/ 258030 w 1729358"/>
              <a:gd name="connsiteY305" fmla="*/ 276469 h 1114886"/>
              <a:gd name="connsiteX306" fmla="*/ 283982 w 1729358"/>
              <a:gd name="connsiteY306" fmla="*/ 304010 h 1114886"/>
              <a:gd name="connsiteX307" fmla="*/ 256971 w 1729358"/>
              <a:gd name="connsiteY307" fmla="*/ 329962 h 1114886"/>
              <a:gd name="connsiteX308" fmla="*/ 231019 w 1729358"/>
              <a:gd name="connsiteY308" fmla="*/ 302951 h 1114886"/>
              <a:gd name="connsiteX309" fmla="*/ 258030 w 1729358"/>
              <a:gd name="connsiteY309" fmla="*/ 276469 h 1114886"/>
              <a:gd name="connsiteX310" fmla="*/ 376138 w 1729358"/>
              <a:gd name="connsiteY310" fmla="*/ 274350 h 1114886"/>
              <a:gd name="connsiteX311" fmla="*/ 405797 w 1729358"/>
              <a:gd name="connsiteY311" fmla="*/ 302950 h 1114886"/>
              <a:gd name="connsiteX312" fmla="*/ 375608 w 1729358"/>
              <a:gd name="connsiteY312" fmla="*/ 332609 h 1114886"/>
              <a:gd name="connsiteX313" fmla="*/ 347008 w 1729358"/>
              <a:gd name="connsiteY313" fmla="*/ 304539 h 1114886"/>
              <a:gd name="connsiteX314" fmla="*/ 376138 w 1729358"/>
              <a:gd name="connsiteY314" fmla="*/ 274350 h 1114886"/>
              <a:gd name="connsiteX315" fmla="*/ 495834 w 1729358"/>
              <a:gd name="connsiteY315" fmla="*/ 271702 h 1114886"/>
              <a:gd name="connsiteX316" fmla="*/ 526553 w 1729358"/>
              <a:gd name="connsiteY316" fmla="*/ 305068 h 1114886"/>
              <a:gd name="connsiteX317" fmla="*/ 493716 w 1729358"/>
              <a:gd name="connsiteY317" fmla="*/ 335787 h 1114886"/>
              <a:gd name="connsiteX318" fmla="*/ 461938 w 1729358"/>
              <a:gd name="connsiteY318" fmla="*/ 304009 h 1114886"/>
              <a:gd name="connsiteX319" fmla="*/ 495834 w 1729358"/>
              <a:gd name="connsiteY319" fmla="*/ 271702 h 1114886"/>
              <a:gd name="connsiteX320" fmla="*/ 612884 w 1729358"/>
              <a:gd name="connsiteY320" fmla="*/ 269585 h 1114886"/>
              <a:gd name="connsiteX321" fmla="*/ 647840 w 1729358"/>
              <a:gd name="connsiteY321" fmla="*/ 304010 h 1114886"/>
              <a:gd name="connsiteX322" fmla="*/ 612884 w 1729358"/>
              <a:gd name="connsiteY322" fmla="*/ 338966 h 1114886"/>
              <a:gd name="connsiteX323" fmla="*/ 577928 w 1729358"/>
              <a:gd name="connsiteY323" fmla="*/ 304010 h 1114886"/>
              <a:gd name="connsiteX324" fmla="*/ 612884 w 1729358"/>
              <a:gd name="connsiteY324" fmla="*/ 269585 h 1114886"/>
              <a:gd name="connsiteX325" fmla="*/ 731521 w 1729358"/>
              <a:gd name="connsiteY325" fmla="*/ 265346 h 1114886"/>
              <a:gd name="connsiteX326" fmla="*/ 769125 w 1729358"/>
              <a:gd name="connsiteY326" fmla="*/ 301891 h 1114886"/>
              <a:gd name="connsiteX327" fmla="*/ 731521 w 1729358"/>
              <a:gd name="connsiteY327" fmla="*/ 341613 h 1114886"/>
              <a:gd name="connsiteX328" fmla="*/ 693917 w 1729358"/>
              <a:gd name="connsiteY328" fmla="*/ 305069 h 1114886"/>
              <a:gd name="connsiteX329" fmla="*/ 731521 w 1729358"/>
              <a:gd name="connsiteY329" fmla="*/ 265346 h 1114886"/>
              <a:gd name="connsiteX330" fmla="*/ 851219 w 1729358"/>
              <a:gd name="connsiteY330" fmla="*/ 263758 h 1114886"/>
              <a:gd name="connsiteX331" fmla="*/ 890410 w 1729358"/>
              <a:gd name="connsiteY331" fmla="*/ 304539 h 1114886"/>
              <a:gd name="connsiteX332" fmla="*/ 849629 w 1729358"/>
              <a:gd name="connsiteY332" fmla="*/ 344261 h 1114886"/>
              <a:gd name="connsiteX333" fmla="*/ 809377 w 1729358"/>
              <a:gd name="connsiteY333" fmla="*/ 301890 h 1114886"/>
              <a:gd name="connsiteX334" fmla="*/ 851219 w 1729358"/>
              <a:gd name="connsiteY334" fmla="*/ 263758 h 1114886"/>
              <a:gd name="connsiteX335" fmla="*/ 968796 w 1729358"/>
              <a:gd name="connsiteY335" fmla="*/ 260050 h 1114886"/>
              <a:gd name="connsiteX336" fmla="*/ 1012227 w 1729358"/>
              <a:gd name="connsiteY336" fmla="*/ 304540 h 1114886"/>
              <a:gd name="connsiteX337" fmla="*/ 969326 w 1729358"/>
              <a:gd name="connsiteY337" fmla="*/ 346910 h 1114886"/>
              <a:gd name="connsiteX338" fmla="*/ 924836 w 1729358"/>
              <a:gd name="connsiteY338" fmla="*/ 303481 h 1114886"/>
              <a:gd name="connsiteX339" fmla="*/ 968796 w 1729358"/>
              <a:gd name="connsiteY339" fmla="*/ 260050 h 1114886"/>
              <a:gd name="connsiteX340" fmla="*/ 1085845 w 1729358"/>
              <a:gd name="connsiteY340" fmla="*/ 258462 h 1114886"/>
              <a:gd name="connsiteX341" fmla="*/ 1133512 w 1729358"/>
              <a:gd name="connsiteY341" fmla="*/ 304539 h 1114886"/>
              <a:gd name="connsiteX342" fmla="*/ 1087434 w 1729358"/>
              <a:gd name="connsiteY342" fmla="*/ 349559 h 1114886"/>
              <a:gd name="connsiteX343" fmla="*/ 1040296 w 1729358"/>
              <a:gd name="connsiteY343" fmla="*/ 303480 h 1114886"/>
              <a:gd name="connsiteX344" fmla="*/ 1085845 w 1729358"/>
              <a:gd name="connsiteY344" fmla="*/ 258462 h 1114886"/>
              <a:gd name="connsiteX345" fmla="*/ 1206071 w 1729358"/>
              <a:gd name="connsiteY345" fmla="*/ 254754 h 1114886"/>
              <a:gd name="connsiteX346" fmla="*/ 1253739 w 1729358"/>
              <a:gd name="connsiteY346" fmla="*/ 304539 h 1114886"/>
              <a:gd name="connsiteX347" fmla="*/ 1204483 w 1729358"/>
              <a:gd name="connsiteY347" fmla="*/ 353265 h 1114886"/>
              <a:gd name="connsiteX348" fmla="*/ 1155757 w 1729358"/>
              <a:gd name="connsiteY348" fmla="*/ 301891 h 1114886"/>
              <a:gd name="connsiteX349" fmla="*/ 1206071 w 1729358"/>
              <a:gd name="connsiteY349" fmla="*/ 254754 h 1114886"/>
              <a:gd name="connsiteX350" fmla="*/ 1322062 w 1729358"/>
              <a:gd name="connsiteY350" fmla="*/ 254225 h 1114886"/>
              <a:gd name="connsiteX351" fmla="*/ 1373436 w 1729358"/>
              <a:gd name="connsiteY351" fmla="*/ 302951 h 1114886"/>
              <a:gd name="connsiteX352" fmla="*/ 1325239 w 1729358"/>
              <a:gd name="connsiteY352" fmla="*/ 352737 h 1114886"/>
              <a:gd name="connsiteX353" fmla="*/ 1275454 w 1729358"/>
              <a:gd name="connsiteY353" fmla="*/ 305069 h 1114886"/>
              <a:gd name="connsiteX354" fmla="*/ 1322062 w 1729358"/>
              <a:gd name="connsiteY354" fmla="*/ 254225 h 1114886"/>
              <a:gd name="connsiteX355" fmla="*/ 1441759 w 1729358"/>
              <a:gd name="connsiteY355" fmla="*/ 254225 h 1114886"/>
              <a:gd name="connsiteX356" fmla="*/ 1491544 w 1729358"/>
              <a:gd name="connsiteY356" fmla="*/ 302421 h 1114886"/>
              <a:gd name="connsiteX357" fmla="*/ 1443877 w 1729358"/>
              <a:gd name="connsiteY357" fmla="*/ 352736 h 1114886"/>
              <a:gd name="connsiteX358" fmla="*/ 1394091 w 1729358"/>
              <a:gd name="connsiteY358" fmla="*/ 304539 h 1114886"/>
              <a:gd name="connsiteX359" fmla="*/ 1441759 w 1729358"/>
              <a:gd name="connsiteY359" fmla="*/ 254225 h 1114886"/>
              <a:gd name="connsiteX360" fmla="*/ 1325769 w 1729358"/>
              <a:gd name="connsiteY360" fmla="*/ 127642 h 1114886"/>
              <a:gd name="connsiteX361" fmla="*/ 1372907 w 1729358"/>
              <a:gd name="connsiteY361" fmla="*/ 177427 h 1114886"/>
              <a:gd name="connsiteX362" fmla="*/ 1324180 w 1729358"/>
              <a:gd name="connsiteY362" fmla="*/ 226153 h 1114886"/>
              <a:gd name="connsiteX363" fmla="*/ 1275454 w 1729358"/>
              <a:gd name="connsiteY363" fmla="*/ 174779 h 1114886"/>
              <a:gd name="connsiteX364" fmla="*/ 1325769 w 1729358"/>
              <a:gd name="connsiteY364" fmla="*/ 127642 h 1114886"/>
              <a:gd name="connsiteX365" fmla="*/ 1205542 w 1729358"/>
              <a:gd name="connsiteY365" fmla="*/ 126583 h 1114886"/>
              <a:gd name="connsiteX366" fmla="*/ 1254269 w 1729358"/>
              <a:gd name="connsiteY366" fmla="*/ 176368 h 1114886"/>
              <a:gd name="connsiteX367" fmla="*/ 1206073 w 1729358"/>
              <a:gd name="connsiteY367" fmla="*/ 225623 h 1114886"/>
              <a:gd name="connsiteX368" fmla="*/ 1156286 w 1729358"/>
              <a:gd name="connsiteY368" fmla="*/ 174779 h 1114886"/>
              <a:gd name="connsiteX369" fmla="*/ 1205542 w 1729358"/>
              <a:gd name="connsiteY369" fmla="*/ 126583 h 1114886"/>
              <a:gd name="connsiteX370" fmla="*/ 1206073 w 1729358"/>
              <a:gd name="connsiteY370" fmla="*/ 0 h 1114886"/>
              <a:gd name="connsiteX371" fmla="*/ 1254269 w 1729358"/>
              <a:gd name="connsiteY371" fmla="*/ 49785 h 1114886"/>
              <a:gd name="connsiteX372" fmla="*/ 1206073 w 1729358"/>
              <a:gd name="connsiteY372" fmla="*/ 99040 h 1114886"/>
              <a:gd name="connsiteX373" fmla="*/ 1156286 w 1729358"/>
              <a:gd name="connsiteY373" fmla="*/ 48196 h 1114886"/>
              <a:gd name="connsiteX374" fmla="*/ 1206073 w 1729358"/>
              <a:gd name="connsiteY374" fmla="*/ 0 h 111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729358" h="1114886">
                <a:moveTo>
                  <a:pt x="1205013" y="1016895"/>
                </a:moveTo>
                <a:cubicBezTo>
                  <a:pt x="1232024" y="1016895"/>
                  <a:pt x="1254268" y="1039140"/>
                  <a:pt x="1253739" y="1066151"/>
                </a:cubicBezTo>
                <a:cubicBezTo>
                  <a:pt x="1253739" y="1092632"/>
                  <a:pt x="1230965" y="1115406"/>
                  <a:pt x="1204483" y="1114877"/>
                </a:cubicBezTo>
                <a:cubicBezTo>
                  <a:pt x="1178001" y="1114877"/>
                  <a:pt x="1155757" y="1092103"/>
                  <a:pt x="1155757" y="1065621"/>
                </a:cubicBezTo>
                <a:cubicBezTo>
                  <a:pt x="1155757" y="1039140"/>
                  <a:pt x="1178001" y="1016895"/>
                  <a:pt x="1205013" y="1016895"/>
                </a:cubicBezTo>
                <a:close/>
                <a:moveTo>
                  <a:pt x="1323121" y="889784"/>
                </a:moveTo>
                <a:cubicBezTo>
                  <a:pt x="1349603" y="889254"/>
                  <a:pt x="1372377" y="910969"/>
                  <a:pt x="1372907" y="937981"/>
                </a:cubicBezTo>
                <a:cubicBezTo>
                  <a:pt x="1373436" y="964462"/>
                  <a:pt x="1351191" y="987236"/>
                  <a:pt x="1324710" y="987766"/>
                </a:cubicBezTo>
                <a:cubicBezTo>
                  <a:pt x="1298228" y="988295"/>
                  <a:pt x="1275454" y="966051"/>
                  <a:pt x="1274924" y="939569"/>
                </a:cubicBezTo>
                <a:cubicBezTo>
                  <a:pt x="1274395" y="913087"/>
                  <a:pt x="1296110" y="890313"/>
                  <a:pt x="1323121" y="889784"/>
                </a:cubicBezTo>
                <a:close/>
                <a:moveTo>
                  <a:pt x="1206072" y="889254"/>
                </a:moveTo>
                <a:cubicBezTo>
                  <a:pt x="1232024" y="889784"/>
                  <a:pt x="1254269" y="912558"/>
                  <a:pt x="1254269" y="939040"/>
                </a:cubicBezTo>
                <a:cubicBezTo>
                  <a:pt x="1253740" y="966051"/>
                  <a:pt x="1231495" y="988295"/>
                  <a:pt x="1205013" y="987766"/>
                </a:cubicBezTo>
                <a:cubicBezTo>
                  <a:pt x="1178532" y="987236"/>
                  <a:pt x="1156287" y="964462"/>
                  <a:pt x="1156816" y="937981"/>
                </a:cubicBezTo>
                <a:cubicBezTo>
                  <a:pt x="1156816" y="911499"/>
                  <a:pt x="1179591" y="889254"/>
                  <a:pt x="1206072" y="889254"/>
                </a:cubicBezTo>
                <a:close/>
                <a:moveTo>
                  <a:pt x="20225" y="790212"/>
                </a:moveTo>
                <a:cubicBezTo>
                  <a:pt x="33466" y="790212"/>
                  <a:pt x="41940" y="798686"/>
                  <a:pt x="41940" y="811398"/>
                </a:cubicBezTo>
                <a:cubicBezTo>
                  <a:pt x="41940" y="825168"/>
                  <a:pt x="33466" y="832054"/>
                  <a:pt x="19695" y="832583"/>
                </a:cubicBezTo>
                <a:cubicBezTo>
                  <a:pt x="6455" y="830994"/>
                  <a:pt x="-960" y="823579"/>
                  <a:pt x="99" y="809808"/>
                </a:cubicBezTo>
                <a:cubicBezTo>
                  <a:pt x="628" y="797627"/>
                  <a:pt x="8573" y="790212"/>
                  <a:pt x="20225" y="790212"/>
                </a:cubicBezTo>
                <a:close/>
                <a:moveTo>
                  <a:pt x="139923" y="788623"/>
                </a:moveTo>
                <a:cubicBezTo>
                  <a:pt x="154752" y="788094"/>
                  <a:pt x="161637" y="798157"/>
                  <a:pt x="163756" y="811398"/>
                </a:cubicBezTo>
                <a:cubicBezTo>
                  <a:pt x="161637" y="825698"/>
                  <a:pt x="154752" y="835232"/>
                  <a:pt x="139923" y="835761"/>
                </a:cubicBezTo>
                <a:cubicBezTo>
                  <a:pt x="124033" y="835761"/>
                  <a:pt x="115029" y="826757"/>
                  <a:pt x="115559" y="810868"/>
                </a:cubicBezTo>
                <a:cubicBezTo>
                  <a:pt x="116088" y="796568"/>
                  <a:pt x="125092" y="788094"/>
                  <a:pt x="139923" y="788623"/>
                </a:cubicBezTo>
                <a:close/>
                <a:moveTo>
                  <a:pt x="256441" y="784386"/>
                </a:moveTo>
                <a:cubicBezTo>
                  <a:pt x="272859" y="783857"/>
                  <a:pt x="283453" y="793390"/>
                  <a:pt x="283982" y="809809"/>
                </a:cubicBezTo>
                <a:cubicBezTo>
                  <a:pt x="285041" y="826757"/>
                  <a:pt x="274978" y="836290"/>
                  <a:pt x="259089" y="838408"/>
                </a:cubicBezTo>
                <a:cubicBezTo>
                  <a:pt x="242142" y="837879"/>
                  <a:pt x="232078" y="828875"/>
                  <a:pt x="231019" y="812456"/>
                </a:cubicBezTo>
                <a:cubicBezTo>
                  <a:pt x="230489" y="796038"/>
                  <a:pt x="240552" y="785445"/>
                  <a:pt x="256441" y="784386"/>
                </a:cubicBezTo>
                <a:close/>
                <a:moveTo>
                  <a:pt x="375609" y="782268"/>
                </a:moveTo>
                <a:cubicBezTo>
                  <a:pt x="394146" y="783857"/>
                  <a:pt x="404738" y="793391"/>
                  <a:pt x="404738" y="811928"/>
                </a:cubicBezTo>
                <a:cubicBezTo>
                  <a:pt x="404738" y="829406"/>
                  <a:pt x="394675" y="839998"/>
                  <a:pt x="377197" y="841057"/>
                </a:cubicBezTo>
                <a:cubicBezTo>
                  <a:pt x="358660" y="842116"/>
                  <a:pt x="347008" y="830994"/>
                  <a:pt x="346479" y="812987"/>
                </a:cubicBezTo>
                <a:cubicBezTo>
                  <a:pt x="345949" y="794450"/>
                  <a:pt x="357072" y="783857"/>
                  <a:pt x="375609" y="782268"/>
                </a:cubicBezTo>
                <a:close/>
                <a:moveTo>
                  <a:pt x="494775" y="779091"/>
                </a:moveTo>
                <a:cubicBezTo>
                  <a:pt x="514371" y="780679"/>
                  <a:pt x="524964" y="791802"/>
                  <a:pt x="526553" y="811398"/>
                </a:cubicBezTo>
                <a:cubicBezTo>
                  <a:pt x="524964" y="830995"/>
                  <a:pt x="514901" y="842646"/>
                  <a:pt x="495305" y="843175"/>
                </a:cubicBezTo>
                <a:cubicBezTo>
                  <a:pt x="475709" y="843706"/>
                  <a:pt x="464057" y="832583"/>
                  <a:pt x="462468" y="812986"/>
                </a:cubicBezTo>
                <a:cubicBezTo>
                  <a:pt x="460879" y="794979"/>
                  <a:pt x="476768" y="778032"/>
                  <a:pt x="494775" y="779091"/>
                </a:cubicBezTo>
                <a:close/>
                <a:moveTo>
                  <a:pt x="612884" y="776971"/>
                </a:moveTo>
                <a:cubicBezTo>
                  <a:pt x="632480" y="776971"/>
                  <a:pt x="647840" y="791801"/>
                  <a:pt x="647840" y="811398"/>
                </a:cubicBezTo>
                <a:cubicBezTo>
                  <a:pt x="647840" y="830464"/>
                  <a:pt x="631951" y="846353"/>
                  <a:pt x="612884" y="846353"/>
                </a:cubicBezTo>
                <a:cubicBezTo>
                  <a:pt x="593817" y="846353"/>
                  <a:pt x="577928" y="830464"/>
                  <a:pt x="577928" y="811398"/>
                </a:cubicBezTo>
                <a:cubicBezTo>
                  <a:pt x="577928" y="792331"/>
                  <a:pt x="593287" y="776971"/>
                  <a:pt x="612884" y="776971"/>
                </a:cubicBezTo>
                <a:close/>
                <a:moveTo>
                  <a:pt x="733640" y="773795"/>
                </a:moveTo>
                <a:cubicBezTo>
                  <a:pt x="754826" y="775384"/>
                  <a:pt x="770715" y="794451"/>
                  <a:pt x="769126" y="815636"/>
                </a:cubicBezTo>
                <a:cubicBezTo>
                  <a:pt x="767008" y="835762"/>
                  <a:pt x="749000" y="851122"/>
                  <a:pt x="729403" y="850062"/>
                </a:cubicBezTo>
                <a:cubicBezTo>
                  <a:pt x="707689" y="847944"/>
                  <a:pt x="692329" y="829936"/>
                  <a:pt x="693917" y="808221"/>
                </a:cubicBezTo>
                <a:cubicBezTo>
                  <a:pt x="695507" y="788095"/>
                  <a:pt x="714044" y="772206"/>
                  <a:pt x="733640" y="773795"/>
                </a:cubicBezTo>
                <a:close/>
                <a:moveTo>
                  <a:pt x="849629" y="771145"/>
                </a:moveTo>
                <a:cubicBezTo>
                  <a:pt x="871874" y="771145"/>
                  <a:pt x="889881" y="788623"/>
                  <a:pt x="890410" y="810868"/>
                </a:cubicBezTo>
                <a:cubicBezTo>
                  <a:pt x="890940" y="832583"/>
                  <a:pt x="873462" y="851650"/>
                  <a:pt x="851748" y="852179"/>
                </a:cubicBezTo>
                <a:cubicBezTo>
                  <a:pt x="828443" y="853238"/>
                  <a:pt x="809377" y="834701"/>
                  <a:pt x="809377" y="811397"/>
                </a:cubicBezTo>
                <a:cubicBezTo>
                  <a:pt x="809377" y="789153"/>
                  <a:pt x="826855" y="771675"/>
                  <a:pt x="849629" y="771145"/>
                </a:cubicBezTo>
                <a:close/>
                <a:moveTo>
                  <a:pt x="969856" y="768498"/>
                </a:moveTo>
                <a:cubicBezTo>
                  <a:pt x="993689" y="769028"/>
                  <a:pt x="1013286" y="790213"/>
                  <a:pt x="1012226" y="814046"/>
                </a:cubicBezTo>
                <a:cubicBezTo>
                  <a:pt x="1011167" y="836820"/>
                  <a:pt x="991571" y="855357"/>
                  <a:pt x="968797" y="855357"/>
                </a:cubicBezTo>
                <a:cubicBezTo>
                  <a:pt x="944963" y="855357"/>
                  <a:pt x="924837" y="834702"/>
                  <a:pt x="925367" y="811399"/>
                </a:cubicBezTo>
                <a:cubicBezTo>
                  <a:pt x="924837" y="787565"/>
                  <a:pt x="946022" y="767439"/>
                  <a:pt x="969856" y="768498"/>
                </a:cubicBezTo>
                <a:close/>
                <a:moveTo>
                  <a:pt x="1086374" y="765850"/>
                </a:moveTo>
                <a:cubicBezTo>
                  <a:pt x="1112856" y="765320"/>
                  <a:pt x="1134041" y="786506"/>
                  <a:pt x="1133512" y="811929"/>
                </a:cubicBezTo>
                <a:cubicBezTo>
                  <a:pt x="1132982" y="836821"/>
                  <a:pt x="1111797" y="857477"/>
                  <a:pt x="1087434" y="857477"/>
                </a:cubicBezTo>
                <a:cubicBezTo>
                  <a:pt x="1061482" y="858006"/>
                  <a:pt x="1039767" y="836291"/>
                  <a:pt x="1040296" y="810868"/>
                </a:cubicBezTo>
                <a:cubicBezTo>
                  <a:pt x="1040826" y="785976"/>
                  <a:pt x="1060952" y="766379"/>
                  <a:pt x="1086374" y="765850"/>
                </a:cubicBezTo>
                <a:close/>
                <a:moveTo>
                  <a:pt x="1205012" y="763201"/>
                </a:moveTo>
                <a:cubicBezTo>
                  <a:pt x="1231494" y="763201"/>
                  <a:pt x="1253739" y="784916"/>
                  <a:pt x="1253739" y="811398"/>
                </a:cubicBezTo>
                <a:cubicBezTo>
                  <a:pt x="1254268" y="837350"/>
                  <a:pt x="1232553" y="860124"/>
                  <a:pt x="1206601" y="861183"/>
                </a:cubicBezTo>
                <a:cubicBezTo>
                  <a:pt x="1180648" y="861712"/>
                  <a:pt x="1157345" y="839997"/>
                  <a:pt x="1156286" y="814045"/>
                </a:cubicBezTo>
                <a:cubicBezTo>
                  <a:pt x="1155227" y="786505"/>
                  <a:pt x="1178001" y="763201"/>
                  <a:pt x="1205012" y="763201"/>
                </a:cubicBezTo>
                <a:close/>
                <a:moveTo>
                  <a:pt x="1443877" y="762672"/>
                </a:moveTo>
                <a:cubicBezTo>
                  <a:pt x="1470358" y="763201"/>
                  <a:pt x="1492073" y="785975"/>
                  <a:pt x="1491544" y="812457"/>
                </a:cubicBezTo>
                <a:cubicBezTo>
                  <a:pt x="1491014" y="839468"/>
                  <a:pt x="1468240" y="861183"/>
                  <a:pt x="1441759" y="860654"/>
                </a:cubicBezTo>
                <a:cubicBezTo>
                  <a:pt x="1415277" y="860124"/>
                  <a:pt x="1393562" y="837350"/>
                  <a:pt x="1394091" y="810339"/>
                </a:cubicBezTo>
                <a:cubicBezTo>
                  <a:pt x="1394621" y="783857"/>
                  <a:pt x="1417395" y="762142"/>
                  <a:pt x="1443877" y="762672"/>
                </a:cubicBezTo>
                <a:close/>
                <a:moveTo>
                  <a:pt x="1324709" y="762671"/>
                </a:moveTo>
                <a:cubicBezTo>
                  <a:pt x="1351191" y="763201"/>
                  <a:pt x="1373435" y="785445"/>
                  <a:pt x="1372906" y="812457"/>
                </a:cubicBezTo>
                <a:cubicBezTo>
                  <a:pt x="1372376" y="838938"/>
                  <a:pt x="1349602" y="861712"/>
                  <a:pt x="1323650" y="861183"/>
                </a:cubicBezTo>
                <a:cubicBezTo>
                  <a:pt x="1297168" y="860653"/>
                  <a:pt x="1274924" y="838409"/>
                  <a:pt x="1275453" y="811398"/>
                </a:cubicBezTo>
                <a:cubicBezTo>
                  <a:pt x="1275983" y="784386"/>
                  <a:pt x="1298227" y="762671"/>
                  <a:pt x="1324709" y="762671"/>
                </a:cubicBezTo>
                <a:close/>
                <a:moveTo>
                  <a:pt x="20754" y="663101"/>
                </a:moveTo>
                <a:cubicBezTo>
                  <a:pt x="33466" y="662572"/>
                  <a:pt x="40350" y="672105"/>
                  <a:pt x="42999" y="683228"/>
                </a:cubicBezTo>
                <a:cubicBezTo>
                  <a:pt x="40880" y="696998"/>
                  <a:pt x="33995" y="705472"/>
                  <a:pt x="20754" y="705472"/>
                </a:cubicBezTo>
                <a:cubicBezTo>
                  <a:pt x="8573" y="705472"/>
                  <a:pt x="1158" y="698587"/>
                  <a:pt x="628" y="685875"/>
                </a:cubicBezTo>
                <a:cubicBezTo>
                  <a:pt x="99" y="672105"/>
                  <a:pt x="7514" y="663631"/>
                  <a:pt x="20754" y="663101"/>
                </a:cubicBezTo>
                <a:close/>
                <a:moveTo>
                  <a:pt x="137802" y="660983"/>
                </a:moveTo>
                <a:cubicBezTo>
                  <a:pt x="153691" y="659923"/>
                  <a:pt x="163224" y="669986"/>
                  <a:pt x="163224" y="684816"/>
                </a:cubicBezTo>
                <a:cubicBezTo>
                  <a:pt x="163224" y="699116"/>
                  <a:pt x="154220" y="707590"/>
                  <a:pt x="139391" y="709178"/>
                </a:cubicBezTo>
                <a:cubicBezTo>
                  <a:pt x="125621" y="707590"/>
                  <a:pt x="116087" y="700175"/>
                  <a:pt x="115558" y="685875"/>
                </a:cubicBezTo>
                <a:cubicBezTo>
                  <a:pt x="115028" y="671575"/>
                  <a:pt x="122972" y="662042"/>
                  <a:pt x="137802" y="660983"/>
                </a:cubicBezTo>
                <a:close/>
                <a:moveTo>
                  <a:pt x="258560" y="657275"/>
                </a:moveTo>
                <a:cubicBezTo>
                  <a:pt x="274449" y="660453"/>
                  <a:pt x="285041" y="668927"/>
                  <a:pt x="283982" y="685875"/>
                </a:cubicBezTo>
                <a:cubicBezTo>
                  <a:pt x="283453" y="702294"/>
                  <a:pt x="272859" y="711827"/>
                  <a:pt x="256441" y="711297"/>
                </a:cubicBezTo>
                <a:cubicBezTo>
                  <a:pt x="240023" y="710768"/>
                  <a:pt x="230489" y="700176"/>
                  <a:pt x="231019" y="683757"/>
                </a:cubicBezTo>
                <a:cubicBezTo>
                  <a:pt x="231548" y="667338"/>
                  <a:pt x="242671" y="658864"/>
                  <a:pt x="258560" y="657275"/>
                </a:cubicBezTo>
                <a:close/>
                <a:moveTo>
                  <a:pt x="375077" y="655686"/>
                </a:moveTo>
                <a:cubicBezTo>
                  <a:pt x="393615" y="655157"/>
                  <a:pt x="403678" y="665749"/>
                  <a:pt x="405267" y="684286"/>
                </a:cubicBezTo>
                <a:cubicBezTo>
                  <a:pt x="403678" y="702823"/>
                  <a:pt x="394145" y="713945"/>
                  <a:pt x="375608" y="713945"/>
                </a:cubicBezTo>
                <a:cubicBezTo>
                  <a:pt x="357070" y="713416"/>
                  <a:pt x="346478" y="701764"/>
                  <a:pt x="346478" y="683756"/>
                </a:cubicBezTo>
                <a:cubicBezTo>
                  <a:pt x="347007" y="666808"/>
                  <a:pt x="357600" y="656216"/>
                  <a:pt x="375077" y="655686"/>
                </a:cubicBezTo>
                <a:close/>
                <a:moveTo>
                  <a:pt x="493716" y="652508"/>
                </a:moveTo>
                <a:cubicBezTo>
                  <a:pt x="513843" y="653038"/>
                  <a:pt x="524435" y="664160"/>
                  <a:pt x="526554" y="683757"/>
                </a:cubicBezTo>
                <a:cubicBezTo>
                  <a:pt x="525494" y="703353"/>
                  <a:pt x="515431" y="715535"/>
                  <a:pt x="495835" y="716594"/>
                </a:cubicBezTo>
                <a:cubicBezTo>
                  <a:pt x="476238" y="717653"/>
                  <a:pt x="464587" y="706531"/>
                  <a:pt x="461938" y="686934"/>
                </a:cubicBezTo>
                <a:cubicBezTo>
                  <a:pt x="459820" y="668927"/>
                  <a:pt x="475708" y="651448"/>
                  <a:pt x="493716" y="652508"/>
                </a:cubicBezTo>
                <a:close/>
                <a:moveTo>
                  <a:pt x="611823" y="650390"/>
                </a:moveTo>
                <a:cubicBezTo>
                  <a:pt x="631420" y="649331"/>
                  <a:pt x="647309" y="664160"/>
                  <a:pt x="647838" y="683756"/>
                </a:cubicBezTo>
                <a:cubicBezTo>
                  <a:pt x="648369" y="702823"/>
                  <a:pt x="633539" y="719242"/>
                  <a:pt x="613943" y="720301"/>
                </a:cubicBezTo>
                <a:cubicBezTo>
                  <a:pt x="594875" y="720831"/>
                  <a:pt x="578457" y="705471"/>
                  <a:pt x="577928" y="686405"/>
                </a:cubicBezTo>
                <a:cubicBezTo>
                  <a:pt x="577397" y="666808"/>
                  <a:pt x="591698" y="650919"/>
                  <a:pt x="611823" y="650390"/>
                </a:cubicBezTo>
                <a:close/>
                <a:moveTo>
                  <a:pt x="732052" y="646682"/>
                </a:moveTo>
                <a:cubicBezTo>
                  <a:pt x="751648" y="646682"/>
                  <a:pt x="768596" y="663631"/>
                  <a:pt x="769125" y="683756"/>
                </a:cubicBezTo>
                <a:cubicBezTo>
                  <a:pt x="769655" y="704942"/>
                  <a:pt x="752177" y="722949"/>
                  <a:pt x="730993" y="722949"/>
                </a:cubicBezTo>
                <a:cubicBezTo>
                  <a:pt x="710866" y="722949"/>
                  <a:pt x="693918" y="706530"/>
                  <a:pt x="693918" y="685875"/>
                </a:cubicBezTo>
                <a:cubicBezTo>
                  <a:pt x="693388" y="664690"/>
                  <a:pt x="710866" y="646682"/>
                  <a:pt x="732052" y="646682"/>
                </a:cubicBezTo>
                <a:close/>
                <a:moveTo>
                  <a:pt x="848570" y="644035"/>
                </a:moveTo>
                <a:cubicBezTo>
                  <a:pt x="871874" y="643504"/>
                  <a:pt x="890940" y="662041"/>
                  <a:pt x="890410" y="685346"/>
                </a:cubicBezTo>
                <a:cubicBezTo>
                  <a:pt x="889881" y="707590"/>
                  <a:pt x="871874" y="725068"/>
                  <a:pt x="849629" y="725068"/>
                </a:cubicBezTo>
                <a:cubicBezTo>
                  <a:pt x="827384" y="725068"/>
                  <a:pt x="809377" y="707061"/>
                  <a:pt x="809377" y="684816"/>
                </a:cubicBezTo>
                <a:cubicBezTo>
                  <a:pt x="809377" y="662572"/>
                  <a:pt x="826325" y="644564"/>
                  <a:pt x="848570" y="644035"/>
                </a:cubicBezTo>
                <a:close/>
                <a:moveTo>
                  <a:pt x="969856" y="641386"/>
                </a:moveTo>
                <a:cubicBezTo>
                  <a:pt x="992630" y="642445"/>
                  <a:pt x="1011697" y="662042"/>
                  <a:pt x="1011697" y="684287"/>
                </a:cubicBezTo>
                <a:cubicBezTo>
                  <a:pt x="1012227" y="708120"/>
                  <a:pt x="991571" y="728245"/>
                  <a:pt x="967738" y="728245"/>
                </a:cubicBezTo>
                <a:cubicBezTo>
                  <a:pt x="943904" y="728245"/>
                  <a:pt x="923778" y="707590"/>
                  <a:pt x="924308" y="683757"/>
                </a:cubicBezTo>
                <a:cubicBezTo>
                  <a:pt x="924837" y="659923"/>
                  <a:pt x="946023" y="640327"/>
                  <a:pt x="969856" y="641386"/>
                </a:cubicBezTo>
                <a:close/>
                <a:moveTo>
                  <a:pt x="1087435" y="639267"/>
                </a:moveTo>
                <a:cubicBezTo>
                  <a:pt x="1112327" y="639797"/>
                  <a:pt x="1132983" y="659393"/>
                  <a:pt x="1133513" y="684285"/>
                </a:cubicBezTo>
                <a:cubicBezTo>
                  <a:pt x="1134042" y="709708"/>
                  <a:pt x="1112327" y="731423"/>
                  <a:pt x="1086376" y="730894"/>
                </a:cubicBezTo>
                <a:cubicBezTo>
                  <a:pt x="1061483" y="730364"/>
                  <a:pt x="1040827" y="710238"/>
                  <a:pt x="1040827" y="685875"/>
                </a:cubicBezTo>
                <a:cubicBezTo>
                  <a:pt x="1039768" y="659923"/>
                  <a:pt x="1060953" y="638737"/>
                  <a:pt x="1087435" y="639267"/>
                </a:cubicBezTo>
                <a:close/>
                <a:moveTo>
                  <a:pt x="1206072" y="635561"/>
                </a:moveTo>
                <a:cubicBezTo>
                  <a:pt x="1232553" y="636090"/>
                  <a:pt x="1254798" y="658864"/>
                  <a:pt x="1254269" y="685346"/>
                </a:cubicBezTo>
                <a:cubicBezTo>
                  <a:pt x="1253739" y="711828"/>
                  <a:pt x="1230965" y="734072"/>
                  <a:pt x="1204483" y="733543"/>
                </a:cubicBezTo>
                <a:cubicBezTo>
                  <a:pt x="1178002" y="733013"/>
                  <a:pt x="1155757" y="710239"/>
                  <a:pt x="1156286" y="683758"/>
                </a:cubicBezTo>
                <a:cubicBezTo>
                  <a:pt x="1156816" y="657276"/>
                  <a:pt x="1179590" y="635031"/>
                  <a:pt x="1206072" y="635561"/>
                </a:cubicBezTo>
                <a:close/>
                <a:moveTo>
                  <a:pt x="1441759" y="635560"/>
                </a:moveTo>
                <a:cubicBezTo>
                  <a:pt x="1468240" y="635030"/>
                  <a:pt x="1491014" y="656745"/>
                  <a:pt x="1491544" y="683756"/>
                </a:cubicBezTo>
                <a:cubicBezTo>
                  <a:pt x="1492073" y="710238"/>
                  <a:pt x="1470358" y="733012"/>
                  <a:pt x="1443877" y="734071"/>
                </a:cubicBezTo>
                <a:cubicBezTo>
                  <a:pt x="1417924" y="734600"/>
                  <a:pt x="1394621" y="712356"/>
                  <a:pt x="1394091" y="685874"/>
                </a:cubicBezTo>
                <a:cubicBezTo>
                  <a:pt x="1393562" y="658863"/>
                  <a:pt x="1415277" y="636619"/>
                  <a:pt x="1441759" y="635560"/>
                </a:cubicBezTo>
                <a:close/>
                <a:moveTo>
                  <a:pt x="1323121" y="635560"/>
                </a:moveTo>
                <a:cubicBezTo>
                  <a:pt x="1349073" y="635030"/>
                  <a:pt x="1372376" y="656745"/>
                  <a:pt x="1372906" y="683756"/>
                </a:cubicBezTo>
                <a:cubicBezTo>
                  <a:pt x="1373435" y="710238"/>
                  <a:pt x="1351720" y="733541"/>
                  <a:pt x="1325239" y="734071"/>
                </a:cubicBezTo>
                <a:cubicBezTo>
                  <a:pt x="1298757" y="734600"/>
                  <a:pt x="1275983" y="712886"/>
                  <a:pt x="1275453" y="685874"/>
                </a:cubicBezTo>
                <a:cubicBezTo>
                  <a:pt x="1274924" y="659393"/>
                  <a:pt x="1296639" y="636089"/>
                  <a:pt x="1323121" y="635560"/>
                </a:cubicBezTo>
                <a:close/>
                <a:moveTo>
                  <a:pt x="1561455" y="635559"/>
                </a:moveTo>
                <a:cubicBezTo>
                  <a:pt x="1587407" y="635559"/>
                  <a:pt x="1610181" y="657274"/>
                  <a:pt x="1610711" y="683756"/>
                </a:cubicBezTo>
                <a:cubicBezTo>
                  <a:pt x="1611240" y="710767"/>
                  <a:pt x="1587937" y="734600"/>
                  <a:pt x="1560926" y="734071"/>
                </a:cubicBezTo>
                <a:cubicBezTo>
                  <a:pt x="1534973" y="733541"/>
                  <a:pt x="1512729" y="710767"/>
                  <a:pt x="1512729" y="684286"/>
                </a:cubicBezTo>
                <a:cubicBezTo>
                  <a:pt x="1512729" y="657804"/>
                  <a:pt x="1534973" y="635559"/>
                  <a:pt x="1561455" y="635559"/>
                </a:cubicBezTo>
                <a:close/>
                <a:moveTo>
                  <a:pt x="18636" y="536518"/>
                </a:moveTo>
                <a:cubicBezTo>
                  <a:pt x="31876" y="535459"/>
                  <a:pt x="40880" y="542873"/>
                  <a:pt x="41939" y="556114"/>
                </a:cubicBezTo>
                <a:cubicBezTo>
                  <a:pt x="42999" y="569355"/>
                  <a:pt x="35055" y="576770"/>
                  <a:pt x="21814" y="578889"/>
                </a:cubicBezTo>
                <a:cubicBezTo>
                  <a:pt x="8573" y="577829"/>
                  <a:pt x="628" y="572004"/>
                  <a:pt x="99" y="557704"/>
                </a:cubicBezTo>
                <a:cubicBezTo>
                  <a:pt x="99" y="544992"/>
                  <a:pt x="6984" y="537577"/>
                  <a:pt x="18636" y="536518"/>
                </a:cubicBezTo>
                <a:close/>
                <a:moveTo>
                  <a:pt x="140450" y="533870"/>
                </a:moveTo>
                <a:cubicBezTo>
                  <a:pt x="155809" y="534929"/>
                  <a:pt x="161636" y="544992"/>
                  <a:pt x="163754" y="557703"/>
                </a:cubicBezTo>
                <a:cubicBezTo>
                  <a:pt x="161106" y="572533"/>
                  <a:pt x="153691" y="582066"/>
                  <a:pt x="138862" y="581536"/>
                </a:cubicBezTo>
                <a:cubicBezTo>
                  <a:pt x="122972" y="581007"/>
                  <a:pt x="114498" y="571474"/>
                  <a:pt x="115557" y="555584"/>
                </a:cubicBezTo>
                <a:cubicBezTo>
                  <a:pt x="116617" y="541285"/>
                  <a:pt x="126150" y="533340"/>
                  <a:pt x="140450" y="533870"/>
                </a:cubicBezTo>
                <a:close/>
                <a:moveTo>
                  <a:pt x="258559" y="531222"/>
                </a:moveTo>
                <a:cubicBezTo>
                  <a:pt x="274448" y="531222"/>
                  <a:pt x="283452" y="541814"/>
                  <a:pt x="285041" y="557704"/>
                </a:cubicBezTo>
                <a:cubicBezTo>
                  <a:pt x="282923" y="574123"/>
                  <a:pt x="273919" y="584185"/>
                  <a:pt x="257500" y="584185"/>
                </a:cubicBezTo>
                <a:cubicBezTo>
                  <a:pt x="241081" y="583656"/>
                  <a:pt x="231018" y="573063"/>
                  <a:pt x="231548" y="557174"/>
                </a:cubicBezTo>
                <a:cubicBezTo>
                  <a:pt x="232077" y="540755"/>
                  <a:pt x="242671" y="530693"/>
                  <a:pt x="258559" y="531222"/>
                </a:cubicBezTo>
                <a:close/>
                <a:moveTo>
                  <a:pt x="374019" y="528044"/>
                </a:moveTo>
                <a:cubicBezTo>
                  <a:pt x="393085" y="529633"/>
                  <a:pt x="404738" y="538636"/>
                  <a:pt x="404738" y="557174"/>
                </a:cubicBezTo>
                <a:cubicBezTo>
                  <a:pt x="404738" y="574651"/>
                  <a:pt x="395203" y="585774"/>
                  <a:pt x="378256" y="586833"/>
                </a:cubicBezTo>
                <a:cubicBezTo>
                  <a:pt x="359719" y="587892"/>
                  <a:pt x="348067" y="577300"/>
                  <a:pt x="346478" y="559292"/>
                </a:cubicBezTo>
                <a:cubicBezTo>
                  <a:pt x="345418" y="541285"/>
                  <a:pt x="357070" y="530693"/>
                  <a:pt x="374019" y="528044"/>
                </a:cubicBezTo>
                <a:close/>
                <a:moveTo>
                  <a:pt x="495834" y="525396"/>
                </a:moveTo>
                <a:cubicBezTo>
                  <a:pt x="512783" y="525926"/>
                  <a:pt x="526553" y="540226"/>
                  <a:pt x="526553" y="559822"/>
                </a:cubicBezTo>
                <a:cubicBezTo>
                  <a:pt x="524964" y="577300"/>
                  <a:pt x="514371" y="588953"/>
                  <a:pt x="494775" y="589482"/>
                </a:cubicBezTo>
                <a:cubicBezTo>
                  <a:pt x="475178" y="589482"/>
                  <a:pt x="463527" y="578359"/>
                  <a:pt x="462468" y="558763"/>
                </a:cubicBezTo>
                <a:cubicBezTo>
                  <a:pt x="460878" y="540756"/>
                  <a:pt x="477827" y="524866"/>
                  <a:pt x="495834" y="525396"/>
                </a:cubicBezTo>
                <a:close/>
                <a:moveTo>
                  <a:pt x="611825" y="523279"/>
                </a:moveTo>
                <a:cubicBezTo>
                  <a:pt x="631950" y="522748"/>
                  <a:pt x="647310" y="537049"/>
                  <a:pt x="647839" y="556645"/>
                </a:cubicBezTo>
                <a:cubicBezTo>
                  <a:pt x="648369" y="575712"/>
                  <a:pt x="633009" y="592131"/>
                  <a:pt x="613943" y="592661"/>
                </a:cubicBezTo>
                <a:cubicBezTo>
                  <a:pt x="594876" y="593190"/>
                  <a:pt x="578457" y="577831"/>
                  <a:pt x="577928" y="558764"/>
                </a:cubicBezTo>
                <a:cubicBezTo>
                  <a:pt x="577398" y="539167"/>
                  <a:pt x="592227" y="523808"/>
                  <a:pt x="611825" y="523279"/>
                </a:cubicBezTo>
                <a:close/>
                <a:moveTo>
                  <a:pt x="731521" y="519571"/>
                </a:moveTo>
                <a:cubicBezTo>
                  <a:pt x="752707" y="519571"/>
                  <a:pt x="770185" y="537579"/>
                  <a:pt x="769655" y="558764"/>
                </a:cubicBezTo>
                <a:cubicBezTo>
                  <a:pt x="768595" y="578890"/>
                  <a:pt x="751648" y="595838"/>
                  <a:pt x="731521" y="595838"/>
                </a:cubicBezTo>
                <a:cubicBezTo>
                  <a:pt x="710336" y="595838"/>
                  <a:pt x="693387" y="578360"/>
                  <a:pt x="693917" y="556645"/>
                </a:cubicBezTo>
                <a:cubicBezTo>
                  <a:pt x="694447" y="536520"/>
                  <a:pt x="711396" y="519571"/>
                  <a:pt x="731521" y="519571"/>
                </a:cubicBezTo>
                <a:close/>
                <a:moveTo>
                  <a:pt x="849628" y="516922"/>
                </a:moveTo>
                <a:cubicBezTo>
                  <a:pt x="872932" y="516922"/>
                  <a:pt x="891470" y="535989"/>
                  <a:pt x="890410" y="559293"/>
                </a:cubicBezTo>
                <a:cubicBezTo>
                  <a:pt x="889351" y="581538"/>
                  <a:pt x="870814" y="599015"/>
                  <a:pt x="848569" y="597956"/>
                </a:cubicBezTo>
                <a:cubicBezTo>
                  <a:pt x="826325" y="597427"/>
                  <a:pt x="808847" y="578890"/>
                  <a:pt x="809377" y="556645"/>
                </a:cubicBezTo>
                <a:cubicBezTo>
                  <a:pt x="809906" y="534400"/>
                  <a:pt x="827384" y="516922"/>
                  <a:pt x="849628" y="516922"/>
                </a:cubicBezTo>
                <a:close/>
                <a:moveTo>
                  <a:pt x="969855" y="514273"/>
                </a:moveTo>
                <a:cubicBezTo>
                  <a:pt x="992629" y="515332"/>
                  <a:pt x="1011695" y="534400"/>
                  <a:pt x="1012225" y="557174"/>
                </a:cubicBezTo>
                <a:cubicBezTo>
                  <a:pt x="1012225" y="581007"/>
                  <a:pt x="992100" y="601132"/>
                  <a:pt x="968267" y="601132"/>
                </a:cubicBezTo>
                <a:cubicBezTo>
                  <a:pt x="944432" y="601132"/>
                  <a:pt x="924307" y="580477"/>
                  <a:pt x="924837" y="556644"/>
                </a:cubicBezTo>
                <a:cubicBezTo>
                  <a:pt x="925366" y="532810"/>
                  <a:pt x="946022" y="513214"/>
                  <a:pt x="969855" y="514273"/>
                </a:cubicBezTo>
                <a:close/>
                <a:moveTo>
                  <a:pt x="1086376" y="512155"/>
                </a:moveTo>
                <a:cubicBezTo>
                  <a:pt x="1112328" y="512155"/>
                  <a:pt x="1134042" y="533341"/>
                  <a:pt x="1132983" y="558762"/>
                </a:cubicBezTo>
                <a:cubicBezTo>
                  <a:pt x="1132454" y="583126"/>
                  <a:pt x="1111268" y="603252"/>
                  <a:pt x="1086376" y="603252"/>
                </a:cubicBezTo>
                <a:cubicBezTo>
                  <a:pt x="1060424" y="603252"/>
                  <a:pt x="1039238" y="582067"/>
                  <a:pt x="1039767" y="556115"/>
                </a:cubicBezTo>
                <a:cubicBezTo>
                  <a:pt x="1040826" y="531751"/>
                  <a:pt x="1061483" y="512155"/>
                  <a:pt x="1086376" y="512155"/>
                </a:cubicBezTo>
                <a:close/>
                <a:moveTo>
                  <a:pt x="1323650" y="508978"/>
                </a:moveTo>
                <a:cubicBezTo>
                  <a:pt x="1350132" y="508448"/>
                  <a:pt x="1372906" y="530693"/>
                  <a:pt x="1372906" y="557174"/>
                </a:cubicBezTo>
                <a:cubicBezTo>
                  <a:pt x="1372906" y="583656"/>
                  <a:pt x="1350661" y="606430"/>
                  <a:pt x="1324180" y="606959"/>
                </a:cubicBezTo>
                <a:cubicBezTo>
                  <a:pt x="1297698" y="606959"/>
                  <a:pt x="1274924" y="584715"/>
                  <a:pt x="1274924" y="558233"/>
                </a:cubicBezTo>
                <a:cubicBezTo>
                  <a:pt x="1274924" y="531752"/>
                  <a:pt x="1296639" y="508978"/>
                  <a:pt x="1323650" y="508978"/>
                </a:cubicBezTo>
                <a:close/>
                <a:moveTo>
                  <a:pt x="1205542" y="508448"/>
                </a:moveTo>
                <a:cubicBezTo>
                  <a:pt x="1232023" y="508448"/>
                  <a:pt x="1254268" y="531222"/>
                  <a:pt x="1254268" y="558234"/>
                </a:cubicBezTo>
                <a:cubicBezTo>
                  <a:pt x="1254268" y="584715"/>
                  <a:pt x="1231494" y="607489"/>
                  <a:pt x="1205012" y="606960"/>
                </a:cubicBezTo>
                <a:cubicBezTo>
                  <a:pt x="1178531" y="606430"/>
                  <a:pt x="1156286" y="583656"/>
                  <a:pt x="1156286" y="557175"/>
                </a:cubicBezTo>
                <a:cubicBezTo>
                  <a:pt x="1156286" y="530693"/>
                  <a:pt x="1179060" y="508448"/>
                  <a:pt x="1205542" y="508448"/>
                </a:cubicBezTo>
                <a:close/>
                <a:moveTo>
                  <a:pt x="1681682" y="508448"/>
                </a:moveTo>
                <a:cubicBezTo>
                  <a:pt x="1708693" y="508977"/>
                  <a:pt x="1729878" y="531222"/>
                  <a:pt x="1729349" y="558233"/>
                </a:cubicBezTo>
                <a:cubicBezTo>
                  <a:pt x="1728819" y="585244"/>
                  <a:pt x="1706575" y="606959"/>
                  <a:pt x="1680093" y="606430"/>
                </a:cubicBezTo>
                <a:cubicBezTo>
                  <a:pt x="1653082" y="606430"/>
                  <a:pt x="1631367" y="583656"/>
                  <a:pt x="1631896" y="556644"/>
                </a:cubicBezTo>
                <a:cubicBezTo>
                  <a:pt x="1632426" y="529633"/>
                  <a:pt x="1654670" y="507918"/>
                  <a:pt x="1681682" y="508448"/>
                </a:cubicBezTo>
                <a:close/>
                <a:moveTo>
                  <a:pt x="1562514" y="508448"/>
                </a:moveTo>
                <a:cubicBezTo>
                  <a:pt x="1588466" y="508977"/>
                  <a:pt x="1610711" y="531751"/>
                  <a:pt x="1610711" y="557703"/>
                </a:cubicBezTo>
                <a:cubicBezTo>
                  <a:pt x="1610711" y="583655"/>
                  <a:pt x="1588466" y="606429"/>
                  <a:pt x="1561985" y="606959"/>
                </a:cubicBezTo>
                <a:cubicBezTo>
                  <a:pt x="1534973" y="607488"/>
                  <a:pt x="1511670" y="583655"/>
                  <a:pt x="1512729" y="556115"/>
                </a:cubicBezTo>
                <a:cubicBezTo>
                  <a:pt x="1513788" y="529633"/>
                  <a:pt x="1536032" y="507918"/>
                  <a:pt x="1562514" y="508448"/>
                </a:cubicBezTo>
                <a:close/>
                <a:moveTo>
                  <a:pt x="1441759" y="508448"/>
                </a:moveTo>
                <a:cubicBezTo>
                  <a:pt x="1468770" y="507918"/>
                  <a:pt x="1491015" y="530163"/>
                  <a:pt x="1491545" y="557174"/>
                </a:cubicBezTo>
                <a:cubicBezTo>
                  <a:pt x="1492074" y="584185"/>
                  <a:pt x="1470359" y="606959"/>
                  <a:pt x="1443348" y="606959"/>
                </a:cubicBezTo>
                <a:cubicBezTo>
                  <a:pt x="1417396" y="607488"/>
                  <a:pt x="1394092" y="584714"/>
                  <a:pt x="1393562" y="558233"/>
                </a:cubicBezTo>
                <a:cubicBezTo>
                  <a:pt x="1393033" y="531751"/>
                  <a:pt x="1414748" y="508977"/>
                  <a:pt x="1441759" y="508448"/>
                </a:cubicBezTo>
                <a:close/>
                <a:moveTo>
                  <a:pt x="19695" y="409407"/>
                </a:moveTo>
                <a:cubicBezTo>
                  <a:pt x="32936" y="408877"/>
                  <a:pt x="41410" y="416822"/>
                  <a:pt x="42470" y="429533"/>
                </a:cubicBezTo>
                <a:cubicBezTo>
                  <a:pt x="42470" y="443303"/>
                  <a:pt x="33996" y="450189"/>
                  <a:pt x="21284" y="451777"/>
                </a:cubicBezTo>
                <a:cubicBezTo>
                  <a:pt x="8043" y="450718"/>
                  <a:pt x="99" y="443834"/>
                  <a:pt x="99" y="430062"/>
                </a:cubicBezTo>
                <a:cubicBezTo>
                  <a:pt x="99" y="417352"/>
                  <a:pt x="8043" y="409937"/>
                  <a:pt x="19695" y="409407"/>
                </a:cubicBezTo>
                <a:close/>
                <a:moveTo>
                  <a:pt x="140980" y="406758"/>
                </a:moveTo>
                <a:cubicBezTo>
                  <a:pt x="155809" y="407817"/>
                  <a:pt x="161636" y="417880"/>
                  <a:pt x="163754" y="430591"/>
                </a:cubicBezTo>
                <a:cubicBezTo>
                  <a:pt x="161106" y="445421"/>
                  <a:pt x="153691" y="454954"/>
                  <a:pt x="139391" y="454424"/>
                </a:cubicBezTo>
                <a:cubicBezTo>
                  <a:pt x="123502" y="453895"/>
                  <a:pt x="115028" y="444362"/>
                  <a:pt x="116087" y="428472"/>
                </a:cubicBezTo>
                <a:cubicBezTo>
                  <a:pt x="117147" y="414173"/>
                  <a:pt x="126680" y="406228"/>
                  <a:pt x="140980" y="406758"/>
                </a:cubicBezTo>
                <a:close/>
                <a:moveTo>
                  <a:pt x="256971" y="403580"/>
                </a:moveTo>
                <a:cubicBezTo>
                  <a:pt x="273390" y="403580"/>
                  <a:pt x="282393" y="413643"/>
                  <a:pt x="285041" y="430062"/>
                </a:cubicBezTo>
                <a:cubicBezTo>
                  <a:pt x="283452" y="446481"/>
                  <a:pt x="274978" y="457073"/>
                  <a:pt x="258559" y="457073"/>
                </a:cubicBezTo>
                <a:cubicBezTo>
                  <a:pt x="242141" y="457603"/>
                  <a:pt x="231548" y="447011"/>
                  <a:pt x="231019" y="431121"/>
                </a:cubicBezTo>
                <a:cubicBezTo>
                  <a:pt x="230489" y="414703"/>
                  <a:pt x="241081" y="404110"/>
                  <a:pt x="256971" y="403580"/>
                </a:cubicBezTo>
                <a:close/>
                <a:moveTo>
                  <a:pt x="376137" y="400933"/>
                </a:moveTo>
                <a:cubicBezTo>
                  <a:pt x="394145" y="402522"/>
                  <a:pt x="405268" y="412056"/>
                  <a:pt x="405268" y="431123"/>
                </a:cubicBezTo>
                <a:cubicBezTo>
                  <a:pt x="405268" y="448601"/>
                  <a:pt x="395204" y="459193"/>
                  <a:pt x="377726" y="459722"/>
                </a:cubicBezTo>
                <a:cubicBezTo>
                  <a:pt x="359189" y="460252"/>
                  <a:pt x="347537" y="449130"/>
                  <a:pt x="347007" y="431123"/>
                </a:cubicBezTo>
                <a:cubicBezTo>
                  <a:pt x="345948" y="413115"/>
                  <a:pt x="357600" y="403052"/>
                  <a:pt x="376137" y="400933"/>
                </a:cubicBezTo>
                <a:close/>
                <a:moveTo>
                  <a:pt x="495836" y="398285"/>
                </a:moveTo>
                <a:cubicBezTo>
                  <a:pt x="514902" y="399874"/>
                  <a:pt x="527084" y="410997"/>
                  <a:pt x="526554" y="431122"/>
                </a:cubicBezTo>
                <a:cubicBezTo>
                  <a:pt x="526025" y="450719"/>
                  <a:pt x="513843" y="460782"/>
                  <a:pt x="494777" y="462900"/>
                </a:cubicBezTo>
                <a:cubicBezTo>
                  <a:pt x="475709" y="460782"/>
                  <a:pt x="463527" y="451248"/>
                  <a:pt x="462468" y="431652"/>
                </a:cubicBezTo>
                <a:cubicBezTo>
                  <a:pt x="461409" y="413644"/>
                  <a:pt x="477828" y="396696"/>
                  <a:pt x="495836" y="398285"/>
                </a:cubicBezTo>
                <a:close/>
                <a:moveTo>
                  <a:pt x="611825" y="396166"/>
                </a:moveTo>
                <a:cubicBezTo>
                  <a:pt x="631420" y="395635"/>
                  <a:pt x="647310" y="409936"/>
                  <a:pt x="647839" y="429532"/>
                </a:cubicBezTo>
                <a:cubicBezTo>
                  <a:pt x="648369" y="448599"/>
                  <a:pt x="633009" y="465018"/>
                  <a:pt x="613943" y="465548"/>
                </a:cubicBezTo>
                <a:cubicBezTo>
                  <a:pt x="594876" y="466077"/>
                  <a:pt x="578457" y="450718"/>
                  <a:pt x="577928" y="431651"/>
                </a:cubicBezTo>
                <a:cubicBezTo>
                  <a:pt x="577398" y="412054"/>
                  <a:pt x="592227" y="396695"/>
                  <a:pt x="611825" y="396166"/>
                </a:cubicBezTo>
                <a:close/>
                <a:moveTo>
                  <a:pt x="732581" y="392459"/>
                </a:moveTo>
                <a:cubicBezTo>
                  <a:pt x="752177" y="392988"/>
                  <a:pt x="769125" y="409937"/>
                  <a:pt x="769125" y="430062"/>
                </a:cubicBezTo>
                <a:cubicBezTo>
                  <a:pt x="769125" y="450189"/>
                  <a:pt x="753236" y="467667"/>
                  <a:pt x="733110" y="468726"/>
                </a:cubicBezTo>
                <a:cubicBezTo>
                  <a:pt x="711924" y="469785"/>
                  <a:pt x="693917" y="452307"/>
                  <a:pt x="693917" y="431122"/>
                </a:cubicBezTo>
                <a:cubicBezTo>
                  <a:pt x="693917" y="409937"/>
                  <a:pt x="711395" y="391929"/>
                  <a:pt x="732581" y="392459"/>
                </a:cubicBezTo>
                <a:close/>
                <a:moveTo>
                  <a:pt x="851219" y="390341"/>
                </a:moveTo>
                <a:cubicBezTo>
                  <a:pt x="873463" y="390870"/>
                  <a:pt x="890941" y="409407"/>
                  <a:pt x="890410" y="431122"/>
                </a:cubicBezTo>
                <a:cubicBezTo>
                  <a:pt x="889881" y="452837"/>
                  <a:pt x="871874" y="470844"/>
                  <a:pt x="849629" y="470844"/>
                </a:cubicBezTo>
                <a:cubicBezTo>
                  <a:pt x="826326" y="470844"/>
                  <a:pt x="808318" y="451778"/>
                  <a:pt x="809377" y="428473"/>
                </a:cubicBezTo>
                <a:cubicBezTo>
                  <a:pt x="810436" y="406229"/>
                  <a:pt x="828445" y="389280"/>
                  <a:pt x="851219" y="390341"/>
                </a:cubicBezTo>
                <a:close/>
                <a:moveTo>
                  <a:pt x="967208" y="387163"/>
                </a:moveTo>
                <a:cubicBezTo>
                  <a:pt x="991041" y="386632"/>
                  <a:pt x="1011697" y="406759"/>
                  <a:pt x="1011697" y="430062"/>
                </a:cubicBezTo>
                <a:cubicBezTo>
                  <a:pt x="1011697" y="453897"/>
                  <a:pt x="991570" y="474022"/>
                  <a:pt x="967737" y="474022"/>
                </a:cubicBezTo>
                <a:cubicBezTo>
                  <a:pt x="944963" y="474022"/>
                  <a:pt x="925366" y="454956"/>
                  <a:pt x="924307" y="432182"/>
                </a:cubicBezTo>
                <a:cubicBezTo>
                  <a:pt x="923248" y="408878"/>
                  <a:pt x="943373" y="387692"/>
                  <a:pt x="967208" y="387163"/>
                </a:cubicBezTo>
                <a:close/>
                <a:moveTo>
                  <a:pt x="1085315" y="385044"/>
                </a:moveTo>
                <a:cubicBezTo>
                  <a:pt x="1111268" y="384514"/>
                  <a:pt x="1132983" y="404640"/>
                  <a:pt x="1133512" y="430592"/>
                </a:cubicBezTo>
                <a:cubicBezTo>
                  <a:pt x="1133512" y="454955"/>
                  <a:pt x="1113386" y="476140"/>
                  <a:pt x="1088494" y="476669"/>
                </a:cubicBezTo>
                <a:cubicBezTo>
                  <a:pt x="1062541" y="477729"/>
                  <a:pt x="1040827" y="457073"/>
                  <a:pt x="1040297" y="431121"/>
                </a:cubicBezTo>
                <a:cubicBezTo>
                  <a:pt x="1040297" y="406759"/>
                  <a:pt x="1059893" y="386103"/>
                  <a:pt x="1085315" y="385044"/>
                </a:cubicBezTo>
                <a:close/>
                <a:moveTo>
                  <a:pt x="1326828" y="381337"/>
                </a:moveTo>
                <a:cubicBezTo>
                  <a:pt x="1353309" y="382926"/>
                  <a:pt x="1374494" y="405700"/>
                  <a:pt x="1373435" y="432181"/>
                </a:cubicBezTo>
                <a:cubicBezTo>
                  <a:pt x="1371847" y="458663"/>
                  <a:pt x="1348542" y="480378"/>
                  <a:pt x="1323121" y="479849"/>
                </a:cubicBezTo>
                <a:cubicBezTo>
                  <a:pt x="1296639" y="479319"/>
                  <a:pt x="1274924" y="456545"/>
                  <a:pt x="1275453" y="430063"/>
                </a:cubicBezTo>
                <a:cubicBezTo>
                  <a:pt x="1275453" y="402522"/>
                  <a:pt x="1299286" y="379747"/>
                  <a:pt x="1326828" y="381337"/>
                </a:cubicBezTo>
                <a:close/>
                <a:moveTo>
                  <a:pt x="1442288" y="381336"/>
                </a:moveTo>
                <a:cubicBezTo>
                  <a:pt x="1468770" y="381336"/>
                  <a:pt x="1491015" y="403581"/>
                  <a:pt x="1491015" y="430062"/>
                </a:cubicBezTo>
                <a:cubicBezTo>
                  <a:pt x="1491544" y="457073"/>
                  <a:pt x="1469300" y="479847"/>
                  <a:pt x="1442818" y="479847"/>
                </a:cubicBezTo>
                <a:cubicBezTo>
                  <a:pt x="1416336" y="479847"/>
                  <a:pt x="1394092" y="457073"/>
                  <a:pt x="1393562" y="430592"/>
                </a:cubicBezTo>
                <a:cubicBezTo>
                  <a:pt x="1393562" y="404110"/>
                  <a:pt x="1415807" y="381336"/>
                  <a:pt x="1442288" y="381336"/>
                </a:cubicBezTo>
                <a:close/>
                <a:moveTo>
                  <a:pt x="1205542" y="381336"/>
                </a:moveTo>
                <a:cubicBezTo>
                  <a:pt x="1232024" y="381866"/>
                  <a:pt x="1254269" y="404110"/>
                  <a:pt x="1254269" y="430592"/>
                </a:cubicBezTo>
                <a:cubicBezTo>
                  <a:pt x="1254269" y="457074"/>
                  <a:pt x="1232024" y="479848"/>
                  <a:pt x="1206073" y="479848"/>
                </a:cubicBezTo>
                <a:cubicBezTo>
                  <a:pt x="1179060" y="480377"/>
                  <a:pt x="1155757" y="456544"/>
                  <a:pt x="1156286" y="429533"/>
                </a:cubicBezTo>
                <a:cubicBezTo>
                  <a:pt x="1156817" y="403051"/>
                  <a:pt x="1179591" y="381336"/>
                  <a:pt x="1205542" y="381336"/>
                </a:cubicBezTo>
                <a:close/>
                <a:moveTo>
                  <a:pt x="1563573" y="381336"/>
                </a:moveTo>
                <a:cubicBezTo>
                  <a:pt x="1589525" y="382924"/>
                  <a:pt x="1611240" y="405699"/>
                  <a:pt x="1610711" y="431651"/>
                </a:cubicBezTo>
                <a:cubicBezTo>
                  <a:pt x="1610181" y="457603"/>
                  <a:pt x="1587407" y="480377"/>
                  <a:pt x="1561455" y="479848"/>
                </a:cubicBezTo>
                <a:cubicBezTo>
                  <a:pt x="1535503" y="479848"/>
                  <a:pt x="1512729" y="457074"/>
                  <a:pt x="1512729" y="430592"/>
                </a:cubicBezTo>
                <a:cubicBezTo>
                  <a:pt x="1512729" y="403051"/>
                  <a:pt x="1536563" y="380277"/>
                  <a:pt x="1563573" y="381336"/>
                </a:cubicBezTo>
                <a:close/>
                <a:moveTo>
                  <a:pt x="19696" y="282294"/>
                </a:moveTo>
                <a:cubicBezTo>
                  <a:pt x="32406" y="281764"/>
                  <a:pt x="40351" y="289709"/>
                  <a:pt x="42470" y="302950"/>
                </a:cubicBezTo>
                <a:cubicBezTo>
                  <a:pt x="40880" y="315661"/>
                  <a:pt x="34525" y="324135"/>
                  <a:pt x="20755" y="324135"/>
                </a:cubicBezTo>
                <a:cubicBezTo>
                  <a:pt x="8573" y="324135"/>
                  <a:pt x="628" y="317779"/>
                  <a:pt x="99" y="305598"/>
                </a:cubicBezTo>
                <a:cubicBezTo>
                  <a:pt x="-960" y="291828"/>
                  <a:pt x="6455" y="283353"/>
                  <a:pt x="19696" y="282294"/>
                </a:cubicBezTo>
                <a:close/>
                <a:moveTo>
                  <a:pt x="138862" y="280177"/>
                </a:moveTo>
                <a:cubicBezTo>
                  <a:pt x="154752" y="280177"/>
                  <a:pt x="163755" y="289710"/>
                  <a:pt x="163226" y="305070"/>
                </a:cubicBezTo>
                <a:cubicBezTo>
                  <a:pt x="162166" y="319370"/>
                  <a:pt x="152632" y="326784"/>
                  <a:pt x="138333" y="327844"/>
                </a:cubicBezTo>
                <a:cubicBezTo>
                  <a:pt x="124033" y="325725"/>
                  <a:pt x="115559" y="317781"/>
                  <a:pt x="115559" y="303481"/>
                </a:cubicBezTo>
                <a:cubicBezTo>
                  <a:pt x="115559" y="289181"/>
                  <a:pt x="124033" y="280177"/>
                  <a:pt x="138862" y="280177"/>
                </a:cubicBezTo>
                <a:close/>
                <a:moveTo>
                  <a:pt x="258030" y="276469"/>
                </a:moveTo>
                <a:cubicBezTo>
                  <a:pt x="273919" y="279118"/>
                  <a:pt x="284511" y="287592"/>
                  <a:pt x="283982" y="304010"/>
                </a:cubicBezTo>
                <a:cubicBezTo>
                  <a:pt x="283452" y="320429"/>
                  <a:pt x="272859" y="330492"/>
                  <a:pt x="256971" y="329962"/>
                </a:cubicBezTo>
                <a:cubicBezTo>
                  <a:pt x="240552" y="329433"/>
                  <a:pt x="230489" y="318840"/>
                  <a:pt x="231019" y="302951"/>
                </a:cubicBezTo>
                <a:cubicBezTo>
                  <a:pt x="231548" y="286532"/>
                  <a:pt x="242141" y="278058"/>
                  <a:pt x="258030" y="276469"/>
                </a:cubicBezTo>
                <a:close/>
                <a:moveTo>
                  <a:pt x="376138" y="274350"/>
                </a:moveTo>
                <a:cubicBezTo>
                  <a:pt x="394675" y="274350"/>
                  <a:pt x="403679" y="286001"/>
                  <a:pt x="405797" y="302950"/>
                </a:cubicBezTo>
                <a:cubicBezTo>
                  <a:pt x="403679" y="322017"/>
                  <a:pt x="394145" y="333139"/>
                  <a:pt x="375608" y="332609"/>
                </a:cubicBezTo>
                <a:cubicBezTo>
                  <a:pt x="358130" y="332080"/>
                  <a:pt x="347537" y="321487"/>
                  <a:pt x="347008" y="304539"/>
                </a:cubicBezTo>
                <a:cubicBezTo>
                  <a:pt x="346478" y="286532"/>
                  <a:pt x="357070" y="274880"/>
                  <a:pt x="376138" y="274350"/>
                </a:cubicBezTo>
                <a:close/>
                <a:moveTo>
                  <a:pt x="495834" y="271702"/>
                </a:moveTo>
                <a:cubicBezTo>
                  <a:pt x="515431" y="273291"/>
                  <a:pt x="526023" y="284943"/>
                  <a:pt x="526553" y="305068"/>
                </a:cubicBezTo>
                <a:cubicBezTo>
                  <a:pt x="524435" y="324665"/>
                  <a:pt x="513312" y="335787"/>
                  <a:pt x="493716" y="335787"/>
                </a:cubicBezTo>
                <a:cubicBezTo>
                  <a:pt x="474119" y="335258"/>
                  <a:pt x="462997" y="323606"/>
                  <a:pt x="461938" y="304009"/>
                </a:cubicBezTo>
                <a:cubicBezTo>
                  <a:pt x="460878" y="286002"/>
                  <a:pt x="478356" y="269583"/>
                  <a:pt x="495834" y="271702"/>
                </a:cubicBezTo>
                <a:close/>
                <a:moveTo>
                  <a:pt x="612884" y="269585"/>
                </a:moveTo>
                <a:cubicBezTo>
                  <a:pt x="632480" y="269055"/>
                  <a:pt x="647840" y="284414"/>
                  <a:pt x="647840" y="304010"/>
                </a:cubicBezTo>
                <a:cubicBezTo>
                  <a:pt x="647840" y="323078"/>
                  <a:pt x="631951" y="338966"/>
                  <a:pt x="612884" y="338966"/>
                </a:cubicBezTo>
                <a:cubicBezTo>
                  <a:pt x="593817" y="338966"/>
                  <a:pt x="577928" y="323078"/>
                  <a:pt x="577928" y="304010"/>
                </a:cubicBezTo>
                <a:cubicBezTo>
                  <a:pt x="577928" y="284414"/>
                  <a:pt x="593287" y="269055"/>
                  <a:pt x="612884" y="269585"/>
                </a:cubicBezTo>
                <a:close/>
                <a:moveTo>
                  <a:pt x="731521" y="265346"/>
                </a:moveTo>
                <a:cubicBezTo>
                  <a:pt x="751648" y="265346"/>
                  <a:pt x="768595" y="281765"/>
                  <a:pt x="769125" y="301891"/>
                </a:cubicBezTo>
                <a:cubicBezTo>
                  <a:pt x="769655" y="323076"/>
                  <a:pt x="752707" y="341613"/>
                  <a:pt x="731521" y="341613"/>
                </a:cubicBezTo>
                <a:cubicBezTo>
                  <a:pt x="711396" y="341613"/>
                  <a:pt x="694447" y="325194"/>
                  <a:pt x="693917" y="305069"/>
                </a:cubicBezTo>
                <a:cubicBezTo>
                  <a:pt x="693387" y="283354"/>
                  <a:pt x="710335" y="265346"/>
                  <a:pt x="731521" y="265346"/>
                </a:cubicBezTo>
                <a:close/>
                <a:moveTo>
                  <a:pt x="851219" y="263758"/>
                </a:moveTo>
                <a:cubicBezTo>
                  <a:pt x="873463" y="264287"/>
                  <a:pt x="890941" y="282294"/>
                  <a:pt x="890410" y="304539"/>
                </a:cubicBezTo>
                <a:cubicBezTo>
                  <a:pt x="889881" y="326254"/>
                  <a:pt x="871874" y="344261"/>
                  <a:pt x="849629" y="344261"/>
                </a:cubicBezTo>
                <a:cubicBezTo>
                  <a:pt x="826326" y="344261"/>
                  <a:pt x="808318" y="325195"/>
                  <a:pt x="809377" y="301890"/>
                </a:cubicBezTo>
                <a:cubicBezTo>
                  <a:pt x="810436" y="279646"/>
                  <a:pt x="828974" y="262697"/>
                  <a:pt x="851219" y="263758"/>
                </a:cubicBezTo>
                <a:close/>
                <a:moveTo>
                  <a:pt x="968796" y="260050"/>
                </a:moveTo>
                <a:cubicBezTo>
                  <a:pt x="992630" y="260050"/>
                  <a:pt x="1012756" y="281236"/>
                  <a:pt x="1012227" y="304540"/>
                </a:cubicBezTo>
                <a:cubicBezTo>
                  <a:pt x="1011697" y="327314"/>
                  <a:pt x="992101" y="346380"/>
                  <a:pt x="969326" y="346910"/>
                </a:cubicBezTo>
                <a:cubicBezTo>
                  <a:pt x="946022" y="347440"/>
                  <a:pt x="924836" y="327314"/>
                  <a:pt x="924836" y="303481"/>
                </a:cubicBezTo>
                <a:cubicBezTo>
                  <a:pt x="924307" y="280176"/>
                  <a:pt x="944963" y="260050"/>
                  <a:pt x="968796" y="260050"/>
                </a:cubicBezTo>
                <a:close/>
                <a:moveTo>
                  <a:pt x="1085845" y="258462"/>
                </a:moveTo>
                <a:cubicBezTo>
                  <a:pt x="1111797" y="257932"/>
                  <a:pt x="1133512" y="279118"/>
                  <a:pt x="1133512" y="304539"/>
                </a:cubicBezTo>
                <a:cubicBezTo>
                  <a:pt x="1132983" y="328903"/>
                  <a:pt x="1112326" y="349029"/>
                  <a:pt x="1087434" y="349559"/>
                </a:cubicBezTo>
                <a:cubicBezTo>
                  <a:pt x="1061482" y="350088"/>
                  <a:pt x="1039767" y="328903"/>
                  <a:pt x="1040296" y="303480"/>
                </a:cubicBezTo>
                <a:cubicBezTo>
                  <a:pt x="1040826" y="278588"/>
                  <a:pt x="1060953" y="258462"/>
                  <a:pt x="1085845" y="258462"/>
                </a:cubicBezTo>
                <a:close/>
                <a:moveTo>
                  <a:pt x="1206071" y="254754"/>
                </a:moveTo>
                <a:cubicBezTo>
                  <a:pt x="1233083" y="255284"/>
                  <a:pt x="1254268" y="278058"/>
                  <a:pt x="1253739" y="304539"/>
                </a:cubicBezTo>
                <a:cubicBezTo>
                  <a:pt x="1253209" y="331021"/>
                  <a:pt x="1230965" y="353265"/>
                  <a:pt x="1204483" y="353265"/>
                </a:cubicBezTo>
                <a:cubicBezTo>
                  <a:pt x="1177472" y="353265"/>
                  <a:pt x="1154698" y="328902"/>
                  <a:pt x="1155757" y="301891"/>
                </a:cubicBezTo>
                <a:cubicBezTo>
                  <a:pt x="1156816" y="275938"/>
                  <a:pt x="1180119" y="253693"/>
                  <a:pt x="1206071" y="254754"/>
                </a:cubicBezTo>
                <a:close/>
                <a:moveTo>
                  <a:pt x="1322062" y="254225"/>
                </a:moveTo>
                <a:cubicBezTo>
                  <a:pt x="1349073" y="252635"/>
                  <a:pt x="1372906" y="275410"/>
                  <a:pt x="1373436" y="302951"/>
                </a:cubicBezTo>
                <a:cubicBezTo>
                  <a:pt x="1372906" y="329433"/>
                  <a:pt x="1351191" y="352207"/>
                  <a:pt x="1325239" y="352737"/>
                </a:cubicBezTo>
                <a:cubicBezTo>
                  <a:pt x="1299288" y="353266"/>
                  <a:pt x="1276513" y="331551"/>
                  <a:pt x="1275454" y="305069"/>
                </a:cubicBezTo>
                <a:cubicBezTo>
                  <a:pt x="1274395" y="278588"/>
                  <a:pt x="1295580" y="255814"/>
                  <a:pt x="1322062" y="254225"/>
                </a:cubicBezTo>
                <a:close/>
                <a:moveTo>
                  <a:pt x="1441759" y="254225"/>
                </a:moveTo>
                <a:cubicBezTo>
                  <a:pt x="1468240" y="253695"/>
                  <a:pt x="1491014" y="275940"/>
                  <a:pt x="1491544" y="302421"/>
                </a:cubicBezTo>
                <a:cubicBezTo>
                  <a:pt x="1492073" y="329432"/>
                  <a:pt x="1470358" y="352206"/>
                  <a:pt x="1443877" y="352736"/>
                </a:cubicBezTo>
                <a:cubicBezTo>
                  <a:pt x="1417924" y="353265"/>
                  <a:pt x="1394621" y="331021"/>
                  <a:pt x="1394091" y="304539"/>
                </a:cubicBezTo>
                <a:cubicBezTo>
                  <a:pt x="1393562" y="278058"/>
                  <a:pt x="1415277" y="255284"/>
                  <a:pt x="1441759" y="254225"/>
                </a:cubicBezTo>
                <a:close/>
                <a:moveTo>
                  <a:pt x="1325769" y="127642"/>
                </a:moveTo>
                <a:cubicBezTo>
                  <a:pt x="1351721" y="128171"/>
                  <a:pt x="1373436" y="150945"/>
                  <a:pt x="1372907" y="177427"/>
                </a:cubicBezTo>
                <a:cubicBezTo>
                  <a:pt x="1372377" y="203379"/>
                  <a:pt x="1350132" y="226153"/>
                  <a:pt x="1324180" y="226153"/>
                </a:cubicBezTo>
                <a:cubicBezTo>
                  <a:pt x="1297169" y="226153"/>
                  <a:pt x="1274395" y="202320"/>
                  <a:pt x="1275454" y="174779"/>
                </a:cubicBezTo>
                <a:cubicBezTo>
                  <a:pt x="1276513" y="148298"/>
                  <a:pt x="1299287" y="126583"/>
                  <a:pt x="1325769" y="127642"/>
                </a:cubicBezTo>
                <a:close/>
                <a:moveTo>
                  <a:pt x="1205542" y="126583"/>
                </a:moveTo>
                <a:cubicBezTo>
                  <a:pt x="1232024" y="127642"/>
                  <a:pt x="1254269" y="150416"/>
                  <a:pt x="1254269" y="176368"/>
                </a:cubicBezTo>
                <a:cubicBezTo>
                  <a:pt x="1254269" y="202849"/>
                  <a:pt x="1232024" y="225623"/>
                  <a:pt x="1206073" y="225623"/>
                </a:cubicBezTo>
                <a:cubicBezTo>
                  <a:pt x="1179060" y="226153"/>
                  <a:pt x="1155757" y="202320"/>
                  <a:pt x="1156286" y="174779"/>
                </a:cubicBezTo>
                <a:cubicBezTo>
                  <a:pt x="1156817" y="148827"/>
                  <a:pt x="1180120" y="126583"/>
                  <a:pt x="1205542" y="126583"/>
                </a:cubicBezTo>
                <a:close/>
                <a:moveTo>
                  <a:pt x="1206073" y="0"/>
                </a:moveTo>
                <a:cubicBezTo>
                  <a:pt x="1232024" y="529"/>
                  <a:pt x="1254269" y="23303"/>
                  <a:pt x="1254269" y="49785"/>
                </a:cubicBezTo>
                <a:cubicBezTo>
                  <a:pt x="1254269" y="76266"/>
                  <a:pt x="1232024" y="99040"/>
                  <a:pt x="1206073" y="99040"/>
                </a:cubicBezTo>
                <a:cubicBezTo>
                  <a:pt x="1179060" y="99571"/>
                  <a:pt x="1155757" y="75737"/>
                  <a:pt x="1156286" y="48196"/>
                </a:cubicBezTo>
                <a:cubicBezTo>
                  <a:pt x="1156817" y="22244"/>
                  <a:pt x="1180120" y="0"/>
                  <a:pt x="1206073" y="0"/>
                </a:cubicBezTo>
                <a:close/>
              </a:path>
            </a:pathLst>
          </a:custGeom>
          <a:solidFill>
            <a:schemeClr val="accent5"/>
          </a:solidFill>
          <a:ln w="5034" cap="flat">
            <a:noFill/>
            <a:prstDash val="solid"/>
            <a:miter/>
          </a:ln>
        </p:spPr>
        <p:txBody>
          <a:bodyPr wrap="square" rtlCol="0" anchor="ctr">
            <a:noAutofit/>
          </a:bodyPr>
          <a:lstStyle/>
          <a:p>
            <a:endParaRPr lang="en-US"/>
          </a:p>
        </p:txBody>
      </p:sp>
      <p:grpSp>
        <p:nvGrpSpPr>
          <p:cNvPr id="12" name="그룹 11">
            <a:extLst>
              <a:ext uri="{FF2B5EF4-FFF2-40B4-BE49-F238E27FC236}">
                <a16:creationId xmlns:a16="http://schemas.microsoft.com/office/drawing/2014/main" xmlns="" id="{4C21D5F3-BEEA-410A-A894-DBCD53E23925}"/>
              </a:ext>
            </a:extLst>
          </p:cNvPr>
          <p:cNvGrpSpPr/>
          <p:nvPr/>
        </p:nvGrpSpPr>
        <p:grpSpPr>
          <a:xfrm>
            <a:off x="1598984" y="2573331"/>
            <a:ext cx="2769407" cy="1415773"/>
            <a:chOff x="2856934" y="2064567"/>
            <a:chExt cx="1539080" cy="863998"/>
          </a:xfrm>
        </p:grpSpPr>
        <p:sp>
          <p:nvSpPr>
            <p:cNvPr id="13" name="TextBox 12">
              <a:extLst>
                <a:ext uri="{FF2B5EF4-FFF2-40B4-BE49-F238E27FC236}">
                  <a16:creationId xmlns:a16="http://schemas.microsoft.com/office/drawing/2014/main" xmlns="" id="{463F39B3-7055-4D48-9399-2030AF1D1381}"/>
                </a:ext>
              </a:extLst>
            </p:cNvPr>
            <p:cNvSpPr txBox="1"/>
            <p:nvPr/>
          </p:nvSpPr>
          <p:spPr>
            <a:xfrm>
              <a:off x="2856934" y="2064567"/>
              <a:ext cx="1523727" cy="525911"/>
            </a:xfrm>
            <a:prstGeom prst="rect">
              <a:avLst/>
            </a:prstGeom>
            <a:noFill/>
          </p:spPr>
          <p:txBody>
            <a:bodyPr wrap="square" lIns="0" tIns="0" rIns="0" bIns="0" rtlCol="0">
              <a:spAutoFit/>
            </a:bodyPr>
            <a:lstStyle/>
            <a:p>
              <a:pPr algn="ctr"/>
              <a:r>
                <a:rPr lang="en-US" altLang="ko-KR" sz="2800" b="1" dirty="0" smtClean="0">
                  <a:solidFill>
                    <a:schemeClr val="tx1">
                      <a:lumMod val="75000"/>
                      <a:lumOff val="25000"/>
                    </a:schemeClr>
                  </a:solidFill>
                </a:rPr>
                <a:t>1.PENDAPATAN</a:t>
              </a:r>
              <a:r>
                <a:rPr lang="en-US" altLang="ko-KR" sz="2000" b="1" dirty="0" smtClean="0">
                  <a:solidFill>
                    <a:schemeClr val="tx1">
                      <a:lumMod val="75000"/>
                      <a:lumOff val="25000"/>
                    </a:schemeClr>
                  </a:solidFill>
                </a:rPr>
                <a:t> </a:t>
              </a:r>
              <a:r>
                <a:rPr lang="en-US" altLang="ko-KR" sz="2800" b="1" dirty="0">
                  <a:solidFill>
                    <a:schemeClr val="tx1">
                      <a:lumMod val="75000"/>
                      <a:lumOff val="25000"/>
                    </a:schemeClr>
                  </a:solidFill>
                </a:rPr>
                <a:t>ASLI </a:t>
              </a:r>
              <a:r>
                <a:rPr lang="en-US" altLang="ko-KR" sz="2800" b="1" dirty="0" smtClean="0">
                  <a:solidFill>
                    <a:schemeClr val="tx1">
                      <a:lumMod val="75000"/>
                      <a:lumOff val="25000"/>
                    </a:schemeClr>
                  </a:solidFill>
                </a:rPr>
                <a:t>DAERAH</a:t>
              </a:r>
              <a:endParaRPr lang="en-US" altLang="ko-KR" sz="1600" b="1"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A42A62D2-0FB5-4D69-A58A-112B02353C3B}"/>
                </a:ext>
              </a:extLst>
            </p:cNvPr>
            <p:cNvSpPr txBox="1"/>
            <p:nvPr/>
          </p:nvSpPr>
          <p:spPr>
            <a:xfrm>
              <a:off x="2879206" y="2327523"/>
              <a:ext cx="1516808" cy="601042"/>
            </a:xfrm>
            <a:prstGeom prst="rect">
              <a:avLst/>
            </a:prstGeom>
            <a:noFill/>
          </p:spPr>
          <p:txBody>
            <a:bodyPr wrap="square" lIns="0" tIns="0" rIns="0" bIns="0" rtlCol="0">
              <a:spAutoFit/>
            </a:bodyPr>
            <a:lstStyle/>
            <a:p>
              <a:pPr algn="ctr"/>
              <a:endParaRPr lang="en-US" altLang="ko-KR" sz="3200" b="1" dirty="0" smtClean="0">
                <a:solidFill>
                  <a:schemeClr val="accent6"/>
                </a:solidFill>
              </a:endParaRPr>
            </a:p>
            <a:p>
              <a:pPr algn="ctr"/>
              <a:r>
                <a:rPr lang="en-US" altLang="ko-KR" sz="3200" b="1" dirty="0" smtClean="0">
                  <a:solidFill>
                    <a:schemeClr val="accent6"/>
                  </a:solidFill>
                </a:rPr>
                <a:t>(</a:t>
              </a:r>
              <a:r>
                <a:rPr lang="en-US" altLang="ko-KR" sz="3200" b="1" dirty="0" smtClean="0">
                  <a:solidFill>
                    <a:schemeClr val="accent6"/>
                  </a:solidFill>
                </a:rPr>
                <a:t>PAD)</a:t>
              </a:r>
              <a:endParaRPr lang="en-US" altLang="ko-KR" sz="3200" b="1" dirty="0">
                <a:solidFill>
                  <a:schemeClr val="accent6"/>
                </a:solidFill>
              </a:endParaRPr>
            </a:p>
          </p:txBody>
        </p:sp>
      </p:grpSp>
      <p:grpSp>
        <p:nvGrpSpPr>
          <p:cNvPr id="15" name="그룹 14">
            <a:extLst>
              <a:ext uri="{FF2B5EF4-FFF2-40B4-BE49-F238E27FC236}">
                <a16:creationId xmlns:a16="http://schemas.microsoft.com/office/drawing/2014/main" xmlns="" id="{351B98D3-5918-4264-B406-DE740D33E60E}"/>
              </a:ext>
            </a:extLst>
          </p:cNvPr>
          <p:cNvGrpSpPr/>
          <p:nvPr/>
        </p:nvGrpSpPr>
        <p:grpSpPr>
          <a:xfrm>
            <a:off x="5027312" y="2592557"/>
            <a:ext cx="2860812" cy="1309108"/>
            <a:chOff x="6149984" y="2618683"/>
            <a:chExt cx="1738136" cy="1309108"/>
          </a:xfrm>
        </p:grpSpPr>
        <p:sp>
          <p:nvSpPr>
            <p:cNvPr id="16" name="TextBox 15">
              <a:extLst>
                <a:ext uri="{FF2B5EF4-FFF2-40B4-BE49-F238E27FC236}">
                  <a16:creationId xmlns:a16="http://schemas.microsoft.com/office/drawing/2014/main" xmlns="" id="{C0601DC2-78A4-4185-A9FE-8336EAA167F3}"/>
                </a:ext>
              </a:extLst>
            </p:cNvPr>
            <p:cNvSpPr txBox="1"/>
            <p:nvPr/>
          </p:nvSpPr>
          <p:spPr>
            <a:xfrm>
              <a:off x="6149984" y="2635129"/>
              <a:ext cx="1677927" cy="1292662"/>
            </a:xfrm>
            <a:prstGeom prst="rect">
              <a:avLst/>
            </a:prstGeom>
            <a:noFill/>
          </p:spPr>
          <p:txBody>
            <a:bodyPr wrap="square" lIns="0" tIns="0" rIns="0" bIns="0" rtlCol="0">
              <a:spAutoFit/>
            </a:bodyPr>
            <a:lstStyle/>
            <a:p>
              <a:pPr algn="ctr"/>
              <a:r>
                <a:rPr lang="en-US" altLang="ko-KR" sz="2800" b="1" dirty="0" smtClean="0">
                  <a:solidFill>
                    <a:schemeClr val="tx1">
                      <a:lumMod val="75000"/>
                      <a:lumOff val="25000"/>
                    </a:schemeClr>
                  </a:solidFill>
                </a:rPr>
                <a:t>2.PENDAPATAN </a:t>
              </a:r>
              <a:r>
                <a:rPr lang="en-US" altLang="ko-KR" sz="2800" b="1" dirty="0">
                  <a:solidFill>
                    <a:schemeClr val="tx1">
                      <a:lumMod val="75000"/>
                      <a:lumOff val="25000"/>
                    </a:schemeClr>
                  </a:solidFill>
                </a:rPr>
                <a:t>TRANSFEER</a:t>
              </a:r>
            </a:p>
            <a:p>
              <a:pPr algn="ctr"/>
              <a:endParaRPr lang="en-US" altLang="ko-KR" sz="2800" dirty="0">
                <a:solidFill>
                  <a:schemeClr val="tx1">
                    <a:lumMod val="75000"/>
                    <a:lumOff val="25000"/>
                  </a:schemeClr>
                </a:solidFill>
              </a:endParaRPr>
            </a:p>
          </p:txBody>
        </p:sp>
        <p:sp>
          <p:nvSpPr>
            <p:cNvPr id="17" name="TextBox 16">
              <a:extLst>
                <a:ext uri="{FF2B5EF4-FFF2-40B4-BE49-F238E27FC236}">
                  <a16:creationId xmlns:a16="http://schemas.microsoft.com/office/drawing/2014/main" xmlns="" id="{2FD7C254-4D3A-41B7-B07C-41C4AD2B44BB}"/>
                </a:ext>
              </a:extLst>
            </p:cNvPr>
            <p:cNvSpPr txBox="1"/>
            <p:nvPr/>
          </p:nvSpPr>
          <p:spPr>
            <a:xfrm>
              <a:off x="6371312" y="2618683"/>
              <a:ext cx="1516808" cy="384721"/>
            </a:xfrm>
            <a:prstGeom prst="rect">
              <a:avLst/>
            </a:prstGeom>
            <a:noFill/>
          </p:spPr>
          <p:txBody>
            <a:bodyPr wrap="square" lIns="0" tIns="0" rIns="0" bIns="0" rtlCol="0">
              <a:spAutoFit/>
            </a:bodyPr>
            <a:lstStyle/>
            <a:p>
              <a:pPr algn="ctr"/>
              <a:endParaRPr lang="en-US" altLang="ko-KR" sz="2500" b="1" dirty="0">
                <a:solidFill>
                  <a:schemeClr val="accent2"/>
                </a:solidFill>
              </a:endParaRPr>
            </a:p>
          </p:txBody>
        </p:sp>
      </p:grpSp>
      <p:sp>
        <p:nvSpPr>
          <p:cNvPr id="19" name="TextBox 18">
            <a:extLst>
              <a:ext uri="{FF2B5EF4-FFF2-40B4-BE49-F238E27FC236}">
                <a16:creationId xmlns:a16="http://schemas.microsoft.com/office/drawing/2014/main" xmlns="" id="{05D34101-4A64-46EF-B43A-9110D40F6333}"/>
              </a:ext>
            </a:extLst>
          </p:cNvPr>
          <p:cNvSpPr txBox="1"/>
          <p:nvPr/>
        </p:nvSpPr>
        <p:spPr>
          <a:xfrm>
            <a:off x="8110445" y="2609003"/>
            <a:ext cx="3743504" cy="1107996"/>
          </a:xfrm>
          <a:prstGeom prst="rect">
            <a:avLst/>
          </a:prstGeom>
          <a:noFill/>
        </p:spPr>
        <p:txBody>
          <a:bodyPr wrap="square" lIns="0" tIns="0" rIns="0" bIns="0" rtlCol="0">
            <a:spAutoFit/>
          </a:bodyPr>
          <a:lstStyle/>
          <a:p>
            <a:pPr algn="ctr"/>
            <a:r>
              <a:rPr lang="en-US" altLang="ko-KR" sz="2400" b="1" dirty="0" smtClean="0">
                <a:solidFill>
                  <a:schemeClr val="tx1">
                    <a:lumMod val="75000"/>
                    <a:lumOff val="25000"/>
                  </a:schemeClr>
                </a:solidFill>
              </a:rPr>
              <a:t>3.LAIN-LAIN PENDAPATAN DAERAH YANG SAH</a:t>
            </a:r>
            <a:endParaRPr lang="en-US" altLang="ko-KR" sz="2400" b="1" dirty="0">
              <a:solidFill>
                <a:schemeClr val="tx1">
                  <a:lumMod val="75000"/>
                  <a:lumOff val="25000"/>
                </a:schemeClr>
              </a:solidFill>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사각형: 둥근 모서리 37">
            <a:extLst>
              <a:ext uri="{FF2B5EF4-FFF2-40B4-BE49-F238E27FC236}">
                <a16:creationId xmlns:a16="http://schemas.microsoft.com/office/drawing/2014/main" xmlns="" id="{57C9C667-2B9C-48DC-BC22-F727D3BB3728}"/>
              </a:ext>
            </a:extLst>
          </p:cNvPr>
          <p:cNvSpPr/>
          <p:nvPr/>
        </p:nvSpPr>
        <p:spPr>
          <a:xfrm>
            <a:off x="0" y="4835877"/>
            <a:ext cx="748937" cy="1777059"/>
          </a:xfrm>
          <a:custGeom>
            <a:avLst/>
            <a:gdLst>
              <a:gd name="connsiteX0" fmla="*/ 0 w 705394"/>
              <a:gd name="connsiteY0" fmla="*/ 0 h 1757970"/>
              <a:gd name="connsiteX1" fmla="*/ 0 w 705394"/>
              <a:gd name="connsiteY1" fmla="*/ 0 h 1757970"/>
              <a:gd name="connsiteX2" fmla="*/ 705394 w 705394"/>
              <a:gd name="connsiteY2" fmla="*/ 0 h 1757970"/>
              <a:gd name="connsiteX3" fmla="*/ 705394 w 705394"/>
              <a:gd name="connsiteY3" fmla="*/ 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705394 w 705394"/>
              <a:gd name="connsiteY2" fmla="*/ 0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05394"/>
              <a:gd name="connsiteY0" fmla="*/ 0 h 1757970"/>
              <a:gd name="connsiteX1" fmla="*/ 0 w 705394"/>
              <a:gd name="connsiteY1" fmla="*/ 0 h 1757970"/>
              <a:gd name="connsiteX2" fmla="*/ 418011 w 705394"/>
              <a:gd name="connsiteY2" fmla="*/ 17417 h 1757970"/>
              <a:gd name="connsiteX3" fmla="*/ 496388 w 705394"/>
              <a:gd name="connsiteY3" fmla="*/ 182880 h 1757970"/>
              <a:gd name="connsiteX4" fmla="*/ 705394 w 705394"/>
              <a:gd name="connsiteY4" fmla="*/ 1757970 h 1757970"/>
              <a:gd name="connsiteX5" fmla="*/ 705394 w 705394"/>
              <a:gd name="connsiteY5" fmla="*/ 1757970 h 1757970"/>
              <a:gd name="connsiteX6" fmla="*/ 0 w 705394"/>
              <a:gd name="connsiteY6" fmla="*/ 1757970 h 1757970"/>
              <a:gd name="connsiteX7" fmla="*/ 0 w 705394"/>
              <a:gd name="connsiteY7" fmla="*/ 1757970 h 1757970"/>
              <a:gd name="connsiteX8" fmla="*/ 0 w 705394"/>
              <a:gd name="connsiteY8" fmla="*/ 0 h 1757970"/>
              <a:gd name="connsiteX0" fmla="*/ 0 w 748937"/>
              <a:gd name="connsiteY0" fmla="*/ 0 h 1757970"/>
              <a:gd name="connsiteX1" fmla="*/ 0 w 748937"/>
              <a:gd name="connsiteY1" fmla="*/ 0 h 1757970"/>
              <a:gd name="connsiteX2" fmla="*/ 418011 w 748937"/>
              <a:gd name="connsiteY2" fmla="*/ 17417 h 1757970"/>
              <a:gd name="connsiteX3" fmla="*/ 496388 w 748937"/>
              <a:gd name="connsiteY3" fmla="*/ 182880 h 1757970"/>
              <a:gd name="connsiteX4" fmla="*/ 705394 w 748937"/>
              <a:gd name="connsiteY4" fmla="*/ 1757970 h 1757970"/>
              <a:gd name="connsiteX5" fmla="*/ 748937 w 748937"/>
              <a:gd name="connsiteY5" fmla="*/ 1566381 h 1757970"/>
              <a:gd name="connsiteX6" fmla="*/ 0 w 748937"/>
              <a:gd name="connsiteY6" fmla="*/ 1757970 h 1757970"/>
              <a:gd name="connsiteX7" fmla="*/ 0 w 748937"/>
              <a:gd name="connsiteY7" fmla="*/ 1757970 h 1757970"/>
              <a:gd name="connsiteX8" fmla="*/ 0 w 748937"/>
              <a:gd name="connsiteY8" fmla="*/ 0 h 1757970"/>
              <a:gd name="connsiteX0" fmla="*/ 0 w 705394"/>
              <a:gd name="connsiteY0" fmla="*/ 0 h 1775387"/>
              <a:gd name="connsiteX1" fmla="*/ 0 w 705394"/>
              <a:gd name="connsiteY1" fmla="*/ 0 h 1775387"/>
              <a:gd name="connsiteX2" fmla="*/ 418011 w 705394"/>
              <a:gd name="connsiteY2" fmla="*/ 17417 h 1775387"/>
              <a:gd name="connsiteX3" fmla="*/ 496388 w 705394"/>
              <a:gd name="connsiteY3" fmla="*/ 182880 h 1775387"/>
              <a:gd name="connsiteX4" fmla="*/ 705394 w 705394"/>
              <a:gd name="connsiteY4" fmla="*/ 1757970 h 1775387"/>
              <a:gd name="connsiteX5" fmla="*/ 600892 w 705394"/>
              <a:gd name="connsiteY5" fmla="*/ 1775387 h 1775387"/>
              <a:gd name="connsiteX6" fmla="*/ 0 w 705394"/>
              <a:gd name="connsiteY6" fmla="*/ 1757970 h 1775387"/>
              <a:gd name="connsiteX7" fmla="*/ 0 w 705394"/>
              <a:gd name="connsiteY7" fmla="*/ 1757970 h 1775387"/>
              <a:gd name="connsiteX8" fmla="*/ 0 w 705394"/>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5387"/>
              <a:gd name="connsiteX1" fmla="*/ 0 w 748937"/>
              <a:gd name="connsiteY1" fmla="*/ 0 h 1775387"/>
              <a:gd name="connsiteX2" fmla="*/ 418011 w 748937"/>
              <a:gd name="connsiteY2" fmla="*/ 17417 h 1775387"/>
              <a:gd name="connsiteX3" fmla="*/ 496388 w 748937"/>
              <a:gd name="connsiteY3" fmla="*/ 182880 h 1775387"/>
              <a:gd name="connsiteX4" fmla="*/ 748937 w 748937"/>
              <a:gd name="connsiteY4" fmla="*/ 1583799 h 1775387"/>
              <a:gd name="connsiteX5" fmla="*/ 600892 w 748937"/>
              <a:gd name="connsiteY5" fmla="*/ 1775387 h 1775387"/>
              <a:gd name="connsiteX6" fmla="*/ 0 w 748937"/>
              <a:gd name="connsiteY6" fmla="*/ 1757970 h 1775387"/>
              <a:gd name="connsiteX7" fmla="*/ 0 w 748937"/>
              <a:gd name="connsiteY7" fmla="*/ 1757970 h 1775387"/>
              <a:gd name="connsiteX8" fmla="*/ 0 w 748937"/>
              <a:gd name="connsiteY8" fmla="*/ 0 h 1775387"/>
              <a:gd name="connsiteX0" fmla="*/ 0 w 748937"/>
              <a:gd name="connsiteY0" fmla="*/ 0 h 1777059"/>
              <a:gd name="connsiteX1" fmla="*/ 0 w 748937"/>
              <a:gd name="connsiteY1" fmla="*/ 0 h 1777059"/>
              <a:gd name="connsiteX2" fmla="*/ 418011 w 748937"/>
              <a:gd name="connsiteY2" fmla="*/ 17417 h 1777059"/>
              <a:gd name="connsiteX3" fmla="*/ 496388 w 748937"/>
              <a:gd name="connsiteY3" fmla="*/ 182880 h 1777059"/>
              <a:gd name="connsiteX4" fmla="*/ 748937 w 748937"/>
              <a:gd name="connsiteY4" fmla="*/ 1583799 h 1777059"/>
              <a:gd name="connsiteX5" fmla="*/ 600892 w 748937"/>
              <a:gd name="connsiteY5" fmla="*/ 1775387 h 1777059"/>
              <a:gd name="connsiteX6" fmla="*/ 0 w 748937"/>
              <a:gd name="connsiteY6" fmla="*/ 1757970 h 1777059"/>
              <a:gd name="connsiteX7" fmla="*/ 0 w 748937"/>
              <a:gd name="connsiteY7" fmla="*/ 1757970 h 1777059"/>
              <a:gd name="connsiteX8" fmla="*/ 0 w 748937"/>
              <a:gd name="connsiteY8" fmla="*/ 0 h 17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 h="1777059">
                <a:moveTo>
                  <a:pt x="0" y="0"/>
                </a:moveTo>
                <a:lnTo>
                  <a:pt x="0" y="0"/>
                </a:lnTo>
                <a:lnTo>
                  <a:pt x="418011" y="17417"/>
                </a:lnTo>
                <a:lnTo>
                  <a:pt x="496388" y="182880"/>
                </a:lnTo>
                <a:lnTo>
                  <a:pt x="748937" y="1583799"/>
                </a:lnTo>
                <a:cubicBezTo>
                  <a:pt x="743132" y="1708622"/>
                  <a:pt x="676366" y="1789901"/>
                  <a:pt x="600892" y="1775387"/>
                </a:cubicBezTo>
                <a:lnTo>
                  <a:pt x="0" y="1757970"/>
                </a:lnTo>
                <a:lnTo>
                  <a:pt x="0" y="175797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339509"/>
            <a:ext cx="11573197" cy="1300718"/>
          </a:xfrm>
        </p:spPr>
        <p:txBody>
          <a:bodyPr/>
          <a:lstStyle/>
          <a:p>
            <a:r>
              <a:rPr lang="en-US" dirty="0" smtClean="0"/>
              <a:t>1.PENDAPATAN </a:t>
            </a:r>
            <a:r>
              <a:rPr lang="en-US" dirty="0"/>
              <a:t>ASLI DAERAH (PAD)</a:t>
            </a:r>
          </a:p>
        </p:txBody>
      </p:sp>
      <p:grpSp>
        <p:nvGrpSpPr>
          <p:cNvPr id="4" name="그룹 3">
            <a:extLst>
              <a:ext uri="{FF2B5EF4-FFF2-40B4-BE49-F238E27FC236}">
                <a16:creationId xmlns:a16="http://schemas.microsoft.com/office/drawing/2014/main" xmlns="" id="{1D732EBC-8CF1-45E5-B0F1-FC5FAA704529}"/>
              </a:ext>
            </a:extLst>
          </p:cNvPr>
          <p:cNvGrpSpPr/>
          <p:nvPr/>
        </p:nvGrpSpPr>
        <p:grpSpPr>
          <a:xfrm>
            <a:off x="323529" y="3392910"/>
            <a:ext cx="4890680" cy="3046734"/>
            <a:chOff x="593248" y="-39"/>
            <a:chExt cx="11004531" cy="6855463"/>
          </a:xfrm>
        </p:grpSpPr>
        <p:sp>
          <p:nvSpPr>
            <p:cNvPr id="23" name="자유형: 도형 22">
              <a:extLst>
                <a:ext uri="{FF2B5EF4-FFF2-40B4-BE49-F238E27FC236}">
                  <a16:creationId xmlns:a16="http://schemas.microsoft.com/office/drawing/2014/main" xmlns="" id="{E1F07239-4247-4640-9A11-B1F5FAF8AC6F}"/>
                </a:ext>
              </a:extLst>
            </p:cNvPr>
            <p:cNvSpPr/>
            <p:nvPr/>
          </p:nvSpPr>
          <p:spPr>
            <a:xfrm>
              <a:off x="2724939" y="-39"/>
              <a:ext cx="8859769" cy="5261333"/>
            </a:xfrm>
            <a:custGeom>
              <a:avLst/>
              <a:gdLst>
                <a:gd name="connsiteX0" fmla="*/ 0 w 8859769"/>
                <a:gd name="connsiteY0" fmla="*/ 3417069 h 5261333"/>
                <a:gd name="connsiteX1" fmla="*/ 2977037 w 8859769"/>
                <a:gd name="connsiteY1" fmla="*/ 5224090 h 5261333"/>
                <a:gd name="connsiteX2" fmla="*/ 3241382 w 8859769"/>
                <a:gd name="connsiteY2" fmla="*/ 5225254 h 5261333"/>
                <a:gd name="connsiteX3" fmla="*/ 8837011 w 8859769"/>
                <a:gd name="connsiteY3" fmla="*/ 1918451 h 5261333"/>
                <a:gd name="connsiteX4" fmla="*/ 8837759 w 8859769"/>
                <a:gd name="connsiteY4" fmla="*/ 1838815 h 5261333"/>
                <a:gd name="connsiteX5" fmla="*/ 5884746 w 8859769"/>
                <a:gd name="connsiteY5" fmla="*/ 28885 h 5261333"/>
                <a:gd name="connsiteX6" fmla="*/ 5685407 w 8859769"/>
                <a:gd name="connsiteY6" fmla="*/ 27056 h 5261333"/>
                <a:gd name="connsiteX7" fmla="*/ 0 w 8859769"/>
                <a:gd name="connsiteY7" fmla="*/ 3417069 h 52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9769" h="5261333">
                  <a:moveTo>
                    <a:pt x="0" y="3417069"/>
                  </a:moveTo>
                  <a:lnTo>
                    <a:pt x="2977037" y="5224090"/>
                  </a:lnTo>
                  <a:cubicBezTo>
                    <a:pt x="3058169" y="5273301"/>
                    <a:pt x="3159834" y="5273800"/>
                    <a:pt x="3241382" y="5225254"/>
                  </a:cubicBezTo>
                  <a:lnTo>
                    <a:pt x="8837011" y="1918451"/>
                  </a:lnTo>
                  <a:cubicBezTo>
                    <a:pt x="8867020" y="1900578"/>
                    <a:pt x="8867435" y="1857269"/>
                    <a:pt x="8837759" y="1838815"/>
                  </a:cubicBezTo>
                  <a:lnTo>
                    <a:pt x="5884746" y="28885"/>
                  </a:lnTo>
                  <a:cubicBezTo>
                    <a:pt x="5823897" y="-8938"/>
                    <a:pt x="5747004" y="-9686"/>
                    <a:pt x="5685407" y="27056"/>
                  </a:cubicBezTo>
                  <a:lnTo>
                    <a:pt x="0" y="3417069"/>
                  </a:lnTo>
                  <a:close/>
                </a:path>
              </a:pathLst>
            </a:custGeom>
            <a:solidFill>
              <a:srgbClr val="26586F"/>
            </a:solidFill>
            <a:ln w="8309"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xmlns="" id="{540C15E9-2729-4A50-9AC5-0021B5D2C4CF}"/>
                </a:ext>
              </a:extLst>
            </p:cNvPr>
            <p:cNvSpPr/>
            <p:nvPr/>
          </p:nvSpPr>
          <p:spPr>
            <a:xfrm>
              <a:off x="2722247" y="1885058"/>
              <a:ext cx="8875532" cy="3725856"/>
            </a:xfrm>
            <a:custGeom>
              <a:avLst/>
              <a:gdLst>
                <a:gd name="connsiteX0" fmla="*/ 8874616 w 8875532"/>
                <a:gd name="connsiteY0" fmla="*/ 24873 h 3725856"/>
                <a:gd name="connsiteX1" fmla="*/ 8856993 w 8875532"/>
                <a:gd name="connsiteY1" fmla="*/ 268 h 3725856"/>
                <a:gd name="connsiteX2" fmla="*/ 8847101 w 8875532"/>
                <a:gd name="connsiteY2" fmla="*/ 21798 h 3725856"/>
                <a:gd name="connsiteX3" fmla="*/ 3287964 w 8875532"/>
                <a:gd name="connsiteY3" fmla="*/ 3310894 h 3725856"/>
                <a:gd name="connsiteX4" fmla="*/ 2958199 w 8875532"/>
                <a:gd name="connsiteY4" fmla="*/ 3316630 h 3725856"/>
                <a:gd name="connsiteX5" fmla="*/ 10671 w 8875532"/>
                <a:gd name="connsiteY5" fmla="*/ 1528729 h 3725856"/>
                <a:gd name="connsiteX6" fmla="*/ 31 w 8875532"/>
                <a:gd name="connsiteY6" fmla="*/ 1939461 h 3725856"/>
                <a:gd name="connsiteX7" fmla="*/ 39932 w 8875532"/>
                <a:gd name="connsiteY7" fmla="*/ 2005464 h 3725856"/>
                <a:gd name="connsiteX8" fmla="*/ 2828021 w 8875532"/>
                <a:gd name="connsiteY8" fmla="*/ 3636421 h 3725856"/>
                <a:gd name="connsiteX9" fmla="*/ 3080894 w 8875532"/>
                <a:gd name="connsiteY9" fmla="*/ 3722374 h 3725856"/>
                <a:gd name="connsiteX10" fmla="*/ 3202260 w 8875532"/>
                <a:gd name="connsiteY10" fmla="*/ 3722541 h 3725856"/>
                <a:gd name="connsiteX11" fmla="*/ 3345073 w 8875532"/>
                <a:gd name="connsiteY11" fmla="*/ 3677818 h 3725856"/>
                <a:gd name="connsiteX12" fmla="*/ 8845188 w 8875532"/>
                <a:gd name="connsiteY12" fmla="*/ 470186 h 3725856"/>
                <a:gd name="connsiteX13" fmla="*/ 8875530 w 8875532"/>
                <a:gd name="connsiteY13" fmla="*/ 431698 h 3725856"/>
                <a:gd name="connsiteX14" fmla="*/ 8874616 w 8875532"/>
                <a:gd name="connsiteY14" fmla="*/ 24873 h 372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75532" h="3725856">
                  <a:moveTo>
                    <a:pt x="8874616" y="24873"/>
                  </a:moveTo>
                  <a:cubicBezTo>
                    <a:pt x="8874616" y="13235"/>
                    <a:pt x="8877691" y="-2226"/>
                    <a:pt x="8856993" y="268"/>
                  </a:cubicBezTo>
                  <a:cubicBezTo>
                    <a:pt x="8863975" y="12238"/>
                    <a:pt x="8856328" y="16394"/>
                    <a:pt x="8847101" y="21798"/>
                  </a:cubicBezTo>
                  <a:cubicBezTo>
                    <a:pt x="8681761" y="119389"/>
                    <a:pt x="3584729" y="3135496"/>
                    <a:pt x="3287964" y="3310894"/>
                  </a:cubicBezTo>
                  <a:cubicBezTo>
                    <a:pt x="3179650" y="3374903"/>
                    <a:pt x="3068093" y="3377064"/>
                    <a:pt x="2958199" y="3316630"/>
                  </a:cubicBezTo>
                  <a:cubicBezTo>
                    <a:pt x="2752625" y="3203577"/>
                    <a:pt x="326804" y="1714851"/>
                    <a:pt x="10671" y="1528729"/>
                  </a:cubicBezTo>
                  <a:cubicBezTo>
                    <a:pt x="10256" y="1662896"/>
                    <a:pt x="2857" y="1805376"/>
                    <a:pt x="31" y="1939461"/>
                  </a:cubicBezTo>
                  <a:cubicBezTo>
                    <a:pt x="-717" y="1973543"/>
                    <a:pt x="12001" y="1989337"/>
                    <a:pt x="39932" y="2005464"/>
                  </a:cubicBezTo>
                  <a:cubicBezTo>
                    <a:pt x="345009" y="2182109"/>
                    <a:pt x="2519453" y="3454704"/>
                    <a:pt x="2828021" y="3636421"/>
                  </a:cubicBezTo>
                  <a:cubicBezTo>
                    <a:pt x="2906660" y="3682723"/>
                    <a:pt x="2987875" y="3719382"/>
                    <a:pt x="3080894" y="3722374"/>
                  </a:cubicBezTo>
                  <a:cubicBezTo>
                    <a:pt x="3121377" y="3727196"/>
                    <a:pt x="3161777" y="3726780"/>
                    <a:pt x="3202260" y="3722541"/>
                  </a:cubicBezTo>
                  <a:cubicBezTo>
                    <a:pt x="3254131" y="3721377"/>
                    <a:pt x="3301514" y="3702258"/>
                    <a:pt x="3345073" y="3677818"/>
                  </a:cubicBezTo>
                  <a:cubicBezTo>
                    <a:pt x="3471094" y="3607077"/>
                    <a:pt x="8618501" y="602525"/>
                    <a:pt x="8845188" y="470186"/>
                  </a:cubicBezTo>
                  <a:cubicBezTo>
                    <a:pt x="8859985" y="461541"/>
                    <a:pt x="8875780" y="456054"/>
                    <a:pt x="8875530" y="431698"/>
                  </a:cubicBezTo>
                  <a:cubicBezTo>
                    <a:pt x="8874034" y="296118"/>
                    <a:pt x="8874865" y="160454"/>
                    <a:pt x="8874616" y="24873"/>
                  </a:cubicBezTo>
                  <a:close/>
                </a:path>
              </a:pathLst>
            </a:custGeom>
            <a:solidFill>
              <a:srgbClr val="174859"/>
            </a:solidFill>
            <a:ln w="8309"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xmlns="" id="{944A8D14-7A24-4A63-B9E2-CF4171D3491B}"/>
                </a:ext>
              </a:extLst>
            </p:cNvPr>
            <p:cNvSpPr/>
            <p:nvPr/>
          </p:nvSpPr>
          <p:spPr>
            <a:xfrm>
              <a:off x="3488961" y="374257"/>
              <a:ext cx="7396545" cy="4439426"/>
            </a:xfrm>
            <a:custGeom>
              <a:avLst/>
              <a:gdLst>
                <a:gd name="connsiteX0" fmla="*/ 16377 w 7396545"/>
                <a:gd name="connsiteY0" fmla="*/ 2723148 h 4439426"/>
                <a:gd name="connsiteX1" fmla="*/ 2841790 w 7396545"/>
                <a:gd name="connsiteY1" fmla="*/ 4424846 h 4439426"/>
                <a:gd name="connsiteX2" fmla="*/ 2945699 w 7396545"/>
                <a:gd name="connsiteY2" fmla="*/ 4425512 h 4439426"/>
                <a:gd name="connsiteX3" fmla="*/ 7378461 w 7396545"/>
                <a:gd name="connsiteY3" fmla="*/ 1835016 h 4439426"/>
                <a:gd name="connsiteX4" fmla="*/ 7377463 w 7396545"/>
                <a:gd name="connsiteY4" fmla="*/ 1771424 h 4439426"/>
                <a:gd name="connsiteX5" fmla="*/ 4552549 w 7396545"/>
                <a:gd name="connsiteY5" fmla="*/ 13365 h 4439426"/>
                <a:gd name="connsiteX6" fmla="*/ 4444235 w 7396545"/>
                <a:gd name="connsiteY6" fmla="*/ 15027 h 4439426"/>
                <a:gd name="connsiteX7" fmla="*/ 16793 w 7396545"/>
                <a:gd name="connsiteY7" fmla="*/ 2664876 h 4439426"/>
                <a:gd name="connsiteX8" fmla="*/ 16377 w 7396545"/>
                <a:gd name="connsiteY8" fmla="*/ 2723148 h 443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6545" h="4439426">
                  <a:moveTo>
                    <a:pt x="16377" y="2723148"/>
                  </a:moveTo>
                  <a:lnTo>
                    <a:pt x="2841790" y="4424846"/>
                  </a:lnTo>
                  <a:cubicBezTo>
                    <a:pt x="2873711" y="4444049"/>
                    <a:pt x="2913529" y="4444298"/>
                    <a:pt x="2945699" y="4425512"/>
                  </a:cubicBezTo>
                  <a:lnTo>
                    <a:pt x="7378461" y="1835016"/>
                  </a:lnTo>
                  <a:cubicBezTo>
                    <a:pt x="7402983" y="1820635"/>
                    <a:pt x="7402485" y="1784973"/>
                    <a:pt x="7377463" y="1771424"/>
                  </a:cubicBezTo>
                  <a:lnTo>
                    <a:pt x="4552549" y="13365"/>
                  </a:lnTo>
                  <a:cubicBezTo>
                    <a:pt x="4518634" y="-5006"/>
                    <a:pt x="4477569" y="-4424"/>
                    <a:pt x="4444235" y="15027"/>
                  </a:cubicBezTo>
                  <a:lnTo>
                    <a:pt x="16793" y="2664876"/>
                  </a:lnTo>
                  <a:cubicBezTo>
                    <a:pt x="-5402" y="2677843"/>
                    <a:pt x="-5652" y="2709847"/>
                    <a:pt x="16377" y="2723148"/>
                  </a:cubicBezTo>
                  <a:close/>
                </a:path>
              </a:pathLst>
            </a:custGeom>
            <a:solidFill>
              <a:schemeClr val="bg1">
                <a:lumMod val="95000"/>
              </a:schemeClr>
            </a:solidFill>
            <a:ln w="8309"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xmlns="" id="{41476A20-5FBD-4D83-BFD7-592918334E84}"/>
                </a:ext>
              </a:extLst>
            </p:cNvPr>
            <p:cNvSpPr/>
            <p:nvPr/>
          </p:nvSpPr>
          <p:spPr>
            <a:xfrm>
              <a:off x="593248" y="100251"/>
              <a:ext cx="10255469" cy="6755173"/>
            </a:xfrm>
            <a:custGeom>
              <a:avLst/>
              <a:gdLst>
                <a:gd name="connsiteX0" fmla="*/ 1167414 w 10255469"/>
                <a:gd name="connsiteY0" fmla="*/ 3133150 h 6755173"/>
                <a:gd name="connsiteX1" fmla="*/ 1489615 w 10255469"/>
                <a:gd name="connsiteY1" fmla="*/ 2914692 h 6755173"/>
                <a:gd name="connsiteX2" fmla="*/ 1985553 w 10255469"/>
                <a:gd name="connsiteY2" fmla="*/ 2456660 h 6755173"/>
                <a:gd name="connsiteX3" fmla="*/ 2164775 w 10255469"/>
                <a:gd name="connsiteY3" fmla="*/ 2192814 h 6755173"/>
                <a:gd name="connsiteX4" fmla="*/ 3051826 w 10255469"/>
                <a:gd name="connsiteY4" fmla="*/ 1501029 h 6755173"/>
                <a:gd name="connsiteX5" fmla="*/ 4750199 w 10255469"/>
                <a:gd name="connsiteY5" fmla="*/ 631767 h 6755173"/>
                <a:gd name="connsiteX6" fmla="*/ 6687065 w 10255469"/>
                <a:gd name="connsiteY6" fmla="*/ 0 h 6755173"/>
                <a:gd name="connsiteX7" fmla="*/ 5057770 w 10255469"/>
                <a:gd name="connsiteY7" fmla="*/ 1571105 h 6755173"/>
                <a:gd name="connsiteX8" fmla="*/ 3868386 w 10255469"/>
                <a:gd name="connsiteY8" fmla="*/ 2285252 h 6755173"/>
                <a:gd name="connsiteX9" fmla="*/ 2672932 w 10255469"/>
                <a:gd name="connsiteY9" fmla="*/ 2993413 h 6755173"/>
                <a:gd name="connsiteX10" fmla="*/ 2187219 w 10255469"/>
                <a:gd name="connsiteY10" fmla="*/ 3280202 h 6755173"/>
                <a:gd name="connsiteX11" fmla="*/ 2141583 w 10255469"/>
                <a:gd name="connsiteY11" fmla="*/ 3324260 h 6755173"/>
                <a:gd name="connsiteX12" fmla="*/ 2140585 w 10255469"/>
                <a:gd name="connsiteY12" fmla="*/ 3722606 h 6755173"/>
                <a:gd name="connsiteX13" fmla="*/ 2173753 w 10255469"/>
                <a:gd name="connsiteY13" fmla="*/ 3779631 h 6755173"/>
                <a:gd name="connsiteX14" fmla="*/ 3374028 w 10255469"/>
                <a:gd name="connsiteY14" fmla="*/ 4480311 h 6755173"/>
                <a:gd name="connsiteX15" fmla="*/ 4100975 w 10255469"/>
                <a:gd name="connsiteY15" fmla="*/ 4905590 h 6755173"/>
                <a:gd name="connsiteX16" fmla="*/ 5010388 w 10255469"/>
                <a:gd name="connsiteY16" fmla="*/ 5437854 h 6755173"/>
                <a:gd name="connsiteX17" fmla="*/ 5215795 w 10255469"/>
                <a:gd name="connsiteY17" fmla="*/ 5498953 h 6755173"/>
                <a:gd name="connsiteX18" fmla="*/ 5324110 w 10255469"/>
                <a:gd name="connsiteY18" fmla="*/ 5499202 h 6755173"/>
                <a:gd name="connsiteX19" fmla="*/ 5519875 w 10255469"/>
                <a:gd name="connsiteY19" fmla="*/ 5423306 h 6755173"/>
                <a:gd name="connsiteX20" fmla="*/ 6753983 w 10255469"/>
                <a:gd name="connsiteY20" fmla="*/ 4706750 h 6755173"/>
                <a:gd name="connsiteX21" fmla="*/ 6816494 w 10255469"/>
                <a:gd name="connsiteY21" fmla="*/ 4620629 h 6755173"/>
                <a:gd name="connsiteX22" fmla="*/ 6830459 w 10255469"/>
                <a:gd name="connsiteY22" fmla="*/ 4555790 h 6755173"/>
                <a:gd name="connsiteX23" fmla="*/ 6822895 w 10255469"/>
                <a:gd name="connsiteY23" fmla="*/ 4450967 h 6755173"/>
                <a:gd name="connsiteX24" fmla="*/ 6764706 w 10255469"/>
                <a:gd name="connsiteY24" fmla="*/ 4295602 h 6755173"/>
                <a:gd name="connsiteX25" fmla="*/ 6717905 w 10255469"/>
                <a:gd name="connsiteY25" fmla="*/ 4161268 h 6755173"/>
                <a:gd name="connsiteX26" fmla="*/ 6527544 w 10255469"/>
                <a:gd name="connsiteY26" fmla="*/ 3872401 h 6755173"/>
                <a:gd name="connsiteX27" fmla="*/ 6182981 w 10255469"/>
                <a:gd name="connsiteY27" fmla="*/ 3580125 h 6755173"/>
                <a:gd name="connsiteX28" fmla="*/ 6044824 w 10255469"/>
                <a:gd name="connsiteY28" fmla="*/ 3329663 h 6755173"/>
                <a:gd name="connsiteX29" fmla="*/ 6074833 w 10255469"/>
                <a:gd name="connsiteY29" fmla="*/ 3154015 h 6755173"/>
                <a:gd name="connsiteX30" fmla="*/ 6131359 w 10255469"/>
                <a:gd name="connsiteY30" fmla="*/ 3183941 h 6755173"/>
                <a:gd name="connsiteX31" fmla="*/ 6399362 w 10255469"/>
                <a:gd name="connsiteY31" fmla="*/ 3346122 h 6755173"/>
                <a:gd name="connsiteX32" fmla="*/ 6548160 w 10255469"/>
                <a:gd name="connsiteY32" fmla="*/ 3374552 h 6755173"/>
                <a:gd name="connsiteX33" fmla="*/ 6724472 w 10255469"/>
                <a:gd name="connsiteY33" fmla="*/ 3240468 h 6755173"/>
                <a:gd name="connsiteX34" fmla="*/ 6754980 w 10255469"/>
                <a:gd name="connsiteY34" fmla="*/ 3192919 h 6755173"/>
                <a:gd name="connsiteX35" fmla="*/ 6808015 w 10255469"/>
                <a:gd name="connsiteY35" fmla="*/ 3212703 h 6755173"/>
                <a:gd name="connsiteX36" fmla="*/ 7246678 w 10255469"/>
                <a:gd name="connsiteY36" fmla="*/ 3493673 h 6755173"/>
                <a:gd name="connsiteX37" fmla="*/ 7294310 w 10255469"/>
                <a:gd name="connsiteY37" fmla="*/ 3549285 h 6755173"/>
                <a:gd name="connsiteX38" fmla="*/ 7405783 w 10255469"/>
                <a:gd name="connsiteY38" fmla="*/ 3770986 h 6755173"/>
                <a:gd name="connsiteX39" fmla="*/ 7585255 w 10255469"/>
                <a:gd name="connsiteY39" fmla="*/ 4121201 h 6755173"/>
                <a:gd name="connsiteX40" fmla="*/ 7647019 w 10255469"/>
                <a:gd name="connsiteY40" fmla="*/ 4169415 h 6755173"/>
                <a:gd name="connsiteX41" fmla="*/ 7655581 w 10255469"/>
                <a:gd name="connsiteY41" fmla="*/ 4097842 h 6755173"/>
                <a:gd name="connsiteX42" fmla="*/ 7606702 w 10255469"/>
                <a:gd name="connsiteY42" fmla="*/ 3804154 h 6755173"/>
                <a:gd name="connsiteX43" fmla="*/ 7621167 w 10255469"/>
                <a:gd name="connsiteY43" fmla="*/ 3640060 h 6755173"/>
                <a:gd name="connsiteX44" fmla="*/ 7476193 w 10255469"/>
                <a:gd name="connsiteY44" fmla="*/ 3428834 h 6755173"/>
                <a:gd name="connsiteX45" fmla="*/ 7227808 w 10255469"/>
                <a:gd name="connsiteY45" fmla="*/ 3037637 h 6755173"/>
                <a:gd name="connsiteX46" fmla="*/ 7128887 w 10255469"/>
                <a:gd name="connsiteY46" fmla="*/ 2670879 h 6755173"/>
                <a:gd name="connsiteX47" fmla="*/ 7153742 w 10255469"/>
                <a:gd name="connsiteY47" fmla="*/ 2580853 h 6755173"/>
                <a:gd name="connsiteX48" fmla="*/ 7192728 w 10255469"/>
                <a:gd name="connsiteY48" fmla="*/ 2602299 h 6755173"/>
                <a:gd name="connsiteX49" fmla="*/ 7342690 w 10255469"/>
                <a:gd name="connsiteY49" fmla="*/ 2795737 h 6755173"/>
                <a:gd name="connsiteX50" fmla="*/ 7605788 w 10255469"/>
                <a:gd name="connsiteY50" fmla="*/ 2947943 h 6755173"/>
                <a:gd name="connsiteX51" fmla="*/ 7769632 w 10255469"/>
                <a:gd name="connsiteY51" fmla="*/ 2913112 h 6755173"/>
                <a:gd name="connsiteX52" fmla="*/ 7878695 w 10255469"/>
                <a:gd name="connsiteY52" fmla="*/ 2837633 h 6755173"/>
                <a:gd name="connsiteX53" fmla="*/ 7917765 w 10255469"/>
                <a:gd name="connsiteY53" fmla="*/ 2816435 h 6755173"/>
                <a:gd name="connsiteX54" fmla="*/ 7955587 w 10255469"/>
                <a:gd name="connsiteY54" fmla="*/ 2839877 h 6755173"/>
                <a:gd name="connsiteX55" fmla="*/ 8203805 w 10255469"/>
                <a:gd name="connsiteY55" fmla="*/ 3077039 h 6755173"/>
                <a:gd name="connsiteX56" fmla="*/ 8337723 w 10255469"/>
                <a:gd name="connsiteY56" fmla="*/ 3238140 h 6755173"/>
                <a:gd name="connsiteX57" fmla="*/ 8489348 w 10255469"/>
                <a:gd name="connsiteY57" fmla="*/ 3577548 h 6755173"/>
                <a:gd name="connsiteX58" fmla="*/ 8510212 w 10255469"/>
                <a:gd name="connsiteY58" fmla="*/ 3405143 h 6755173"/>
                <a:gd name="connsiteX59" fmla="*/ 8517361 w 10255469"/>
                <a:gd name="connsiteY59" fmla="*/ 3351941 h 6755173"/>
                <a:gd name="connsiteX60" fmla="*/ 8477710 w 10255469"/>
                <a:gd name="connsiteY60" fmla="*/ 3148944 h 6755173"/>
                <a:gd name="connsiteX61" fmla="*/ 8286351 w 10255469"/>
                <a:gd name="connsiteY61" fmla="*/ 2704213 h 6755173"/>
                <a:gd name="connsiteX62" fmla="*/ 8259750 w 10255469"/>
                <a:gd name="connsiteY62" fmla="*/ 2406202 h 6755173"/>
                <a:gd name="connsiteX63" fmla="*/ 8365987 w 10255469"/>
                <a:gd name="connsiteY63" fmla="*/ 2239615 h 6755173"/>
                <a:gd name="connsiteX64" fmla="*/ 8407300 w 10255469"/>
                <a:gd name="connsiteY64" fmla="*/ 2288743 h 6755173"/>
                <a:gd name="connsiteX65" fmla="*/ 8512374 w 10255469"/>
                <a:gd name="connsiteY65" fmla="*/ 2522663 h 6755173"/>
                <a:gd name="connsiteX66" fmla="*/ 8594171 w 10255469"/>
                <a:gd name="connsiteY66" fmla="*/ 2621003 h 6755173"/>
                <a:gd name="connsiteX67" fmla="*/ 8813876 w 10255469"/>
                <a:gd name="connsiteY67" fmla="*/ 2647687 h 6755173"/>
                <a:gd name="connsiteX68" fmla="*/ 8939564 w 10255469"/>
                <a:gd name="connsiteY68" fmla="*/ 2577112 h 6755173"/>
                <a:gd name="connsiteX69" fmla="*/ 8986033 w 10255469"/>
                <a:gd name="connsiteY69" fmla="*/ 2621502 h 6755173"/>
                <a:gd name="connsiteX70" fmla="*/ 9104904 w 10255469"/>
                <a:gd name="connsiteY70" fmla="*/ 2786260 h 6755173"/>
                <a:gd name="connsiteX71" fmla="*/ 9157773 w 10255469"/>
                <a:gd name="connsiteY71" fmla="*/ 2863984 h 6755173"/>
                <a:gd name="connsiteX72" fmla="*/ 9238158 w 10255469"/>
                <a:gd name="connsiteY72" fmla="*/ 2979947 h 6755173"/>
                <a:gd name="connsiteX73" fmla="*/ 9316714 w 10255469"/>
                <a:gd name="connsiteY73" fmla="*/ 3151022 h 6755173"/>
                <a:gd name="connsiteX74" fmla="*/ 10139008 w 10255469"/>
                <a:gd name="connsiteY74" fmla="*/ 2730149 h 6755173"/>
                <a:gd name="connsiteX75" fmla="*/ 10218312 w 10255469"/>
                <a:gd name="connsiteY75" fmla="*/ 2684928 h 6755173"/>
                <a:gd name="connsiteX76" fmla="*/ 10255469 w 10255469"/>
                <a:gd name="connsiteY76" fmla="*/ 2675701 h 6755173"/>
                <a:gd name="connsiteX77" fmla="*/ 10007251 w 10255469"/>
                <a:gd name="connsiteY77" fmla="*/ 3206053 h 6755173"/>
                <a:gd name="connsiteX78" fmla="*/ 9410314 w 10255469"/>
                <a:gd name="connsiteY78" fmla="*/ 3653028 h 6755173"/>
                <a:gd name="connsiteX79" fmla="*/ 9324860 w 10255469"/>
                <a:gd name="connsiteY79" fmla="*/ 3715457 h 6755173"/>
                <a:gd name="connsiteX80" fmla="*/ 9303412 w 10255469"/>
                <a:gd name="connsiteY80" fmla="*/ 3734659 h 6755173"/>
                <a:gd name="connsiteX81" fmla="*/ 9185206 w 10255469"/>
                <a:gd name="connsiteY81" fmla="*/ 3912884 h 6755173"/>
                <a:gd name="connsiteX82" fmla="*/ 8993015 w 10255469"/>
                <a:gd name="connsiteY82" fmla="*/ 4173156 h 6755173"/>
                <a:gd name="connsiteX83" fmla="*/ 8609133 w 10255469"/>
                <a:gd name="connsiteY83" fmla="*/ 4358945 h 6755173"/>
                <a:gd name="connsiteX84" fmla="*/ 8414699 w 10255469"/>
                <a:gd name="connsiteY84" fmla="*/ 4524950 h 6755173"/>
                <a:gd name="connsiteX85" fmla="*/ 8137303 w 10255469"/>
                <a:gd name="connsiteY85" fmla="*/ 4962615 h 6755173"/>
                <a:gd name="connsiteX86" fmla="*/ 7881188 w 10255469"/>
                <a:gd name="connsiteY86" fmla="*/ 5149652 h 6755173"/>
                <a:gd name="connsiteX87" fmla="*/ 7458237 w 10255469"/>
                <a:gd name="connsiteY87" fmla="*/ 5263786 h 6755173"/>
                <a:gd name="connsiteX88" fmla="*/ 7228057 w 10255469"/>
                <a:gd name="connsiteY88" fmla="*/ 5406681 h 6755173"/>
                <a:gd name="connsiteX89" fmla="*/ 6910761 w 10255469"/>
                <a:gd name="connsiteY89" fmla="*/ 5674102 h 6755173"/>
                <a:gd name="connsiteX90" fmla="*/ 6689642 w 10255469"/>
                <a:gd name="connsiteY90" fmla="*/ 5795966 h 6755173"/>
                <a:gd name="connsiteX91" fmla="*/ 6424965 w 10255469"/>
                <a:gd name="connsiteY91" fmla="*/ 5958397 h 6755173"/>
                <a:gd name="connsiteX92" fmla="*/ 5803173 w 10255469"/>
                <a:gd name="connsiteY92" fmla="*/ 6241113 h 6755173"/>
                <a:gd name="connsiteX93" fmla="*/ 5524364 w 10255469"/>
                <a:gd name="connsiteY93" fmla="*/ 6276359 h 6755173"/>
                <a:gd name="connsiteX94" fmla="*/ 4997088 w 10255469"/>
                <a:gd name="connsiteY94" fmla="*/ 6276193 h 6755173"/>
                <a:gd name="connsiteX95" fmla="*/ 4314197 w 10255469"/>
                <a:gd name="connsiteY95" fmla="*/ 6177520 h 6755173"/>
                <a:gd name="connsiteX96" fmla="*/ 3416173 w 10255469"/>
                <a:gd name="connsiteY96" fmla="*/ 6011183 h 6755173"/>
                <a:gd name="connsiteX97" fmla="*/ 2685152 w 10255469"/>
                <a:gd name="connsiteY97" fmla="*/ 5964548 h 6755173"/>
                <a:gd name="connsiteX98" fmla="*/ 1601920 w 10255469"/>
                <a:gd name="connsiteY98" fmla="*/ 6219666 h 6755173"/>
                <a:gd name="connsiteX99" fmla="*/ 1108061 w 10255469"/>
                <a:gd name="connsiteY99" fmla="*/ 6573622 h 6755173"/>
                <a:gd name="connsiteX100" fmla="*/ 968324 w 10255469"/>
                <a:gd name="connsiteY100" fmla="*/ 6690748 h 6755173"/>
                <a:gd name="connsiteX101" fmla="*/ 567484 w 10255469"/>
                <a:gd name="connsiteY101" fmla="*/ 6654505 h 6755173"/>
                <a:gd name="connsiteX102" fmla="*/ 353515 w 10255469"/>
                <a:gd name="connsiteY102" fmla="*/ 6293483 h 6755173"/>
                <a:gd name="connsiteX103" fmla="*/ 161408 w 10255469"/>
                <a:gd name="connsiteY103" fmla="*/ 5524389 h 6755173"/>
                <a:gd name="connsiteX104" fmla="*/ 88754 w 10255469"/>
                <a:gd name="connsiteY104" fmla="*/ 4987720 h 6755173"/>
                <a:gd name="connsiteX105" fmla="*/ 53259 w 10255469"/>
                <a:gd name="connsiteY105" fmla="*/ 4583638 h 6755173"/>
                <a:gd name="connsiteX106" fmla="*/ 13940 w 10255469"/>
                <a:gd name="connsiteY106" fmla="*/ 4009228 h 6755173"/>
                <a:gd name="connsiteX107" fmla="*/ 58 w 10255469"/>
                <a:gd name="connsiteY107" fmla="*/ 3627841 h 6755173"/>
                <a:gd name="connsiteX108" fmla="*/ 27739 w 10255469"/>
                <a:gd name="connsiteY108" fmla="*/ 3601988 h 6755173"/>
                <a:gd name="connsiteX109" fmla="*/ 622598 w 10255469"/>
                <a:gd name="connsiteY109" fmla="*/ 3412208 h 6755173"/>
                <a:gd name="connsiteX110" fmla="*/ 1167414 w 10255469"/>
                <a:gd name="connsiteY110" fmla="*/ 3133150 h 67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0255469" h="6755173">
                  <a:moveTo>
                    <a:pt x="1167414" y="3133150"/>
                  </a:moveTo>
                  <a:cubicBezTo>
                    <a:pt x="1281714" y="3070472"/>
                    <a:pt x="1386288" y="2993413"/>
                    <a:pt x="1489615" y="2914692"/>
                  </a:cubicBezTo>
                  <a:cubicBezTo>
                    <a:pt x="1669420" y="2777698"/>
                    <a:pt x="1838833" y="2628651"/>
                    <a:pt x="1985553" y="2456660"/>
                  </a:cubicBezTo>
                  <a:cubicBezTo>
                    <a:pt x="2054299" y="2376110"/>
                    <a:pt x="2102097" y="2278934"/>
                    <a:pt x="2164775" y="2192814"/>
                  </a:cubicBezTo>
                  <a:cubicBezTo>
                    <a:pt x="2394373" y="1877180"/>
                    <a:pt x="2687812" y="1644174"/>
                    <a:pt x="3051826" y="1501029"/>
                  </a:cubicBezTo>
                  <a:cubicBezTo>
                    <a:pt x="3063797" y="1496291"/>
                    <a:pt x="3852425" y="1130531"/>
                    <a:pt x="4750199" y="631767"/>
                  </a:cubicBezTo>
                  <a:cubicBezTo>
                    <a:pt x="5647974" y="374073"/>
                    <a:pt x="6396119" y="67749"/>
                    <a:pt x="6687065" y="0"/>
                  </a:cubicBezTo>
                  <a:cubicBezTo>
                    <a:pt x="7268956" y="615142"/>
                    <a:pt x="5522535" y="1488228"/>
                    <a:pt x="5057770" y="1571105"/>
                  </a:cubicBezTo>
                  <a:cubicBezTo>
                    <a:pt x="4791098" y="1728632"/>
                    <a:pt x="4134725" y="2127227"/>
                    <a:pt x="3868386" y="2285252"/>
                  </a:cubicBezTo>
                  <a:cubicBezTo>
                    <a:pt x="3470040" y="2521500"/>
                    <a:pt x="3071029" y="2756750"/>
                    <a:pt x="2672932" y="2993413"/>
                  </a:cubicBezTo>
                  <a:cubicBezTo>
                    <a:pt x="2511333" y="3089508"/>
                    <a:pt x="2349733" y="3185687"/>
                    <a:pt x="2187219" y="3280202"/>
                  </a:cubicBezTo>
                  <a:cubicBezTo>
                    <a:pt x="2168932" y="3290843"/>
                    <a:pt x="2145074" y="3297576"/>
                    <a:pt x="2141583" y="3324260"/>
                  </a:cubicBezTo>
                  <a:cubicBezTo>
                    <a:pt x="2139671" y="3457097"/>
                    <a:pt x="2141666" y="3589851"/>
                    <a:pt x="2140585" y="3722606"/>
                  </a:cubicBezTo>
                  <a:cubicBezTo>
                    <a:pt x="2140336" y="3749206"/>
                    <a:pt x="2150893" y="3766414"/>
                    <a:pt x="2173753" y="3779631"/>
                  </a:cubicBezTo>
                  <a:cubicBezTo>
                    <a:pt x="2574759" y="4011639"/>
                    <a:pt x="2973770" y="4247055"/>
                    <a:pt x="3374028" y="4480311"/>
                  </a:cubicBezTo>
                  <a:cubicBezTo>
                    <a:pt x="3616593" y="4621627"/>
                    <a:pt x="3858826" y="4763525"/>
                    <a:pt x="4100975" y="4905590"/>
                  </a:cubicBezTo>
                  <a:cubicBezTo>
                    <a:pt x="4403891" y="5083399"/>
                    <a:pt x="4707556" y="5259962"/>
                    <a:pt x="5010388" y="5437854"/>
                  </a:cubicBezTo>
                  <a:cubicBezTo>
                    <a:pt x="5073482" y="5474929"/>
                    <a:pt x="5143974" y="5489808"/>
                    <a:pt x="5215795" y="5498953"/>
                  </a:cubicBezTo>
                  <a:cubicBezTo>
                    <a:pt x="5251873" y="5505436"/>
                    <a:pt x="5288033" y="5504937"/>
                    <a:pt x="5324110" y="5499202"/>
                  </a:cubicBezTo>
                  <a:cubicBezTo>
                    <a:pt x="5395516" y="5489642"/>
                    <a:pt x="5458361" y="5459052"/>
                    <a:pt x="5519875" y="5423306"/>
                  </a:cubicBezTo>
                  <a:cubicBezTo>
                    <a:pt x="5931106" y="5184233"/>
                    <a:pt x="6342420" y="4945325"/>
                    <a:pt x="6753983" y="4706750"/>
                  </a:cubicBezTo>
                  <a:cubicBezTo>
                    <a:pt x="6789312" y="4686217"/>
                    <a:pt x="6810925" y="4661030"/>
                    <a:pt x="6816494" y="4620629"/>
                  </a:cubicBezTo>
                  <a:cubicBezTo>
                    <a:pt x="6819570" y="4598850"/>
                    <a:pt x="6823893" y="4576905"/>
                    <a:pt x="6830459" y="4555790"/>
                  </a:cubicBezTo>
                  <a:cubicBezTo>
                    <a:pt x="6841682" y="4519713"/>
                    <a:pt x="6838191" y="4485631"/>
                    <a:pt x="6822895" y="4450967"/>
                  </a:cubicBezTo>
                  <a:cubicBezTo>
                    <a:pt x="6800451" y="4400425"/>
                    <a:pt x="6785072" y="4347058"/>
                    <a:pt x="6764706" y="4295602"/>
                  </a:cubicBezTo>
                  <a:cubicBezTo>
                    <a:pt x="6750076" y="4250464"/>
                    <a:pt x="6736277" y="4205076"/>
                    <a:pt x="6717905" y="4161268"/>
                  </a:cubicBezTo>
                  <a:cubicBezTo>
                    <a:pt x="6670939" y="3984872"/>
                    <a:pt x="6670855" y="3984955"/>
                    <a:pt x="6527544" y="3872401"/>
                  </a:cubicBezTo>
                  <a:cubicBezTo>
                    <a:pt x="6409005" y="3779382"/>
                    <a:pt x="6285643" y="3691848"/>
                    <a:pt x="6182981" y="3580125"/>
                  </a:cubicBezTo>
                  <a:cubicBezTo>
                    <a:pt x="6116646" y="3507888"/>
                    <a:pt x="6060369" y="3429582"/>
                    <a:pt x="6044824" y="3329663"/>
                  </a:cubicBezTo>
                  <a:cubicBezTo>
                    <a:pt x="6035264" y="3268232"/>
                    <a:pt x="6042995" y="3208796"/>
                    <a:pt x="6074833" y="3154015"/>
                  </a:cubicBezTo>
                  <a:cubicBezTo>
                    <a:pt x="6100187" y="3151604"/>
                    <a:pt x="6114235" y="3171389"/>
                    <a:pt x="6131359" y="3183941"/>
                  </a:cubicBezTo>
                  <a:cubicBezTo>
                    <a:pt x="6216066" y="3245705"/>
                    <a:pt x="6300689" y="3307801"/>
                    <a:pt x="6399362" y="3346122"/>
                  </a:cubicBezTo>
                  <a:cubicBezTo>
                    <a:pt x="6446911" y="3364576"/>
                    <a:pt x="6496205" y="3379872"/>
                    <a:pt x="6548160" y="3374552"/>
                  </a:cubicBezTo>
                  <a:cubicBezTo>
                    <a:pt x="6633781" y="3365823"/>
                    <a:pt x="6685652" y="3311708"/>
                    <a:pt x="6724472" y="3240468"/>
                  </a:cubicBezTo>
                  <a:cubicBezTo>
                    <a:pt x="6733450" y="3224008"/>
                    <a:pt x="6735279" y="3202644"/>
                    <a:pt x="6754980" y="3192919"/>
                  </a:cubicBezTo>
                  <a:cubicBezTo>
                    <a:pt x="6776011" y="3190508"/>
                    <a:pt x="6791722" y="3202811"/>
                    <a:pt x="6808015" y="3212703"/>
                  </a:cubicBezTo>
                  <a:cubicBezTo>
                    <a:pt x="6956231" y="3303228"/>
                    <a:pt x="7102286" y="3397162"/>
                    <a:pt x="7246678" y="3493673"/>
                  </a:cubicBezTo>
                  <a:cubicBezTo>
                    <a:pt x="7268125" y="3508054"/>
                    <a:pt x="7282922" y="3526508"/>
                    <a:pt x="7294310" y="3549285"/>
                  </a:cubicBezTo>
                  <a:cubicBezTo>
                    <a:pt x="7331468" y="3623186"/>
                    <a:pt x="7366963" y="3697917"/>
                    <a:pt x="7405783" y="3770986"/>
                  </a:cubicBezTo>
                  <a:cubicBezTo>
                    <a:pt x="7467797" y="3886616"/>
                    <a:pt x="7526734" y="4003825"/>
                    <a:pt x="7585255" y="4121201"/>
                  </a:cubicBezTo>
                  <a:cubicBezTo>
                    <a:pt x="7598223" y="4147137"/>
                    <a:pt x="7614682" y="4182216"/>
                    <a:pt x="7647019" y="4169415"/>
                  </a:cubicBezTo>
                  <a:cubicBezTo>
                    <a:pt x="7673703" y="4158857"/>
                    <a:pt x="7661068" y="4122115"/>
                    <a:pt x="7655581" y="4097842"/>
                  </a:cubicBezTo>
                  <a:cubicBezTo>
                    <a:pt x="7633718" y="4000833"/>
                    <a:pt x="7611939" y="3904239"/>
                    <a:pt x="7606702" y="3804154"/>
                  </a:cubicBezTo>
                  <a:cubicBezTo>
                    <a:pt x="7603793" y="3748209"/>
                    <a:pt x="7613851" y="3694509"/>
                    <a:pt x="7621167" y="3640060"/>
                  </a:cubicBezTo>
                  <a:cubicBezTo>
                    <a:pt x="7580268" y="3564497"/>
                    <a:pt x="7525404" y="3498578"/>
                    <a:pt x="7476193" y="3428834"/>
                  </a:cubicBezTo>
                  <a:cubicBezTo>
                    <a:pt x="7386913" y="3302480"/>
                    <a:pt x="7299131" y="3175046"/>
                    <a:pt x="7227808" y="3037637"/>
                  </a:cubicBezTo>
                  <a:cubicBezTo>
                    <a:pt x="7168289" y="2923171"/>
                    <a:pt x="7117997" y="2804964"/>
                    <a:pt x="7128887" y="2670879"/>
                  </a:cubicBezTo>
                  <a:cubicBezTo>
                    <a:pt x="7131463" y="2639208"/>
                    <a:pt x="7132794" y="2607370"/>
                    <a:pt x="7153742" y="2580853"/>
                  </a:cubicBezTo>
                  <a:cubicBezTo>
                    <a:pt x="7175604" y="2571708"/>
                    <a:pt x="7183917" y="2589248"/>
                    <a:pt x="7192728" y="2602299"/>
                  </a:cubicBezTo>
                  <a:cubicBezTo>
                    <a:pt x="7238698" y="2669965"/>
                    <a:pt x="7286579" y="2736217"/>
                    <a:pt x="7342690" y="2795737"/>
                  </a:cubicBezTo>
                  <a:cubicBezTo>
                    <a:pt x="7414845" y="2872380"/>
                    <a:pt x="7494647" y="2937718"/>
                    <a:pt x="7605788" y="2947943"/>
                  </a:cubicBezTo>
                  <a:cubicBezTo>
                    <a:pt x="7664060" y="2953346"/>
                    <a:pt x="7718342" y="2940045"/>
                    <a:pt x="7769632" y="2913112"/>
                  </a:cubicBezTo>
                  <a:cubicBezTo>
                    <a:pt x="7809034" y="2892414"/>
                    <a:pt x="7845028" y="2866644"/>
                    <a:pt x="7878695" y="2837633"/>
                  </a:cubicBezTo>
                  <a:cubicBezTo>
                    <a:pt x="7890166" y="2827741"/>
                    <a:pt x="7900890" y="2816269"/>
                    <a:pt x="7917765" y="2816435"/>
                  </a:cubicBezTo>
                  <a:cubicBezTo>
                    <a:pt x="7934224" y="2818015"/>
                    <a:pt x="7944947" y="2829154"/>
                    <a:pt x="7955587" y="2839877"/>
                  </a:cubicBezTo>
                  <a:cubicBezTo>
                    <a:pt x="8036138" y="2921176"/>
                    <a:pt x="8121260" y="2997819"/>
                    <a:pt x="8203805" y="3077039"/>
                  </a:cubicBezTo>
                  <a:cubicBezTo>
                    <a:pt x="8255095" y="3126334"/>
                    <a:pt x="8302394" y="3176626"/>
                    <a:pt x="8337723" y="3238140"/>
                  </a:cubicBezTo>
                  <a:cubicBezTo>
                    <a:pt x="8406469" y="3351775"/>
                    <a:pt x="8465906" y="3469317"/>
                    <a:pt x="8489348" y="3577548"/>
                  </a:cubicBezTo>
                  <a:cubicBezTo>
                    <a:pt x="8488100" y="3534904"/>
                    <a:pt x="8502897" y="3470314"/>
                    <a:pt x="8510212" y="3405143"/>
                  </a:cubicBezTo>
                  <a:cubicBezTo>
                    <a:pt x="8512208" y="3387353"/>
                    <a:pt x="8512041" y="3368400"/>
                    <a:pt x="8517361" y="3351941"/>
                  </a:cubicBezTo>
                  <a:cubicBezTo>
                    <a:pt x="8541717" y="3276379"/>
                    <a:pt x="8517445" y="3211373"/>
                    <a:pt x="8477710" y="3148944"/>
                  </a:cubicBezTo>
                  <a:cubicBezTo>
                    <a:pt x="8399154" y="3007046"/>
                    <a:pt x="8333401" y="2859495"/>
                    <a:pt x="8286351" y="2704213"/>
                  </a:cubicBezTo>
                  <a:cubicBezTo>
                    <a:pt x="8256924" y="2607121"/>
                    <a:pt x="8237306" y="2508199"/>
                    <a:pt x="8259750" y="2406202"/>
                  </a:cubicBezTo>
                  <a:cubicBezTo>
                    <a:pt x="8274796" y="2337788"/>
                    <a:pt x="8305470" y="2279101"/>
                    <a:pt x="8365987" y="2239615"/>
                  </a:cubicBezTo>
                  <a:cubicBezTo>
                    <a:pt x="8398822" y="2239698"/>
                    <a:pt x="8399486" y="2268876"/>
                    <a:pt x="8407300" y="2288743"/>
                  </a:cubicBezTo>
                  <a:cubicBezTo>
                    <a:pt x="8438723" y="2368379"/>
                    <a:pt x="8466986" y="2449179"/>
                    <a:pt x="8512374" y="2522663"/>
                  </a:cubicBezTo>
                  <a:cubicBezTo>
                    <a:pt x="8535234" y="2559655"/>
                    <a:pt x="8562250" y="2592241"/>
                    <a:pt x="8594171" y="2621003"/>
                  </a:cubicBezTo>
                  <a:cubicBezTo>
                    <a:pt x="8661006" y="2681353"/>
                    <a:pt x="8734407" y="2681686"/>
                    <a:pt x="8813876" y="2647687"/>
                  </a:cubicBezTo>
                  <a:cubicBezTo>
                    <a:pt x="8858598" y="2628568"/>
                    <a:pt x="8893013" y="2592241"/>
                    <a:pt x="8939564" y="2577112"/>
                  </a:cubicBezTo>
                  <a:cubicBezTo>
                    <a:pt x="8964420" y="2582099"/>
                    <a:pt x="8973148" y="2604294"/>
                    <a:pt x="8986033" y="2621502"/>
                  </a:cubicBezTo>
                  <a:cubicBezTo>
                    <a:pt x="9026516" y="2675784"/>
                    <a:pt x="9062426" y="2733391"/>
                    <a:pt x="9104904" y="2786260"/>
                  </a:cubicBezTo>
                  <a:cubicBezTo>
                    <a:pt x="9120449" y="2813526"/>
                    <a:pt x="9141813" y="2836968"/>
                    <a:pt x="9157773" y="2863984"/>
                  </a:cubicBezTo>
                  <a:cubicBezTo>
                    <a:pt x="9182629" y="2903968"/>
                    <a:pt x="9209646" y="2942706"/>
                    <a:pt x="9238158" y="2979947"/>
                  </a:cubicBezTo>
                  <a:cubicBezTo>
                    <a:pt x="9277643" y="3031569"/>
                    <a:pt x="9306571" y="3085851"/>
                    <a:pt x="9316714" y="3151022"/>
                  </a:cubicBezTo>
                  <a:cubicBezTo>
                    <a:pt x="9324361" y="3200068"/>
                    <a:pt x="9883059" y="2878947"/>
                    <a:pt x="10139008" y="2730149"/>
                  </a:cubicBezTo>
                  <a:cubicBezTo>
                    <a:pt x="10165360" y="2714854"/>
                    <a:pt x="10191793" y="2699808"/>
                    <a:pt x="10218312" y="2684928"/>
                  </a:cubicBezTo>
                  <a:cubicBezTo>
                    <a:pt x="10229284" y="2678776"/>
                    <a:pt x="10239925" y="2665809"/>
                    <a:pt x="10255469" y="2675701"/>
                  </a:cubicBezTo>
                  <a:cubicBezTo>
                    <a:pt x="10218478" y="2873876"/>
                    <a:pt x="10138343" y="3053597"/>
                    <a:pt x="10007251" y="3206053"/>
                  </a:cubicBezTo>
                  <a:cubicBezTo>
                    <a:pt x="9841994" y="3398409"/>
                    <a:pt x="9635257" y="3538728"/>
                    <a:pt x="9410314" y="3653028"/>
                  </a:cubicBezTo>
                  <a:cubicBezTo>
                    <a:pt x="9378227" y="3669321"/>
                    <a:pt x="9345309" y="3683203"/>
                    <a:pt x="9324860" y="3715457"/>
                  </a:cubicBezTo>
                  <a:cubicBezTo>
                    <a:pt x="9319871" y="3723354"/>
                    <a:pt x="9311808" y="3730918"/>
                    <a:pt x="9303412" y="3734659"/>
                  </a:cubicBezTo>
                  <a:cubicBezTo>
                    <a:pt x="9226188" y="3769157"/>
                    <a:pt x="9198174" y="3838069"/>
                    <a:pt x="9185206" y="3912884"/>
                  </a:cubicBezTo>
                  <a:cubicBezTo>
                    <a:pt x="9164341" y="4033086"/>
                    <a:pt x="9095761" y="4114717"/>
                    <a:pt x="8993015" y="4173156"/>
                  </a:cubicBezTo>
                  <a:cubicBezTo>
                    <a:pt x="8869156" y="4243564"/>
                    <a:pt x="8742719" y="4308570"/>
                    <a:pt x="8609133" y="4358945"/>
                  </a:cubicBezTo>
                  <a:cubicBezTo>
                    <a:pt x="8524344" y="4390949"/>
                    <a:pt x="8461333" y="4446811"/>
                    <a:pt x="8414699" y="4524950"/>
                  </a:cubicBezTo>
                  <a:cubicBezTo>
                    <a:pt x="8326169" y="4673249"/>
                    <a:pt x="8235394" y="4820135"/>
                    <a:pt x="8137303" y="4962615"/>
                  </a:cubicBezTo>
                  <a:cubicBezTo>
                    <a:pt x="8073129" y="5055884"/>
                    <a:pt x="7985846" y="5113491"/>
                    <a:pt x="7881188" y="5149652"/>
                  </a:cubicBezTo>
                  <a:cubicBezTo>
                    <a:pt x="7742781" y="5197450"/>
                    <a:pt x="7601631" y="5234192"/>
                    <a:pt x="7458237" y="5263786"/>
                  </a:cubicBezTo>
                  <a:cubicBezTo>
                    <a:pt x="7365633" y="5282905"/>
                    <a:pt x="7284667" y="5326547"/>
                    <a:pt x="7228057" y="5406681"/>
                  </a:cubicBezTo>
                  <a:cubicBezTo>
                    <a:pt x="7145595" y="5523309"/>
                    <a:pt x="7035036" y="5606935"/>
                    <a:pt x="6910761" y="5674102"/>
                  </a:cubicBezTo>
                  <a:cubicBezTo>
                    <a:pt x="6836694" y="5714086"/>
                    <a:pt x="6759386" y="5748085"/>
                    <a:pt x="6689642" y="5795966"/>
                  </a:cubicBezTo>
                  <a:cubicBezTo>
                    <a:pt x="6596540" y="5842102"/>
                    <a:pt x="6510254" y="5899626"/>
                    <a:pt x="6424965" y="5958397"/>
                  </a:cubicBezTo>
                  <a:cubicBezTo>
                    <a:pt x="6234354" y="6089738"/>
                    <a:pt x="6031856" y="6193398"/>
                    <a:pt x="5803173" y="6241113"/>
                  </a:cubicBezTo>
                  <a:cubicBezTo>
                    <a:pt x="5710985" y="6260315"/>
                    <a:pt x="5617799" y="6274031"/>
                    <a:pt x="5524364" y="6276359"/>
                  </a:cubicBezTo>
                  <a:cubicBezTo>
                    <a:pt x="5348716" y="6280764"/>
                    <a:pt x="5172652" y="6283258"/>
                    <a:pt x="4997088" y="6276193"/>
                  </a:cubicBezTo>
                  <a:cubicBezTo>
                    <a:pt x="4766576" y="6266882"/>
                    <a:pt x="4539555" y="6226399"/>
                    <a:pt x="4314197" y="6177520"/>
                  </a:cubicBezTo>
                  <a:cubicBezTo>
                    <a:pt x="4016518" y="6112930"/>
                    <a:pt x="3718175" y="6052497"/>
                    <a:pt x="3416173" y="6011183"/>
                  </a:cubicBezTo>
                  <a:cubicBezTo>
                    <a:pt x="3173441" y="5978015"/>
                    <a:pt x="2930045" y="5956568"/>
                    <a:pt x="2685152" y="5964548"/>
                  </a:cubicBezTo>
                  <a:cubicBezTo>
                    <a:pt x="2307338" y="5976934"/>
                    <a:pt x="1942493" y="6047260"/>
                    <a:pt x="1601920" y="6219666"/>
                  </a:cubicBezTo>
                  <a:cubicBezTo>
                    <a:pt x="1418957" y="6312269"/>
                    <a:pt x="1258521" y="6435963"/>
                    <a:pt x="1108061" y="6573622"/>
                  </a:cubicBezTo>
                  <a:cubicBezTo>
                    <a:pt x="1063172" y="6614687"/>
                    <a:pt x="1016787" y="6653756"/>
                    <a:pt x="968324" y="6690748"/>
                  </a:cubicBezTo>
                  <a:cubicBezTo>
                    <a:pt x="830582" y="6795738"/>
                    <a:pt x="678459" y="6764399"/>
                    <a:pt x="567484" y="6654505"/>
                  </a:cubicBezTo>
                  <a:cubicBezTo>
                    <a:pt x="464988" y="6553006"/>
                    <a:pt x="404139" y="6425822"/>
                    <a:pt x="353515" y="6293483"/>
                  </a:cubicBezTo>
                  <a:cubicBezTo>
                    <a:pt x="258417" y="6045016"/>
                    <a:pt x="205382" y="5785742"/>
                    <a:pt x="161408" y="5524389"/>
                  </a:cubicBezTo>
                  <a:cubicBezTo>
                    <a:pt x="131399" y="5346248"/>
                    <a:pt x="108456" y="5167191"/>
                    <a:pt x="88754" y="4987720"/>
                  </a:cubicBezTo>
                  <a:cubicBezTo>
                    <a:pt x="74041" y="4853303"/>
                    <a:pt x="63401" y="4718470"/>
                    <a:pt x="53259" y="4583638"/>
                  </a:cubicBezTo>
                  <a:cubicBezTo>
                    <a:pt x="38878" y="4392279"/>
                    <a:pt x="24913" y="4200837"/>
                    <a:pt x="13940" y="4009228"/>
                  </a:cubicBezTo>
                  <a:cubicBezTo>
                    <a:pt x="6708" y="3882293"/>
                    <a:pt x="5710" y="3754942"/>
                    <a:pt x="58" y="3627841"/>
                  </a:cubicBezTo>
                  <a:cubicBezTo>
                    <a:pt x="-1023" y="3603484"/>
                    <a:pt x="13275" y="3605479"/>
                    <a:pt x="27739" y="3601988"/>
                  </a:cubicBezTo>
                  <a:cubicBezTo>
                    <a:pt x="230736" y="3553442"/>
                    <a:pt x="429909" y="3492592"/>
                    <a:pt x="622598" y="3412208"/>
                  </a:cubicBezTo>
                  <a:cubicBezTo>
                    <a:pt x="811297" y="3333653"/>
                    <a:pt x="995756" y="3245788"/>
                    <a:pt x="1167414" y="3133150"/>
                  </a:cubicBezTo>
                  <a:close/>
                </a:path>
              </a:pathLst>
            </a:custGeom>
            <a:solidFill>
              <a:srgbClr val="FEB381"/>
            </a:solidFill>
            <a:ln w="8309"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xmlns="" id="{C5C24BED-A1FF-401E-9854-9E9702619945}"/>
                </a:ext>
              </a:extLst>
            </p:cNvPr>
            <p:cNvSpPr/>
            <p:nvPr/>
          </p:nvSpPr>
          <p:spPr>
            <a:xfrm>
              <a:off x="6670907" y="3052249"/>
              <a:ext cx="680397" cy="434531"/>
            </a:xfrm>
            <a:custGeom>
              <a:avLst/>
              <a:gdLst>
                <a:gd name="connsiteX0" fmla="*/ 0 w 680397"/>
                <a:gd name="connsiteY0" fmla="*/ 204594 h 434531"/>
                <a:gd name="connsiteX1" fmla="*/ 67417 w 680397"/>
                <a:gd name="connsiteY1" fmla="*/ 73087 h 434531"/>
                <a:gd name="connsiteX2" fmla="*/ 337746 w 680397"/>
                <a:gd name="connsiteY2" fmla="*/ 25953 h 434531"/>
                <a:gd name="connsiteX3" fmla="*/ 639831 w 680397"/>
                <a:gd name="connsiteY3" fmla="*/ 209415 h 434531"/>
                <a:gd name="connsiteX4" fmla="*/ 680397 w 680397"/>
                <a:gd name="connsiteY4" fmla="*/ 244080 h 434531"/>
                <a:gd name="connsiteX5" fmla="*/ 616721 w 680397"/>
                <a:gd name="connsiteY5" fmla="*/ 353807 h 434531"/>
                <a:gd name="connsiteX6" fmla="*/ 320373 w 680397"/>
                <a:gd name="connsiteY6" fmla="*/ 405097 h 434531"/>
                <a:gd name="connsiteX7" fmla="*/ 49378 w 680397"/>
                <a:gd name="connsiteY7" fmla="*/ 241669 h 434531"/>
                <a:gd name="connsiteX8" fmla="*/ 0 w 680397"/>
                <a:gd name="connsiteY8" fmla="*/ 204594 h 4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397" h="434531">
                  <a:moveTo>
                    <a:pt x="0" y="204594"/>
                  </a:moveTo>
                  <a:cubicBezTo>
                    <a:pt x="14049" y="156463"/>
                    <a:pt x="36410" y="112157"/>
                    <a:pt x="67417" y="73087"/>
                  </a:cubicBezTo>
                  <a:cubicBezTo>
                    <a:pt x="133502" y="-10373"/>
                    <a:pt x="204992" y="-16857"/>
                    <a:pt x="337746" y="25953"/>
                  </a:cubicBezTo>
                  <a:cubicBezTo>
                    <a:pt x="451963" y="62779"/>
                    <a:pt x="546230" y="136513"/>
                    <a:pt x="639831" y="209415"/>
                  </a:cubicBezTo>
                  <a:cubicBezTo>
                    <a:pt x="653879" y="220305"/>
                    <a:pt x="666847" y="232525"/>
                    <a:pt x="680397" y="244080"/>
                  </a:cubicBezTo>
                  <a:cubicBezTo>
                    <a:pt x="659366" y="280739"/>
                    <a:pt x="645400" y="321388"/>
                    <a:pt x="616721" y="353807"/>
                  </a:cubicBezTo>
                  <a:cubicBezTo>
                    <a:pt x="534093" y="447243"/>
                    <a:pt x="447474" y="452729"/>
                    <a:pt x="320373" y="405097"/>
                  </a:cubicBezTo>
                  <a:cubicBezTo>
                    <a:pt x="220205" y="367524"/>
                    <a:pt x="134750" y="304430"/>
                    <a:pt x="49378" y="241669"/>
                  </a:cubicBezTo>
                  <a:cubicBezTo>
                    <a:pt x="32752" y="229532"/>
                    <a:pt x="16460" y="216980"/>
                    <a:pt x="0" y="204594"/>
                  </a:cubicBezTo>
                  <a:close/>
                </a:path>
              </a:pathLst>
            </a:custGeom>
            <a:solidFill>
              <a:srgbClr val="FECAA5"/>
            </a:solidFill>
            <a:ln w="8309"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xmlns="" id="{23F56D3C-1B1D-4049-9F41-DC3491C59B08}"/>
                </a:ext>
              </a:extLst>
            </p:cNvPr>
            <p:cNvSpPr/>
            <p:nvPr/>
          </p:nvSpPr>
          <p:spPr>
            <a:xfrm>
              <a:off x="8962809" y="2250488"/>
              <a:ext cx="573245" cy="531897"/>
            </a:xfrm>
            <a:custGeom>
              <a:avLst/>
              <a:gdLst>
                <a:gd name="connsiteX0" fmla="*/ 0 w 573245"/>
                <a:gd name="connsiteY0" fmla="*/ 91872 h 531897"/>
                <a:gd name="connsiteX1" fmla="*/ 174069 w 573245"/>
                <a:gd name="connsiteY1" fmla="*/ 17 h 531897"/>
                <a:gd name="connsiteX2" fmla="*/ 350132 w 573245"/>
                <a:gd name="connsiteY2" fmla="*/ 94532 h 531897"/>
                <a:gd name="connsiteX3" fmla="*/ 573245 w 573245"/>
                <a:gd name="connsiteY3" fmla="*/ 431447 h 531897"/>
                <a:gd name="connsiteX4" fmla="*/ 403667 w 573245"/>
                <a:gd name="connsiteY4" fmla="*/ 523386 h 531897"/>
                <a:gd name="connsiteX5" fmla="*/ 216630 w 573245"/>
                <a:gd name="connsiteY5" fmla="*/ 478996 h 531897"/>
                <a:gd name="connsiteX6" fmla="*/ 57441 w 573245"/>
                <a:gd name="connsiteY6" fmla="*/ 221717 h 531897"/>
                <a:gd name="connsiteX7" fmla="*/ 0 w 573245"/>
                <a:gd name="connsiteY7" fmla="*/ 91872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5" h="531897">
                  <a:moveTo>
                    <a:pt x="0" y="91872"/>
                  </a:moveTo>
                  <a:cubicBezTo>
                    <a:pt x="49211" y="44573"/>
                    <a:pt x="100418" y="1014"/>
                    <a:pt x="174069" y="17"/>
                  </a:cubicBezTo>
                  <a:cubicBezTo>
                    <a:pt x="250213" y="-981"/>
                    <a:pt x="302417" y="43409"/>
                    <a:pt x="350132" y="94532"/>
                  </a:cubicBezTo>
                  <a:cubicBezTo>
                    <a:pt x="443234" y="194285"/>
                    <a:pt x="505912" y="314487"/>
                    <a:pt x="573245" y="431447"/>
                  </a:cubicBezTo>
                  <a:cubicBezTo>
                    <a:pt x="518964" y="466194"/>
                    <a:pt x="467258" y="505264"/>
                    <a:pt x="403667" y="523386"/>
                  </a:cubicBezTo>
                  <a:cubicBezTo>
                    <a:pt x="332509" y="543586"/>
                    <a:pt x="271161" y="527459"/>
                    <a:pt x="216630" y="478996"/>
                  </a:cubicBezTo>
                  <a:cubicBezTo>
                    <a:pt x="137825" y="409003"/>
                    <a:pt x="97508" y="315817"/>
                    <a:pt x="57441" y="221717"/>
                  </a:cubicBezTo>
                  <a:cubicBezTo>
                    <a:pt x="38820" y="178241"/>
                    <a:pt x="33750" y="128697"/>
                    <a:pt x="0" y="91872"/>
                  </a:cubicBezTo>
                  <a:close/>
                </a:path>
              </a:pathLst>
            </a:custGeom>
            <a:solidFill>
              <a:srgbClr val="FECAA5"/>
            </a:solidFill>
            <a:ln w="8309"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xmlns="" id="{A470C6E9-D11B-49D9-B964-3ADD1B95FF99}"/>
                </a:ext>
              </a:extLst>
            </p:cNvPr>
            <p:cNvSpPr/>
            <p:nvPr/>
          </p:nvSpPr>
          <p:spPr>
            <a:xfrm>
              <a:off x="7990636" y="3738399"/>
              <a:ext cx="277141" cy="551332"/>
            </a:xfrm>
            <a:custGeom>
              <a:avLst/>
              <a:gdLst>
                <a:gd name="connsiteX0" fmla="*/ 0 w 277141"/>
                <a:gd name="connsiteY0" fmla="*/ 133336 h 551332"/>
                <a:gd name="connsiteX1" fmla="*/ 237993 w 277141"/>
                <a:gd name="connsiteY1" fmla="*/ 0 h 551332"/>
                <a:gd name="connsiteX2" fmla="*/ 252956 w 277141"/>
                <a:gd name="connsiteY2" fmla="*/ 389285 h 551332"/>
                <a:gd name="connsiteX3" fmla="*/ 276980 w 277141"/>
                <a:gd name="connsiteY3" fmla="*/ 506744 h 551332"/>
                <a:gd name="connsiteX4" fmla="*/ 221618 w 277141"/>
                <a:gd name="connsiteY4" fmla="*/ 541075 h 551332"/>
                <a:gd name="connsiteX5" fmla="*/ 190944 w 277141"/>
                <a:gd name="connsiteY5" fmla="*/ 514558 h 551332"/>
                <a:gd name="connsiteX6" fmla="*/ 0 w 277141"/>
                <a:gd name="connsiteY6" fmla="*/ 133336 h 55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141" h="551332">
                  <a:moveTo>
                    <a:pt x="0" y="133336"/>
                  </a:moveTo>
                  <a:cubicBezTo>
                    <a:pt x="79304" y="88863"/>
                    <a:pt x="158607" y="44473"/>
                    <a:pt x="237993" y="0"/>
                  </a:cubicBezTo>
                  <a:cubicBezTo>
                    <a:pt x="200669" y="131424"/>
                    <a:pt x="226605" y="260355"/>
                    <a:pt x="252956" y="389285"/>
                  </a:cubicBezTo>
                  <a:cubicBezTo>
                    <a:pt x="260937" y="428438"/>
                    <a:pt x="275235" y="466344"/>
                    <a:pt x="276980" y="506744"/>
                  </a:cubicBezTo>
                  <a:cubicBezTo>
                    <a:pt x="278975" y="551716"/>
                    <a:pt x="262599" y="561691"/>
                    <a:pt x="221618" y="541075"/>
                  </a:cubicBezTo>
                  <a:cubicBezTo>
                    <a:pt x="209149" y="534758"/>
                    <a:pt x="197594" y="527858"/>
                    <a:pt x="190944" y="514558"/>
                  </a:cubicBezTo>
                  <a:cubicBezTo>
                    <a:pt x="127434" y="387456"/>
                    <a:pt x="63676" y="260438"/>
                    <a:pt x="0" y="133336"/>
                  </a:cubicBezTo>
                  <a:close/>
                </a:path>
              </a:pathLst>
            </a:custGeom>
            <a:solidFill>
              <a:srgbClr val="1B4C5F"/>
            </a:solidFill>
            <a:ln w="8309"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xmlns="" id="{254D68B9-8C63-49BE-BCF7-A2C66F530E9D}"/>
                </a:ext>
              </a:extLst>
            </p:cNvPr>
            <p:cNvSpPr/>
            <p:nvPr/>
          </p:nvSpPr>
          <p:spPr>
            <a:xfrm>
              <a:off x="8920664" y="3246784"/>
              <a:ext cx="214374" cy="468256"/>
            </a:xfrm>
            <a:custGeom>
              <a:avLst/>
              <a:gdLst>
                <a:gd name="connsiteX0" fmla="*/ 0 w 214374"/>
                <a:gd name="connsiteY0" fmla="*/ 91606 h 468256"/>
                <a:gd name="connsiteX1" fmla="*/ 157942 w 214374"/>
                <a:gd name="connsiteY1" fmla="*/ 0 h 468256"/>
                <a:gd name="connsiteX2" fmla="*/ 208567 w 214374"/>
                <a:gd name="connsiteY2" fmla="*/ 89362 h 468256"/>
                <a:gd name="connsiteX3" fmla="*/ 214053 w 214374"/>
                <a:gd name="connsiteY3" fmla="*/ 112804 h 468256"/>
                <a:gd name="connsiteX4" fmla="*/ 163345 w 214374"/>
                <a:gd name="connsiteY4" fmla="*/ 468256 h 468256"/>
                <a:gd name="connsiteX5" fmla="*/ 0 w 214374"/>
                <a:gd name="connsiteY5" fmla="*/ 91606 h 46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74" h="468256">
                  <a:moveTo>
                    <a:pt x="0" y="91606"/>
                  </a:moveTo>
                  <a:cubicBezTo>
                    <a:pt x="52620" y="61099"/>
                    <a:pt x="105322" y="30591"/>
                    <a:pt x="157942" y="0"/>
                  </a:cubicBezTo>
                  <a:cubicBezTo>
                    <a:pt x="174817" y="29843"/>
                    <a:pt x="191525" y="59686"/>
                    <a:pt x="208567" y="89362"/>
                  </a:cubicBezTo>
                  <a:cubicBezTo>
                    <a:pt x="212806" y="96760"/>
                    <a:pt x="215299" y="103992"/>
                    <a:pt x="214053" y="112804"/>
                  </a:cubicBezTo>
                  <a:cubicBezTo>
                    <a:pt x="197843" y="231177"/>
                    <a:pt x="181883" y="349634"/>
                    <a:pt x="163345" y="468256"/>
                  </a:cubicBezTo>
                  <a:cubicBezTo>
                    <a:pt x="128349" y="333839"/>
                    <a:pt x="70658" y="209896"/>
                    <a:pt x="0" y="91606"/>
                  </a:cubicBezTo>
                  <a:close/>
                </a:path>
              </a:pathLst>
            </a:custGeom>
            <a:solidFill>
              <a:srgbClr val="1D4E62"/>
            </a:solidFill>
            <a:ln w="8309"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xmlns="" id="{22BDB730-30D6-446F-9224-DC792F7E9DD7}"/>
                </a:ext>
              </a:extLst>
            </p:cNvPr>
            <p:cNvSpPr/>
            <p:nvPr/>
          </p:nvSpPr>
          <p:spPr>
            <a:xfrm>
              <a:off x="5803142" y="5607516"/>
              <a:ext cx="121365" cy="8157"/>
            </a:xfrm>
            <a:custGeom>
              <a:avLst/>
              <a:gdLst>
                <a:gd name="connsiteX0" fmla="*/ 0 w 121365"/>
                <a:gd name="connsiteY0" fmla="*/ 0 h 8157"/>
                <a:gd name="connsiteX1" fmla="*/ 121366 w 121365"/>
                <a:gd name="connsiteY1" fmla="*/ 166 h 8157"/>
                <a:gd name="connsiteX2" fmla="*/ 0 w 121365"/>
                <a:gd name="connsiteY2" fmla="*/ 0 h 8157"/>
              </a:gdLst>
              <a:ahLst/>
              <a:cxnLst>
                <a:cxn ang="0">
                  <a:pos x="connsiteX0" y="connsiteY0"/>
                </a:cxn>
                <a:cxn ang="0">
                  <a:pos x="connsiteX1" y="connsiteY1"/>
                </a:cxn>
                <a:cxn ang="0">
                  <a:pos x="connsiteX2" y="connsiteY2"/>
                </a:cxn>
              </a:cxnLst>
              <a:rect l="l" t="t" r="r" b="b"/>
              <a:pathLst>
                <a:path w="121365" h="8157">
                  <a:moveTo>
                    <a:pt x="0" y="0"/>
                  </a:moveTo>
                  <a:cubicBezTo>
                    <a:pt x="40483" y="83"/>
                    <a:pt x="80883" y="83"/>
                    <a:pt x="121366" y="166"/>
                  </a:cubicBezTo>
                  <a:cubicBezTo>
                    <a:pt x="80883" y="10973"/>
                    <a:pt x="40400" y="10723"/>
                    <a:pt x="0" y="0"/>
                  </a:cubicBezTo>
                  <a:close/>
                </a:path>
              </a:pathLst>
            </a:custGeom>
            <a:solidFill>
              <a:srgbClr val="26586F"/>
            </a:solidFill>
            <a:ln w="8309"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xmlns="" id="{8D48F587-C4C9-446E-927F-C5F8835436C4}"/>
                </a:ext>
              </a:extLst>
            </p:cNvPr>
            <p:cNvSpPr/>
            <p:nvPr/>
          </p:nvSpPr>
          <p:spPr>
            <a:xfrm>
              <a:off x="9336800" y="881724"/>
              <a:ext cx="611505" cy="394562"/>
            </a:xfrm>
            <a:custGeom>
              <a:avLst/>
              <a:gdLst>
                <a:gd name="connsiteX0" fmla="*/ 587044 w 611505"/>
                <a:gd name="connsiteY0" fmla="*/ 391951 h 394562"/>
                <a:gd name="connsiteX1" fmla="*/ 415303 w 611505"/>
                <a:gd name="connsiteY1" fmla="*/ 321875 h 394562"/>
                <a:gd name="connsiteX2" fmla="*/ 79220 w 611505"/>
                <a:gd name="connsiteY2" fmla="*/ 104082 h 394562"/>
                <a:gd name="connsiteX3" fmla="*/ 10390 w 611505"/>
                <a:gd name="connsiteY3" fmla="*/ 38245 h 394562"/>
                <a:gd name="connsiteX4" fmla="*/ 3408 w 611505"/>
                <a:gd name="connsiteY4" fmla="*/ 8984 h 394562"/>
                <a:gd name="connsiteX5" fmla="*/ 32668 w 611505"/>
                <a:gd name="connsiteY5" fmla="*/ 2084 h 394562"/>
                <a:gd name="connsiteX6" fmla="*/ 255034 w 611505"/>
                <a:gd name="connsiteY6" fmla="*/ 109734 h 394562"/>
                <a:gd name="connsiteX7" fmla="*/ 594692 w 611505"/>
                <a:gd name="connsiteY7" fmla="*/ 357121 h 394562"/>
                <a:gd name="connsiteX8" fmla="*/ 608906 w 611505"/>
                <a:gd name="connsiteY8" fmla="*/ 387462 h 394562"/>
                <a:gd name="connsiteX9" fmla="*/ 587044 w 611505"/>
                <a:gd name="connsiteY9" fmla="*/ 391951 h 3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505" h="394562">
                  <a:moveTo>
                    <a:pt x="587044" y="391951"/>
                  </a:moveTo>
                  <a:cubicBezTo>
                    <a:pt x="525529" y="379150"/>
                    <a:pt x="469418" y="352217"/>
                    <a:pt x="415303" y="321875"/>
                  </a:cubicBezTo>
                  <a:cubicBezTo>
                    <a:pt x="298593" y="256537"/>
                    <a:pt x="184874" y="186378"/>
                    <a:pt x="79220" y="104082"/>
                  </a:cubicBezTo>
                  <a:cubicBezTo>
                    <a:pt x="54281" y="84630"/>
                    <a:pt x="33083" y="60440"/>
                    <a:pt x="10390" y="38245"/>
                  </a:cubicBezTo>
                  <a:cubicBezTo>
                    <a:pt x="2077" y="30098"/>
                    <a:pt x="-4157" y="20705"/>
                    <a:pt x="3408" y="8984"/>
                  </a:cubicBezTo>
                  <a:cubicBezTo>
                    <a:pt x="10723" y="-2321"/>
                    <a:pt x="20781" y="-825"/>
                    <a:pt x="32668" y="2084"/>
                  </a:cubicBezTo>
                  <a:cubicBezTo>
                    <a:pt x="114465" y="22201"/>
                    <a:pt x="184293" y="67173"/>
                    <a:pt x="255034" y="109734"/>
                  </a:cubicBezTo>
                  <a:cubicBezTo>
                    <a:pt x="375485" y="182138"/>
                    <a:pt x="496435" y="254126"/>
                    <a:pt x="594692" y="357121"/>
                  </a:cubicBezTo>
                  <a:cubicBezTo>
                    <a:pt x="602505" y="365267"/>
                    <a:pt x="617552" y="371835"/>
                    <a:pt x="608906" y="387462"/>
                  </a:cubicBezTo>
                  <a:cubicBezTo>
                    <a:pt x="604169" y="396025"/>
                    <a:pt x="595523" y="395941"/>
                    <a:pt x="587044" y="391951"/>
                  </a:cubicBezTo>
                  <a:close/>
                </a:path>
              </a:pathLst>
            </a:custGeom>
            <a:solidFill>
              <a:srgbClr val="183C4A"/>
            </a:solidFill>
            <a:ln w="8309" cap="flat">
              <a:no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xmlns="" id="{AA01100B-BAF6-4DF4-8CBA-2A54F28BE228}"/>
                </a:ext>
              </a:extLst>
            </p:cNvPr>
            <p:cNvSpPr/>
            <p:nvPr/>
          </p:nvSpPr>
          <p:spPr>
            <a:xfrm>
              <a:off x="4450258" y="4028434"/>
              <a:ext cx="207061" cy="190945"/>
            </a:xfrm>
            <a:custGeom>
              <a:avLst/>
              <a:gdLst>
                <a:gd name="connsiteX0" fmla="*/ 207057 w 207061"/>
                <a:gd name="connsiteY0" fmla="*/ 90522 h 190945"/>
                <a:gd name="connsiteX1" fmla="*/ 155020 w 207061"/>
                <a:gd name="connsiteY1" fmla="*/ 185121 h 190945"/>
                <a:gd name="connsiteX2" fmla="*/ 124262 w 207061"/>
                <a:gd name="connsiteY2" fmla="*/ 185786 h 190945"/>
                <a:gd name="connsiteX3" fmla="*/ 17111 w 207061"/>
                <a:gd name="connsiteY3" fmla="*/ 131753 h 190945"/>
                <a:gd name="connsiteX4" fmla="*/ 486 w 207061"/>
                <a:gd name="connsiteY4" fmla="*/ 105818 h 190945"/>
                <a:gd name="connsiteX5" fmla="*/ 49282 w 207061"/>
                <a:gd name="connsiteY5" fmla="*/ 7062 h 190945"/>
                <a:gd name="connsiteX6" fmla="*/ 76132 w 207061"/>
                <a:gd name="connsiteY6" fmla="*/ 2906 h 190945"/>
                <a:gd name="connsiteX7" fmla="*/ 193757 w 207061"/>
                <a:gd name="connsiteY7" fmla="*/ 63090 h 190945"/>
                <a:gd name="connsiteX8" fmla="*/ 207057 w 207061"/>
                <a:gd name="connsiteY8" fmla="*/ 90522 h 1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061" h="190945">
                  <a:moveTo>
                    <a:pt x="207057" y="90522"/>
                  </a:moveTo>
                  <a:cubicBezTo>
                    <a:pt x="191512" y="121030"/>
                    <a:pt x="180373" y="157107"/>
                    <a:pt x="155020" y="185121"/>
                  </a:cubicBezTo>
                  <a:cubicBezTo>
                    <a:pt x="146707" y="194265"/>
                    <a:pt x="134819" y="191189"/>
                    <a:pt x="124262" y="185786"/>
                  </a:cubicBezTo>
                  <a:cubicBezTo>
                    <a:pt x="88601" y="167664"/>
                    <a:pt x="52856" y="149792"/>
                    <a:pt x="17111" y="131753"/>
                  </a:cubicBezTo>
                  <a:cubicBezTo>
                    <a:pt x="6471" y="126350"/>
                    <a:pt x="-2174" y="117954"/>
                    <a:pt x="486" y="105818"/>
                  </a:cubicBezTo>
                  <a:cubicBezTo>
                    <a:pt x="8549" y="69076"/>
                    <a:pt x="27170" y="36988"/>
                    <a:pt x="49282" y="7062"/>
                  </a:cubicBezTo>
                  <a:cubicBezTo>
                    <a:pt x="55267" y="-1001"/>
                    <a:pt x="66572" y="-1832"/>
                    <a:pt x="76132" y="2906"/>
                  </a:cubicBezTo>
                  <a:cubicBezTo>
                    <a:pt x="115534" y="22690"/>
                    <a:pt x="154853" y="42475"/>
                    <a:pt x="193757" y="63090"/>
                  </a:cubicBezTo>
                  <a:cubicBezTo>
                    <a:pt x="202402" y="67828"/>
                    <a:pt x="207224" y="76889"/>
                    <a:pt x="207057" y="90522"/>
                  </a:cubicBezTo>
                  <a:close/>
                </a:path>
              </a:pathLst>
            </a:custGeom>
            <a:solidFill>
              <a:srgbClr val="FDFDFE"/>
            </a:solidFill>
            <a:ln w="8309"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xmlns="" id="{4B22A6DB-7F86-4982-BE53-B7A27494A7FE}"/>
                </a:ext>
              </a:extLst>
            </p:cNvPr>
            <p:cNvSpPr/>
            <p:nvPr/>
          </p:nvSpPr>
          <p:spPr>
            <a:xfrm>
              <a:off x="5346108" y="4553911"/>
              <a:ext cx="205158" cy="138250"/>
            </a:xfrm>
            <a:custGeom>
              <a:avLst/>
              <a:gdLst>
                <a:gd name="connsiteX0" fmla="*/ 205158 w 205158"/>
                <a:gd name="connsiteY0" fmla="*/ 74366 h 138250"/>
                <a:gd name="connsiteX1" fmla="*/ 184459 w 205158"/>
                <a:gd name="connsiteY1" fmla="*/ 89329 h 138250"/>
                <a:gd name="connsiteX2" fmla="*/ 0 w 205158"/>
                <a:gd name="connsiteY2" fmla="*/ 73451 h 138250"/>
                <a:gd name="connsiteX3" fmla="*/ 93269 w 205158"/>
                <a:gd name="connsiteY3" fmla="*/ 6035 h 138250"/>
                <a:gd name="connsiteX4" fmla="*/ 125190 w 205158"/>
                <a:gd name="connsiteY4" fmla="*/ 8612 h 138250"/>
                <a:gd name="connsiteX5" fmla="*/ 205158 w 205158"/>
                <a:gd name="connsiteY5" fmla="*/ 74366 h 1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58" h="138250">
                  <a:moveTo>
                    <a:pt x="205158" y="74366"/>
                  </a:moveTo>
                  <a:cubicBezTo>
                    <a:pt x="195599" y="81265"/>
                    <a:pt x="190029" y="85339"/>
                    <a:pt x="184459" y="89329"/>
                  </a:cubicBezTo>
                  <a:cubicBezTo>
                    <a:pt x="90609" y="156995"/>
                    <a:pt x="90609" y="156995"/>
                    <a:pt x="0" y="73451"/>
                  </a:cubicBezTo>
                  <a:cubicBezTo>
                    <a:pt x="31589" y="50758"/>
                    <a:pt x="63011" y="29228"/>
                    <a:pt x="93269" y="6035"/>
                  </a:cubicBezTo>
                  <a:cubicBezTo>
                    <a:pt x="106154" y="-3774"/>
                    <a:pt x="114383" y="-698"/>
                    <a:pt x="125190" y="8612"/>
                  </a:cubicBezTo>
                  <a:cubicBezTo>
                    <a:pt x="150045" y="30059"/>
                    <a:pt x="175898" y="50426"/>
                    <a:pt x="205158" y="74366"/>
                  </a:cubicBezTo>
                  <a:close/>
                </a:path>
              </a:pathLst>
            </a:custGeom>
            <a:solidFill>
              <a:srgbClr val="FDFDFD"/>
            </a:solidFill>
            <a:ln w="8309"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xmlns="" id="{BB783636-92EE-41D2-9062-2E73A52E0382}"/>
                </a:ext>
              </a:extLst>
            </p:cNvPr>
            <p:cNvSpPr/>
            <p:nvPr/>
          </p:nvSpPr>
          <p:spPr>
            <a:xfrm>
              <a:off x="3617935" y="3588312"/>
              <a:ext cx="152987" cy="131550"/>
            </a:xfrm>
            <a:custGeom>
              <a:avLst/>
              <a:gdLst>
                <a:gd name="connsiteX0" fmla="*/ 77432 w 152987"/>
                <a:gd name="connsiteY0" fmla="*/ 131550 h 131550"/>
                <a:gd name="connsiteX1" fmla="*/ 44430 w 152987"/>
                <a:gd name="connsiteY1" fmla="*/ 131550 h 131550"/>
                <a:gd name="connsiteX2" fmla="*/ 3781 w 152987"/>
                <a:gd name="connsiteY2" fmla="*/ 76021 h 131550"/>
                <a:gd name="connsiteX3" fmla="*/ 41022 w 152987"/>
                <a:gd name="connsiteY3" fmla="*/ 63386 h 131550"/>
                <a:gd name="connsiteX4" fmla="*/ 79011 w 152987"/>
                <a:gd name="connsiteY4" fmla="*/ 32130 h 131550"/>
                <a:gd name="connsiteX5" fmla="*/ 140443 w 152987"/>
                <a:gd name="connsiteY5" fmla="*/ 458 h 131550"/>
                <a:gd name="connsiteX6" fmla="*/ 151582 w 152987"/>
                <a:gd name="connsiteY6" fmla="*/ 31548 h 131550"/>
                <a:gd name="connsiteX7" fmla="*/ 151997 w 152987"/>
                <a:gd name="connsiteY7" fmla="*/ 56237 h 131550"/>
                <a:gd name="connsiteX8" fmla="*/ 77432 w 152987"/>
                <a:gd name="connsiteY8" fmla="*/ 131550 h 13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87" h="131550">
                  <a:moveTo>
                    <a:pt x="77432" y="131550"/>
                  </a:moveTo>
                  <a:cubicBezTo>
                    <a:pt x="66459" y="131550"/>
                    <a:pt x="55403" y="131550"/>
                    <a:pt x="44430" y="131550"/>
                  </a:cubicBezTo>
                  <a:cubicBezTo>
                    <a:pt x="4696" y="131467"/>
                    <a:pt x="-6942" y="115507"/>
                    <a:pt x="3781" y="76021"/>
                  </a:cubicBezTo>
                  <a:cubicBezTo>
                    <a:pt x="9849" y="53660"/>
                    <a:pt x="28221" y="63718"/>
                    <a:pt x="41022" y="63386"/>
                  </a:cubicBezTo>
                  <a:cubicBezTo>
                    <a:pt x="62968" y="62721"/>
                    <a:pt x="78346" y="64716"/>
                    <a:pt x="79011" y="32130"/>
                  </a:cubicBezTo>
                  <a:cubicBezTo>
                    <a:pt x="79759" y="-3864"/>
                    <a:pt x="118497" y="4532"/>
                    <a:pt x="140443" y="458"/>
                  </a:cubicBezTo>
                  <a:cubicBezTo>
                    <a:pt x="161972" y="-3615"/>
                    <a:pt x="148589" y="20492"/>
                    <a:pt x="151582" y="31548"/>
                  </a:cubicBezTo>
                  <a:cubicBezTo>
                    <a:pt x="153743" y="39196"/>
                    <a:pt x="151997" y="47924"/>
                    <a:pt x="151997" y="56237"/>
                  </a:cubicBezTo>
                  <a:cubicBezTo>
                    <a:pt x="151997" y="131550"/>
                    <a:pt x="151997" y="131550"/>
                    <a:pt x="77432" y="131550"/>
                  </a:cubicBezTo>
                  <a:close/>
                </a:path>
              </a:pathLst>
            </a:custGeom>
            <a:solidFill>
              <a:srgbClr val="FBFCFC"/>
            </a:solidFill>
            <a:ln w="8309"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xmlns="" id="{AAE7B6BB-A23F-43CA-B518-598DD1633611}"/>
                </a:ext>
              </a:extLst>
            </p:cNvPr>
            <p:cNvSpPr/>
            <p:nvPr/>
          </p:nvSpPr>
          <p:spPr>
            <a:xfrm>
              <a:off x="6618122" y="95613"/>
              <a:ext cx="751741" cy="592597"/>
            </a:xfrm>
            <a:custGeom>
              <a:avLst/>
              <a:gdLst>
                <a:gd name="connsiteX0" fmla="*/ 148299 w 751741"/>
                <a:gd name="connsiteY0" fmla="*/ 592598 h 592597"/>
                <a:gd name="connsiteX1" fmla="*/ 13798 w 751741"/>
                <a:gd name="connsiteY1" fmla="*/ 220852 h 592597"/>
                <a:gd name="connsiteX2" fmla="*/ 612315 w 751741"/>
                <a:gd name="connsiteY2" fmla="*/ 4722 h 592597"/>
                <a:gd name="connsiteX3" fmla="*/ 737006 w 751741"/>
                <a:gd name="connsiteY3" fmla="*/ 195914 h 592597"/>
                <a:gd name="connsiteX4" fmla="*/ 148299 w 751741"/>
                <a:gd name="connsiteY4" fmla="*/ 592598 h 592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41" h="592597">
                  <a:moveTo>
                    <a:pt x="148299" y="592598"/>
                  </a:moveTo>
                  <a:cubicBezTo>
                    <a:pt x="108647" y="550286"/>
                    <a:pt x="-46635" y="274386"/>
                    <a:pt x="13798" y="220852"/>
                  </a:cubicBezTo>
                  <a:cubicBezTo>
                    <a:pt x="113551" y="170976"/>
                    <a:pt x="491697" y="44623"/>
                    <a:pt x="612315" y="4722"/>
                  </a:cubicBezTo>
                  <a:cubicBezTo>
                    <a:pt x="761944" y="-28529"/>
                    <a:pt x="767347" y="122180"/>
                    <a:pt x="737006" y="195914"/>
                  </a:cubicBezTo>
                  <a:cubicBezTo>
                    <a:pt x="705251" y="272807"/>
                    <a:pt x="462686" y="478464"/>
                    <a:pt x="148299" y="592598"/>
                  </a:cubicBezTo>
                  <a:close/>
                </a:path>
              </a:pathLst>
            </a:custGeom>
            <a:solidFill>
              <a:srgbClr val="FECAA6"/>
            </a:solidFill>
            <a:ln w="8309"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xmlns="" id="{04AC14B6-8B86-4CDC-82B1-5F56EF65C3BE}"/>
                </a:ext>
              </a:extLst>
            </p:cNvPr>
            <p:cNvSpPr/>
            <p:nvPr/>
          </p:nvSpPr>
          <p:spPr>
            <a:xfrm>
              <a:off x="7750564" y="2483287"/>
              <a:ext cx="763524" cy="578799"/>
            </a:xfrm>
            <a:custGeom>
              <a:avLst/>
              <a:gdLst>
                <a:gd name="connsiteX0" fmla="*/ 0 w 763524"/>
                <a:gd name="connsiteY0" fmla="*/ 199812 h 578799"/>
                <a:gd name="connsiteX1" fmla="*/ 90110 w 763524"/>
                <a:gd name="connsiteY1" fmla="*/ 52843 h 578799"/>
                <a:gd name="connsiteX2" fmla="*/ 295268 w 763524"/>
                <a:gd name="connsiteY2" fmla="*/ 19426 h 578799"/>
                <a:gd name="connsiteX3" fmla="*/ 500094 w 763524"/>
                <a:gd name="connsiteY3" fmla="*/ 164898 h 578799"/>
                <a:gd name="connsiteX4" fmla="*/ 763524 w 763524"/>
                <a:gd name="connsiteY4" fmla="*/ 439717 h 578799"/>
                <a:gd name="connsiteX5" fmla="*/ 688377 w 763524"/>
                <a:gd name="connsiteY5" fmla="*/ 495412 h 578799"/>
                <a:gd name="connsiteX6" fmla="*/ 472911 w 763524"/>
                <a:gd name="connsiteY6" fmla="*/ 578789 h 578799"/>
                <a:gd name="connsiteX7" fmla="*/ 251793 w 763524"/>
                <a:gd name="connsiteY7" fmla="*/ 489760 h 578799"/>
                <a:gd name="connsiteX8" fmla="*/ 30674 w 763524"/>
                <a:gd name="connsiteY8" fmla="*/ 230319 h 578799"/>
                <a:gd name="connsiteX9" fmla="*/ 0 w 763524"/>
                <a:gd name="connsiteY9" fmla="*/ 199812 h 57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524" h="578799">
                  <a:moveTo>
                    <a:pt x="0" y="199812"/>
                  </a:moveTo>
                  <a:cubicBezTo>
                    <a:pt x="23525" y="146860"/>
                    <a:pt x="47050" y="94240"/>
                    <a:pt x="90110" y="52843"/>
                  </a:cubicBezTo>
                  <a:cubicBezTo>
                    <a:pt x="148216" y="-3019"/>
                    <a:pt x="222365" y="-15322"/>
                    <a:pt x="295268" y="19426"/>
                  </a:cubicBezTo>
                  <a:cubicBezTo>
                    <a:pt x="372078" y="56085"/>
                    <a:pt x="438995" y="106543"/>
                    <a:pt x="500094" y="164898"/>
                  </a:cubicBezTo>
                  <a:cubicBezTo>
                    <a:pt x="591866" y="252681"/>
                    <a:pt x="679815" y="344204"/>
                    <a:pt x="763524" y="439717"/>
                  </a:cubicBezTo>
                  <a:cubicBezTo>
                    <a:pt x="730938" y="447947"/>
                    <a:pt x="713232" y="476792"/>
                    <a:pt x="688377" y="495412"/>
                  </a:cubicBezTo>
                  <a:cubicBezTo>
                    <a:pt x="623787" y="543709"/>
                    <a:pt x="552630" y="578041"/>
                    <a:pt x="472911" y="578789"/>
                  </a:cubicBezTo>
                  <a:cubicBezTo>
                    <a:pt x="389701" y="579537"/>
                    <a:pt x="316549" y="542795"/>
                    <a:pt x="251793" y="489760"/>
                  </a:cubicBezTo>
                  <a:cubicBezTo>
                    <a:pt x="162348" y="416524"/>
                    <a:pt x="95680" y="324253"/>
                    <a:pt x="30674" y="230319"/>
                  </a:cubicBezTo>
                  <a:cubicBezTo>
                    <a:pt x="22611" y="218765"/>
                    <a:pt x="18704" y="201391"/>
                    <a:pt x="0" y="199812"/>
                  </a:cubicBezTo>
                  <a:close/>
                </a:path>
              </a:pathLst>
            </a:custGeom>
            <a:solidFill>
              <a:srgbClr val="FECAA6"/>
            </a:solidFill>
            <a:ln w="8309" cap="flat">
              <a:noFill/>
              <a:prstDash val="solid"/>
              <a:miter/>
            </a:ln>
          </p:spPr>
          <p:txBody>
            <a:bodyPr rtlCol="0" anchor="ctr"/>
            <a:lstStyle/>
            <a:p>
              <a:endParaRPr lang="ko-KR" altLang="en-US"/>
            </a:p>
          </p:txBody>
        </p:sp>
      </p:grpSp>
      <p:grpSp>
        <p:nvGrpSpPr>
          <p:cNvPr id="5" name="그룹 4">
            <a:extLst>
              <a:ext uri="{FF2B5EF4-FFF2-40B4-BE49-F238E27FC236}">
                <a16:creationId xmlns:a16="http://schemas.microsoft.com/office/drawing/2014/main" xmlns="" id="{331A8A57-B6B4-428F-BE6B-FA8BCEF38EA4}"/>
              </a:ext>
            </a:extLst>
          </p:cNvPr>
          <p:cNvGrpSpPr/>
          <p:nvPr/>
        </p:nvGrpSpPr>
        <p:grpSpPr>
          <a:xfrm flipH="1">
            <a:off x="2333725" y="1713364"/>
            <a:ext cx="2909001" cy="2764544"/>
            <a:chOff x="6957846" y="390184"/>
            <a:chExt cx="3835060" cy="3644618"/>
          </a:xfrm>
        </p:grpSpPr>
        <p:grpSp>
          <p:nvGrpSpPr>
            <p:cNvPr id="6" name="그룹 5">
              <a:extLst>
                <a:ext uri="{FF2B5EF4-FFF2-40B4-BE49-F238E27FC236}">
                  <a16:creationId xmlns:a16="http://schemas.microsoft.com/office/drawing/2014/main" xmlns="" id="{6974F655-37C0-474B-B53D-536705169473}"/>
                </a:ext>
              </a:extLst>
            </p:cNvPr>
            <p:cNvGrpSpPr/>
            <p:nvPr/>
          </p:nvGrpSpPr>
          <p:grpSpPr>
            <a:xfrm>
              <a:off x="6957846" y="390184"/>
              <a:ext cx="3835060" cy="3644618"/>
              <a:chOff x="6957846" y="390184"/>
              <a:chExt cx="3835060" cy="3644618"/>
            </a:xfrm>
          </p:grpSpPr>
          <p:sp>
            <p:nvSpPr>
              <p:cNvPr id="13" name="자유형: 도형 12">
                <a:extLst>
                  <a:ext uri="{FF2B5EF4-FFF2-40B4-BE49-F238E27FC236}">
                    <a16:creationId xmlns:a16="http://schemas.microsoft.com/office/drawing/2014/main" xmlns="" id="{B70DE6EE-F4D0-4529-8D1D-8804F24145D6}"/>
                  </a:ext>
                </a:extLst>
              </p:cNvPr>
              <p:cNvSpPr/>
              <p:nvPr/>
            </p:nvSpPr>
            <p:spPr>
              <a:xfrm>
                <a:off x="9741118" y="1802306"/>
                <a:ext cx="1051788" cy="1120687"/>
              </a:xfrm>
              <a:custGeom>
                <a:avLst/>
                <a:gdLst>
                  <a:gd name="connsiteX0" fmla="*/ 1038197 w 1051788"/>
                  <a:gd name="connsiteY0" fmla="*/ 861877 h 1120687"/>
                  <a:gd name="connsiteX1" fmla="*/ 977598 w 1051788"/>
                  <a:gd name="connsiteY1" fmla="*/ 774938 h 1120687"/>
                  <a:gd name="connsiteX2" fmla="*/ 575884 w 1051788"/>
                  <a:gd name="connsiteY2" fmla="*/ 363798 h 1120687"/>
                  <a:gd name="connsiteX3" fmla="*/ 218630 w 1051788"/>
                  <a:gd name="connsiteY3" fmla="*/ 72976 h 1120687"/>
                  <a:gd name="connsiteX4" fmla="*/ 189871 w 1051788"/>
                  <a:gd name="connsiteY4" fmla="*/ 48325 h 1120687"/>
                  <a:gd name="connsiteX5" fmla="*/ 164303 w 1051788"/>
                  <a:gd name="connsiteY5" fmla="*/ 31268 h 1120687"/>
                  <a:gd name="connsiteX6" fmla="*/ 28980 w 1051788"/>
                  <a:gd name="connsiteY6" fmla="*/ 4783 h 1120687"/>
                  <a:gd name="connsiteX7" fmla="*/ 38 w 1051788"/>
                  <a:gd name="connsiteY7" fmla="*/ 136108 h 1120687"/>
                  <a:gd name="connsiteX8" fmla="*/ 63609 w 1051788"/>
                  <a:gd name="connsiteY8" fmla="*/ 363871 h 1120687"/>
                  <a:gd name="connsiteX9" fmla="*/ 110563 w 1051788"/>
                  <a:gd name="connsiteY9" fmla="*/ 450626 h 1120687"/>
                  <a:gd name="connsiteX10" fmla="*/ 125713 w 1051788"/>
                  <a:gd name="connsiteY10" fmla="*/ 470398 h 1120687"/>
                  <a:gd name="connsiteX11" fmla="*/ 282568 w 1051788"/>
                  <a:gd name="connsiteY11" fmla="*/ 568304 h 1120687"/>
                  <a:gd name="connsiteX12" fmla="*/ 282605 w 1051788"/>
                  <a:gd name="connsiteY12" fmla="*/ 566984 h 1120687"/>
                  <a:gd name="connsiteX13" fmla="*/ 644884 w 1051788"/>
                  <a:gd name="connsiteY13" fmla="*/ 780881 h 1120687"/>
                  <a:gd name="connsiteX14" fmla="*/ 712234 w 1051788"/>
                  <a:gd name="connsiteY14" fmla="*/ 830916 h 1120687"/>
                  <a:gd name="connsiteX15" fmla="*/ 701596 w 1051788"/>
                  <a:gd name="connsiteY15" fmla="*/ 895735 h 1120687"/>
                  <a:gd name="connsiteX16" fmla="*/ 535496 w 1051788"/>
                  <a:gd name="connsiteY16" fmla="*/ 951309 h 1120687"/>
                  <a:gd name="connsiteX17" fmla="*/ 532855 w 1051788"/>
                  <a:gd name="connsiteY17" fmla="*/ 951529 h 1120687"/>
                  <a:gd name="connsiteX18" fmla="*/ 539788 w 1051788"/>
                  <a:gd name="connsiteY18" fmla="*/ 970311 h 1120687"/>
                  <a:gd name="connsiteX19" fmla="*/ 639125 w 1051788"/>
                  <a:gd name="connsiteY19" fmla="*/ 1109706 h 1120687"/>
                  <a:gd name="connsiteX20" fmla="*/ 663960 w 1051788"/>
                  <a:gd name="connsiteY20" fmla="*/ 1119610 h 1120687"/>
                  <a:gd name="connsiteX21" fmla="*/ 767221 w 1051788"/>
                  <a:gd name="connsiteY21" fmla="*/ 1082634 h 1120687"/>
                  <a:gd name="connsiteX22" fmla="*/ 1007861 w 1051788"/>
                  <a:gd name="connsiteY22" fmla="*/ 971705 h 1120687"/>
                  <a:gd name="connsiteX23" fmla="*/ 1038197 w 1051788"/>
                  <a:gd name="connsiteY23" fmla="*/ 861877 h 11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788" h="1120687">
                    <a:moveTo>
                      <a:pt x="1038197" y="861877"/>
                    </a:moveTo>
                    <a:cubicBezTo>
                      <a:pt x="1022240" y="829999"/>
                      <a:pt x="1000377" y="802047"/>
                      <a:pt x="977598" y="774938"/>
                    </a:cubicBezTo>
                    <a:cubicBezTo>
                      <a:pt x="853903" y="627914"/>
                      <a:pt x="718434" y="492444"/>
                      <a:pt x="575884" y="363798"/>
                    </a:cubicBezTo>
                    <a:cubicBezTo>
                      <a:pt x="461727" y="260756"/>
                      <a:pt x="351642" y="152871"/>
                      <a:pt x="218630" y="72976"/>
                    </a:cubicBezTo>
                    <a:cubicBezTo>
                      <a:pt x="207956" y="66557"/>
                      <a:pt x="196841" y="59587"/>
                      <a:pt x="189871" y="48325"/>
                    </a:cubicBezTo>
                    <a:cubicBezTo>
                      <a:pt x="179637" y="45171"/>
                      <a:pt x="172777" y="36991"/>
                      <a:pt x="164303" y="31268"/>
                    </a:cubicBezTo>
                    <a:cubicBezTo>
                      <a:pt x="122925" y="3206"/>
                      <a:pt x="78098" y="-6919"/>
                      <a:pt x="28980" y="4783"/>
                    </a:cubicBezTo>
                    <a:cubicBezTo>
                      <a:pt x="12693" y="47078"/>
                      <a:pt x="698" y="90437"/>
                      <a:pt x="38" y="136108"/>
                    </a:cubicBezTo>
                    <a:cubicBezTo>
                      <a:pt x="-1100" y="218204"/>
                      <a:pt x="23588" y="293220"/>
                      <a:pt x="63609" y="363871"/>
                    </a:cubicBezTo>
                    <a:cubicBezTo>
                      <a:pt x="79823" y="392484"/>
                      <a:pt x="97467" y="420399"/>
                      <a:pt x="110563" y="450626"/>
                    </a:cubicBezTo>
                    <a:cubicBezTo>
                      <a:pt x="114121" y="458843"/>
                      <a:pt x="119073" y="465042"/>
                      <a:pt x="125713" y="470398"/>
                    </a:cubicBezTo>
                    <a:cubicBezTo>
                      <a:pt x="128170" y="473369"/>
                      <a:pt x="194970" y="514454"/>
                      <a:pt x="282568" y="568304"/>
                    </a:cubicBezTo>
                    <a:cubicBezTo>
                      <a:pt x="282605" y="567864"/>
                      <a:pt x="282605" y="567424"/>
                      <a:pt x="282605" y="566984"/>
                    </a:cubicBezTo>
                    <a:cubicBezTo>
                      <a:pt x="402485" y="639799"/>
                      <a:pt x="522768" y="711881"/>
                      <a:pt x="644884" y="780881"/>
                    </a:cubicBezTo>
                    <a:cubicBezTo>
                      <a:pt x="669352" y="794711"/>
                      <a:pt x="692829" y="810227"/>
                      <a:pt x="712234" y="830916"/>
                    </a:cubicBezTo>
                    <a:cubicBezTo>
                      <a:pt x="738059" y="858502"/>
                      <a:pt x="735271" y="878824"/>
                      <a:pt x="701596" y="895735"/>
                    </a:cubicBezTo>
                    <a:cubicBezTo>
                      <a:pt x="657246" y="918038"/>
                      <a:pt x="544190" y="948558"/>
                      <a:pt x="535496" y="951309"/>
                    </a:cubicBezTo>
                    <a:cubicBezTo>
                      <a:pt x="534616" y="951346"/>
                      <a:pt x="533736" y="951456"/>
                      <a:pt x="532855" y="951529"/>
                    </a:cubicBezTo>
                    <a:cubicBezTo>
                      <a:pt x="531534" y="959013"/>
                      <a:pt x="535900" y="964845"/>
                      <a:pt x="539788" y="970311"/>
                    </a:cubicBezTo>
                    <a:cubicBezTo>
                      <a:pt x="572766" y="1016898"/>
                      <a:pt x="606074" y="1063192"/>
                      <a:pt x="639125" y="1109706"/>
                    </a:cubicBezTo>
                    <a:cubicBezTo>
                      <a:pt x="645178" y="1118216"/>
                      <a:pt x="653028" y="1122948"/>
                      <a:pt x="663960" y="1119610"/>
                    </a:cubicBezTo>
                    <a:cubicBezTo>
                      <a:pt x="699175" y="1109559"/>
                      <a:pt x="733253" y="1096133"/>
                      <a:pt x="767221" y="1082634"/>
                    </a:cubicBezTo>
                    <a:cubicBezTo>
                      <a:pt x="849391" y="1049949"/>
                      <a:pt x="932074" y="1018072"/>
                      <a:pt x="1007861" y="971705"/>
                    </a:cubicBezTo>
                    <a:cubicBezTo>
                      <a:pt x="1054741" y="943056"/>
                      <a:pt x="1062812" y="911105"/>
                      <a:pt x="1038197" y="861877"/>
                    </a:cubicBezTo>
                    <a:close/>
                  </a:path>
                </a:pathLst>
              </a:custGeom>
              <a:solidFill>
                <a:schemeClr val="accent4">
                  <a:lumMod val="75000"/>
                </a:schemeClr>
              </a:solidFill>
              <a:ln w="3666"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xmlns="" id="{39BE19EB-8DDA-4B33-8DB5-6F14AFAB6BCC}"/>
                  </a:ext>
                </a:extLst>
              </p:cNvPr>
              <p:cNvSpPr/>
              <p:nvPr/>
            </p:nvSpPr>
            <p:spPr>
              <a:xfrm>
                <a:off x="8762612" y="1805011"/>
                <a:ext cx="1202235" cy="1454239"/>
              </a:xfrm>
              <a:custGeom>
                <a:avLst/>
                <a:gdLst>
                  <a:gd name="connsiteX0" fmla="*/ 1106236 w 1202235"/>
                  <a:gd name="connsiteY0" fmla="*/ 466812 h 1454239"/>
                  <a:gd name="connsiteX1" fmla="*/ 1058365 w 1202235"/>
                  <a:gd name="connsiteY1" fmla="*/ 372501 h 1454239"/>
                  <a:gd name="connsiteX2" fmla="*/ 986833 w 1202235"/>
                  <a:gd name="connsiteY2" fmla="*/ 133659 h 1454239"/>
                  <a:gd name="connsiteX3" fmla="*/ 1006679 w 1202235"/>
                  <a:gd name="connsiteY3" fmla="*/ 29847 h 1454239"/>
                  <a:gd name="connsiteX4" fmla="*/ 1007449 w 1202235"/>
                  <a:gd name="connsiteY4" fmla="*/ 2005 h 1454239"/>
                  <a:gd name="connsiteX5" fmla="*/ 923849 w 1202235"/>
                  <a:gd name="connsiteY5" fmla="*/ 13046 h 1454239"/>
                  <a:gd name="connsiteX6" fmla="*/ 911780 w 1202235"/>
                  <a:gd name="connsiteY6" fmla="*/ 32158 h 1454239"/>
                  <a:gd name="connsiteX7" fmla="*/ 860388 w 1202235"/>
                  <a:gd name="connsiteY7" fmla="*/ 188390 h 1454239"/>
                  <a:gd name="connsiteX8" fmla="*/ 765416 w 1202235"/>
                  <a:gd name="connsiteY8" fmla="*/ 386073 h 1454239"/>
                  <a:gd name="connsiteX9" fmla="*/ 735776 w 1202235"/>
                  <a:gd name="connsiteY9" fmla="*/ 392676 h 1454239"/>
                  <a:gd name="connsiteX10" fmla="*/ 626755 w 1202235"/>
                  <a:gd name="connsiteY10" fmla="*/ 352802 h 1454239"/>
                  <a:gd name="connsiteX11" fmla="*/ 519385 w 1202235"/>
                  <a:gd name="connsiteY11" fmla="*/ 375912 h 1454239"/>
                  <a:gd name="connsiteX12" fmla="*/ 491396 w 1202235"/>
                  <a:gd name="connsiteY12" fmla="*/ 368136 h 1454239"/>
                  <a:gd name="connsiteX13" fmla="*/ 353725 w 1202235"/>
                  <a:gd name="connsiteY13" fmla="*/ 430019 h 1454239"/>
                  <a:gd name="connsiteX14" fmla="*/ 331826 w 1202235"/>
                  <a:gd name="connsiteY14" fmla="*/ 430460 h 1454239"/>
                  <a:gd name="connsiteX15" fmla="*/ 264182 w 1202235"/>
                  <a:gd name="connsiteY15" fmla="*/ 278996 h 1454239"/>
                  <a:gd name="connsiteX16" fmla="*/ 234323 w 1202235"/>
                  <a:gd name="connsiteY16" fmla="*/ 103066 h 1454239"/>
                  <a:gd name="connsiteX17" fmla="*/ 226399 w 1202235"/>
                  <a:gd name="connsiteY17" fmla="*/ 85935 h 1454239"/>
                  <a:gd name="connsiteX18" fmla="*/ 149292 w 1202235"/>
                  <a:gd name="connsiteY18" fmla="*/ 122361 h 1454239"/>
                  <a:gd name="connsiteX19" fmla="*/ 114003 w 1202235"/>
                  <a:gd name="connsiteY19" fmla="*/ 177532 h 1454239"/>
                  <a:gd name="connsiteX20" fmla="*/ 49258 w 1202235"/>
                  <a:gd name="connsiteY20" fmla="*/ 322649 h 1454239"/>
                  <a:gd name="connsiteX21" fmla="*/ 2451 w 1202235"/>
                  <a:gd name="connsiteY21" fmla="*/ 604483 h 1454239"/>
                  <a:gd name="connsiteX22" fmla="*/ 17380 w 1202235"/>
                  <a:gd name="connsiteY22" fmla="*/ 643183 h 1454239"/>
                  <a:gd name="connsiteX23" fmla="*/ 54577 w 1202235"/>
                  <a:gd name="connsiteY23" fmla="*/ 726453 h 1454239"/>
                  <a:gd name="connsiteX24" fmla="*/ 107107 w 1202235"/>
                  <a:gd name="connsiteY24" fmla="*/ 805945 h 1454239"/>
                  <a:gd name="connsiteX25" fmla="*/ 201418 w 1202235"/>
                  <a:gd name="connsiteY25" fmla="*/ 1276879 h 1454239"/>
                  <a:gd name="connsiteX26" fmla="*/ 168147 w 1202235"/>
                  <a:gd name="connsiteY26" fmla="*/ 1402260 h 1454239"/>
                  <a:gd name="connsiteX27" fmla="*/ 604305 w 1202235"/>
                  <a:gd name="connsiteY27" fmla="*/ 1454240 h 1454239"/>
                  <a:gd name="connsiteX28" fmla="*/ 1202235 w 1202235"/>
                  <a:gd name="connsiteY28" fmla="*/ 1347860 h 1454239"/>
                  <a:gd name="connsiteX29" fmla="*/ 1040831 w 1202235"/>
                  <a:gd name="connsiteY29" fmla="*/ 1069070 h 1454239"/>
                  <a:gd name="connsiteX30" fmla="*/ 1055504 w 1202235"/>
                  <a:gd name="connsiteY30" fmla="*/ 760935 h 1454239"/>
                  <a:gd name="connsiteX31" fmla="*/ 1106236 w 1202235"/>
                  <a:gd name="connsiteY31" fmla="*/ 466812 h 14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2235" h="1454239">
                    <a:moveTo>
                      <a:pt x="1106236" y="466812"/>
                    </a:moveTo>
                    <a:cubicBezTo>
                      <a:pt x="1094571" y="433211"/>
                      <a:pt x="1076450" y="402801"/>
                      <a:pt x="1058365" y="372501"/>
                    </a:cubicBezTo>
                    <a:cubicBezTo>
                      <a:pt x="1014419" y="298842"/>
                      <a:pt x="986173" y="220451"/>
                      <a:pt x="986833" y="133659"/>
                    </a:cubicBezTo>
                    <a:cubicBezTo>
                      <a:pt x="987127" y="98077"/>
                      <a:pt x="994867" y="63485"/>
                      <a:pt x="1006679" y="29847"/>
                    </a:cubicBezTo>
                    <a:cubicBezTo>
                      <a:pt x="1009797" y="20896"/>
                      <a:pt x="1014822" y="11469"/>
                      <a:pt x="1007449" y="2005"/>
                    </a:cubicBezTo>
                    <a:cubicBezTo>
                      <a:pt x="978397" y="-3461"/>
                      <a:pt x="950884" y="2922"/>
                      <a:pt x="923849" y="13046"/>
                    </a:cubicBezTo>
                    <a:cubicBezTo>
                      <a:pt x="915082" y="16421"/>
                      <a:pt x="913872" y="24564"/>
                      <a:pt x="911780" y="32158"/>
                    </a:cubicBezTo>
                    <a:cubicBezTo>
                      <a:pt x="897144" y="85054"/>
                      <a:pt x="880453" y="137254"/>
                      <a:pt x="860388" y="188390"/>
                    </a:cubicBezTo>
                    <a:cubicBezTo>
                      <a:pt x="833573" y="256657"/>
                      <a:pt x="801292" y="322245"/>
                      <a:pt x="765416" y="386073"/>
                    </a:cubicBezTo>
                    <a:cubicBezTo>
                      <a:pt x="756135" y="402617"/>
                      <a:pt x="752871" y="407570"/>
                      <a:pt x="735776" y="392676"/>
                    </a:cubicBezTo>
                    <a:cubicBezTo>
                      <a:pt x="704853" y="365714"/>
                      <a:pt x="668427" y="352509"/>
                      <a:pt x="626755" y="352802"/>
                    </a:cubicBezTo>
                    <a:cubicBezTo>
                      <a:pt x="599683" y="352986"/>
                      <a:pt x="530793" y="381085"/>
                      <a:pt x="519385" y="375912"/>
                    </a:cubicBezTo>
                    <a:cubicBezTo>
                      <a:pt x="509444" y="375545"/>
                      <a:pt x="501300" y="368979"/>
                      <a:pt x="491396" y="368136"/>
                    </a:cubicBezTo>
                    <a:cubicBezTo>
                      <a:pt x="433950" y="363183"/>
                      <a:pt x="387327" y="382038"/>
                      <a:pt x="353725" y="430019"/>
                    </a:cubicBezTo>
                    <a:cubicBezTo>
                      <a:pt x="342683" y="445756"/>
                      <a:pt x="341436" y="445976"/>
                      <a:pt x="331826" y="430460"/>
                    </a:cubicBezTo>
                    <a:cubicBezTo>
                      <a:pt x="302406" y="383065"/>
                      <a:pt x="280690" y="332150"/>
                      <a:pt x="264182" y="278996"/>
                    </a:cubicBezTo>
                    <a:cubicBezTo>
                      <a:pt x="246391" y="221698"/>
                      <a:pt x="237367" y="162859"/>
                      <a:pt x="234323" y="103066"/>
                    </a:cubicBezTo>
                    <a:cubicBezTo>
                      <a:pt x="233993" y="96353"/>
                      <a:pt x="233846" y="89420"/>
                      <a:pt x="226399" y="85935"/>
                    </a:cubicBezTo>
                    <a:cubicBezTo>
                      <a:pt x="193165" y="82156"/>
                      <a:pt x="171412" y="102589"/>
                      <a:pt x="149292" y="122361"/>
                    </a:cubicBezTo>
                    <a:cubicBezTo>
                      <a:pt x="136343" y="140005"/>
                      <a:pt x="123834" y="157650"/>
                      <a:pt x="114003" y="177532"/>
                    </a:cubicBezTo>
                    <a:cubicBezTo>
                      <a:pt x="90526" y="225109"/>
                      <a:pt x="67562" y="272797"/>
                      <a:pt x="49258" y="322649"/>
                    </a:cubicBezTo>
                    <a:cubicBezTo>
                      <a:pt x="15803" y="413659"/>
                      <a:pt x="-7894" y="506320"/>
                      <a:pt x="2451" y="604483"/>
                    </a:cubicBezTo>
                    <a:cubicBezTo>
                      <a:pt x="3918" y="618275"/>
                      <a:pt x="1350" y="634599"/>
                      <a:pt x="17380" y="643183"/>
                    </a:cubicBezTo>
                    <a:cubicBezTo>
                      <a:pt x="25964" y="672639"/>
                      <a:pt x="37629" y="700775"/>
                      <a:pt x="54577" y="726453"/>
                    </a:cubicBezTo>
                    <a:cubicBezTo>
                      <a:pt x="72075" y="752975"/>
                      <a:pt x="90783" y="778726"/>
                      <a:pt x="107107" y="805945"/>
                    </a:cubicBezTo>
                    <a:cubicBezTo>
                      <a:pt x="194559" y="951612"/>
                      <a:pt x="228930" y="1107918"/>
                      <a:pt x="201418" y="1276879"/>
                    </a:cubicBezTo>
                    <a:cubicBezTo>
                      <a:pt x="194412" y="1319907"/>
                      <a:pt x="178895" y="1360369"/>
                      <a:pt x="168147" y="1402260"/>
                    </a:cubicBezTo>
                    <a:cubicBezTo>
                      <a:pt x="274600" y="1424160"/>
                      <a:pt x="495467" y="1454313"/>
                      <a:pt x="604305" y="1454240"/>
                    </a:cubicBezTo>
                    <a:cubicBezTo>
                      <a:pt x="671362" y="1454203"/>
                      <a:pt x="1135729" y="1357544"/>
                      <a:pt x="1202235" y="1347860"/>
                    </a:cubicBezTo>
                    <a:cubicBezTo>
                      <a:pt x="1139874" y="1215802"/>
                      <a:pt x="1092187" y="1171782"/>
                      <a:pt x="1040831" y="1069070"/>
                    </a:cubicBezTo>
                    <a:cubicBezTo>
                      <a:pt x="1015153" y="1021383"/>
                      <a:pt x="963797" y="900330"/>
                      <a:pt x="1055504" y="760935"/>
                    </a:cubicBezTo>
                    <a:cubicBezTo>
                      <a:pt x="1189836" y="556795"/>
                      <a:pt x="1104439" y="477230"/>
                      <a:pt x="1106236" y="466812"/>
                    </a:cubicBezTo>
                    <a:close/>
                  </a:path>
                </a:pathLst>
              </a:custGeom>
              <a:solidFill>
                <a:schemeClr val="accent4"/>
              </a:solidFill>
              <a:ln w="3666"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xmlns="" id="{BDEDFFC3-1798-4CDC-A474-5D92F48864A3}"/>
                  </a:ext>
                </a:extLst>
              </p:cNvPr>
              <p:cNvSpPr/>
              <p:nvPr/>
            </p:nvSpPr>
            <p:spPr>
              <a:xfrm>
                <a:off x="8805827" y="3138198"/>
                <a:ext cx="1734940" cy="896604"/>
              </a:xfrm>
              <a:custGeom>
                <a:avLst/>
                <a:gdLst>
                  <a:gd name="connsiteX0" fmla="*/ 283 w 1734940"/>
                  <a:gd name="connsiteY0" fmla="*/ 1167320 h 1170479"/>
                  <a:gd name="connsiteX1" fmla="*/ 27 w 1734940"/>
                  <a:gd name="connsiteY1" fmla="*/ 1079502 h 1170479"/>
                  <a:gd name="connsiteX2" fmla="*/ 35719 w 1734940"/>
                  <a:gd name="connsiteY2" fmla="*/ 535679 h 1170479"/>
                  <a:gd name="connsiteX3" fmla="*/ 124968 w 1734940"/>
                  <a:gd name="connsiteY3" fmla="*/ 69074 h 1170479"/>
                  <a:gd name="connsiteX4" fmla="*/ 646598 w 1734940"/>
                  <a:gd name="connsiteY4" fmla="*/ 87195 h 1170479"/>
                  <a:gd name="connsiteX5" fmla="*/ 1151720 w 1734940"/>
                  <a:gd name="connsiteY5" fmla="*/ 0 h 1170479"/>
                  <a:gd name="connsiteX6" fmla="*/ 1469283 w 1734940"/>
                  <a:gd name="connsiteY6" fmla="*/ 451639 h 1170479"/>
                  <a:gd name="connsiteX7" fmla="*/ 1649506 w 1734940"/>
                  <a:gd name="connsiteY7" fmla="*/ 877966 h 1170479"/>
                  <a:gd name="connsiteX8" fmla="*/ 1734720 w 1734940"/>
                  <a:gd name="connsiteY8" fmla="*/ 1167504 h 1170479"/>
                  <a:gd name="connsiteX9" fmla="*/ 283 w 1734940"/>
                  <a:gd name="connsiteY9" fmla="*/ 1167320 h 117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4940" h="1170479">
                    <a:moveTo>
                      <a:pt x="283" y="1167320"/>
                    </a:moveTo>
                    <a:cubicBezTo>
                      <a:pt x="174" y="1138047"/>
                      <a:pt x="-83" y="1108774"/>
                      <a:pt x="27" y="1079502"/>
                    </a:cubicBezTo>
                    <a:cubicBezTo>
                      <a:pt x="724" y="897481"/>
                      <a:pt x="11912" y="716232"/>
                      <a:pt x="35719" y="535679"/>
                    </a:cubicBezTo>
                    <a:cubicBezTo>
                      <a:pt x="55821" y="383225"/>
                      <a:pt x="123611" y="73769"/>
                      <a:pt x="124968" y="69074"/>
                    </a:cubicBezTo>
                    <a:cubicBezTo>
                      <a:pt x="131975" y="62067"/>
                      <a:pt x="586218" y="88112"/>
                      <a:pt x="646598" y="87195"/>
                    </a:cubicBezTo>
                    <a:cubicBezTo>
                      <a:pt x="655108" y="90020"/>
                      <a:pt x="1101685" y="13719"/>
                      <a:pt x="1151720" y="0"/>
                    </a:cubicBezTo>
                    <a:cubicBezTo>
                      <a:pt x="1313124" y="179746"/>
                      <a:pt x="1430179" y="370863"/>
                      <a:pt x="1469283" y="451639"/>
                    </a:cubicBezTo>
                    <a:cubicBezTo>
                      <a:pt x="1536559" y="590667"/>
                      <a:pt x="1597343" y="732519"/>
                      <a:pt x="1649506" y="877966"/>
                    </a:cubicBezTo>
                    <a:cubicBezTo>
                      <a:pt x="1680649" y="964721"/>
                      <a:pt x="1738975" y="1158626"/>
                      <a:pt x="1734720" y="1167504"/>
                    </a:cubicBezTo>
                    <a:cubicBezTo>
                      <a:pt x="1728557" y="1171465"/>
                      <a:pt x="6410" y="1171539"/>
                      <a:pt x="283" y="1167320"/>
                    </a:cubicBezTo>
                    <a:close/>
                  </a:path>
                </a:pathLst>
              </a:custGeom>
              <a:solidFill>
                <a:schemeClr val="accent1"/>
              </a:solidFill>
              <a:ln w="3666"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xmlns="" id="{1E10310C-D47D-4A4D-86D5-3058798B835C}"/>
                  </a:ext>
                </a:extLst>
              </p:cNvPr>
              <p:cNvSpPr/>
              <p:nvPr/>
            </p:nvSpPr>
            <p:spPr>
              <a:xfrm>
                <a:off x="8339708" y="390184"/>
                <a:ext cx="1625541" cy="1373519"/>
              </a:xfrm>
              <a:custGeom>
                <a:avLst/>
                <a:gdLst>
                  <a:gd name="connsiteX0" fmla="*/ 159808 w 1625541"/>
                  <a:gd name="connsiteY0" fmla="*/ 1084449 h 1373519"/>
                  <a:gd name="connsiteX1" fmla="*/ 242822 w 1625541"/>
                  <a:gd name="connsiteY1" fmla="*/ 1197469 h 1373519"/>
                  <a:gd name="connsiteX2" fmla="*/ 159808 w 1625541"/>
                  <a:gd name="connsiteY2" fmla="*/ 1084449 h 1373519"/>
                  <a:gd name="connsiteX3" fmla="*/ 1457389 w 1625541"/>
                  <a:gd name="connsiteY3" fmla="*/ 985808 h 1373519"/>
                  <a:gd name="connsiteX4" fmla="*/ 1398843 w 1625541"/>
                  <a:gd name="connsiteY4" fmla="*/ 1056790 h 1373519"/>
                  <a:gd name="connsiteX5" fmla="*/ 1375659 w 1625541"/>
                  <a:gd name="connsiteY5" fmla="*/ 1140573 h 1373519"/>
                  <a:gd name="connsiteX6" fmla="*/ 1457902 w 1625541"/>
                  <a:gd name="connsiteY6" fmla="*/ 1070619 h 1373519"/>
                  <a:gd name="connsiteX7" fmla="*/ 1457205 w 1625541"/>
                  <a:gd name="connsiteY7" fmla="*/ 1067024 h 1373519"/>
                  <a:gd name="connsiteX8" fmla="*/ 1453684 w 1625541"/>
                  <a:gd name="connsiteY8" fmla="*/ 1034340 h 1373519"/>
                  <a:gd name="connsiteX9" fmla="*/ 1480499 w 1625541"/>
                  <a:gd name="connsiteY9" fmla="*/ 997767 h 1373519"/>
                  <a:gd name="connsiteX10" fmla="*/ 1502435 w 1625541"/>
                  <a:gd name="connsiteY10" fmla="*/ 992008 h 1373519"/>
                  <a:gd name="connsiteX11" fmla="*/ 1457389 w 1625541"/>
                  <a:gd name="connsiteY11" fmla="*/ 985808 h 1373519"/>
                  <a:gd name="connsiteX12" fmla="*/ 79457 w 1625541"/>
                  <a:gd name="connsiteY12" fmla="*/ 882109 h 1373519"/>
                  <a:gd name="connsiteX13" fmla="*/ 66180 w 1625541"/>
                  <a:gd name="connsiteY13" fmla="*/ 891190 h 1373519"/>
                  <a:gd name="connsiteX14" fmla="*/ 52145 w 1625541"/>
                  <a:gd name="connsiteY14" fmla="*/ 902759 h 1373519"/>
                  <a:gd name="connsiteX15" fmla="*/ 43231 w 1625541"/>
                  <a:gd name="connsiteY15" fmla="*/ 985955 h 1373519"/>
                  <a:gd name="connsiteX16" fmla="*/ 28521 w 1625541"/>
                  <a:gd name="connsiteY16" fmla="*/ 928363 h 1373519"/>
                  <a:gd name="connsiteX17" fmla="*/ 47738 w 1625541"/>
                  <a:gd name="connsiteY17" fmla="*/ 896954 h 1373519"/>
                  <a:gd name="connsiteX18" fmla="*/ 216484 w 1625541"/>
                  <a:gd name="connsiteY18" fmla="*/ 273429 h 1373519"/>
                  <a:gd name="connsiteX19" fmla="*/ 185519 w 1625541"/>
                  <a:gd name="connsiteY19" fmla="*/ 306943 h 1373519"/>
                  <a:gd name="connsiteX20" fmla="*/ 169050 w 1625541"/>
                  <a:gd name="connsiteY20" fmla="*/ 348907 h 1373519"/>
                  <a:gd name="connsiteX21" fmla="*/ 161386 w 1625541"/>
                  <a:gd name="connsiteY21" fmla="*/ 353769 h 1373519"/>
                  <a:gd name="connsiteX22" fmla="*/ 158745 w 1625541"/>
                  <a:gd name="connsiteY22" fmla="*/ 345107 h 1373519"/>
                  <a:gd name="connsiteX23" fmla="*/ 188054 w 1625541"/>
                  <a:gd name="connsiteY23" fmla="*/ 285461 h 1373519"/>
                  <a:gd name="connsiteX24" fmla="*/ 216484 w 1625541"/>
                  <a:gd name="connsiteY24" fmla="*/ 273429 h 1373519"/>
                  <a:gd name="connsiteX25" fmla="*/ 1080854 w 1625541"/>
                  <a:gd name="connsiteY25" fmla="*/ 12696 h 1373519"/>
                  <a:gd name="connsiteX26" fmla="*/ 1045294 w 1625541"/>
                  <a:gd name="connsiteY26" fmla="*/ 24425 h 1373519"/>
                  <a:gd name="connsiteX27" fmla="*/ 1080106 w 1625541"/>
                  <a:gd name="connsiteY27" fmla="*/ 62466 h 1373519"/>
                  <a:gd name="connsiteX28" fmla="*/ 1124529 w 1625541"/>
                  <a:gd name="connsiteY28" fmla="*/ 67234 h 1373519"/>
                  <a:gd name="connsiteX29" fmla="*/ 1121044 w 1625541"/>
                  <a:gd name="connsiteY29" fmla="*/ 29158 h 1373519"/>
                  <a:gd name="connsiteX30" fmla="*/ 1115175 w 1625541"/>
                  <a:gd name="connsiteY30" fmla="*/ 22811 h 1373519"/>
                  <a:gd name="connsiteX31" fmla="*/ 1115285 w 1625541"/>
                  <a:gd name="connsiteY31" fmla="*/ 22848 h 1373519"/>
                  <a:gd name="connsiteX32" fmla="*/ 1114955 w 1625541"/>
                  <a:gd name="connsiteY32" fmla="*/ 22555 h 1373519"/>
                  <a:gd name="connsiteX33" fmla="*/ 1115175 w 1625541"/>
                  <a:gd name="connsiteY33" fmla="*/ 22811 h 1373519"/>
                  <a:gd name="connsiteX34" fmla="*/ 1080854 w 1625541"/>
                  <a:gd name="connsiteY34" fmla="*/ 12696 h 1373519"/>
                  <a:gd name="connsiteX35" fmla="*/ 1076438 w 1625541"/>
                  <a:gd name="connsiteY35" fmla="*/ 518 h 1373519"/>
                  <a:gd name="connsiteX36" fmla="*/ 1114991 w 1625541"/>
                  <a:gd name="connsiteY36" fmla="*/ 22518 h 1373519"/>
                  <a:gd name="connsiteX37" fmla="*/ 1226434 w 1625541"/>
                  <a:gd name="connsiteY37" fmla="*/ 47205 h 1373519"/>
                  <a:gd name="connsiteX38" fmla="*/ 1293197 w 1625541"/>
                  <a:gd name="connsiteY38" fmla="*/ 100102 h 1373519"/>
                  <a:gd name="connsiteX39" fmla="*/ 1325661 w 1625541"/>
                  <a:gd name="connsiteY39" fmla="*/ 185316 h 1373519"/>
                  <a:gd name="connsiteX40" fmla="*/ 1405849 w 1625541"/>
                  <a:gd name="connsiteY40" fmla="*/ 235572 h 1373519"/>
                  <a:gd name="connsiteX41" fmla="*/ 1490403 w 1625541"/>
                  <a:gd name="connsiteY41" fmla="*/ 257361 h 1373519"/>
                  <a:gd name="connsiteX42" fmla="*/ 1511496 w 1625541"/>
                  <a:gd name="connsiteY42" fmla="*/ 313009 h 1373519"/>
                  <a:gd name="connsiteX43" fmla="*/ 1511679 w 1625541"/>
                  <a:gd name="connsiteY43" fmla="*/ 369427 h 1373519"/>
                  <a:gd name="connsiteX44" fmla="*/ 1498400 w 1625541"/>
                  <a:gd name="connsiteY44" fmla="*/ 370821 h 1373519"/>
                  <a:gd name="connsiteX45" fmla="*/ 1477711 w 1625541"/>
                  <a:gd name="connsiteY45" fmla="*/ 394078 h 1373519"/>
                  <a:gd name="connsiteX46" fmla="*/ 1487982 w 1625541"/>
                  <a:gd name="connsiteY46" fmla="*/ 412566 h 1373519"/>
                  <a:gd name="connsiteX47" fmla="*/ 1564832 w 1625541"/>
                  <a:gd name="connsiteY47" fmla="*/ 495433 h 1373519"/>
                  <a:gd name="connsiteX48" fmla="*/ 1516815 w 1625541"/>
                  <a:gd name="connsiteY48" fmla="*/ 376837 h 1373519"/>
                  <a:gd name="connsiteX49" fmla="*/ 1569455 w 1625541"/>
                  <a:gd name="connsiteY49" fmla="*/ 509812 h 1373519"/>
                  <a:gd name="connsiteX50" fmla="*/ 1558853 w 1625541"/>
                  <a:gd name="connsiteY50" fmla="*/ 571733 h 1373519"/>
                  <a:gd name="connsiteX51" fmla="*/ 1552104 w 1625541"/>
                  <a:gd name="connsiteY51" fmla="*/ 584755 h 1373519"/>
                  <a:gd name="connsiteX52" fmla="*/ 1544951 w 1625541"/>
                  <a:gd name="connsiteY52" fmla="*/ 612231 h 1373519"/>
                  <a:gd name="connsiteX53" fmla="*/ 1567950 w 1625541"/>
                  <a:gd name="connsiteY53" fmla="*/ 635928 h 1373519"/>
                  <a:gd name="connsiteX54" fmla="*/ 1590621 w 1625541"/>
                  <a:gd name="connsiteY54" fmla="*/ 661973 h 1373519"/>
                  <a:gd name="connsiteX55" fmla="*/ 1572463 w 1625541"/>
                  <a:gd name="connsiteY55" fmla="*/ 595650 h 1373519"/>
                  <a:gd name="connsiteX56" fmla="*/ 1596233 w 1625541"/>
                  <a:gd name="connsiteY56" fmla="*/ 652655 h 1373519"/>
                  <a:gd name="connsiteX57" fmla="*/ 1602653 w 1625541"/>
                  <a:gd name="connsiteY57" fmla="*/ 681304 h 1373519"/>
                  <a:gd name="connsiteX58" fmla="*/ 1591244 w 1625541"/>
                  <a:gd name="connsiteY58" fmla="*/ 824404 h 1373519"/>
                  <a:gd name="connsiteX59" fmla="*/ 1586989 w 1625541"/>
                  <a:gd name="connsiteY59" fmla="*/ 840728 h 1373519"/>
                  <a:gd name="connsiteX60" fmla="*/ 1592015 w 1625541"/>
                  <a:gd name="connsiteY60" fmla="*/ 920953 h 1373519"/>
                  <a:gd name="connsiteX61" fmla="*/ 1536550 w 1625541"/>
                  <a:gd name="connsiteY61" fmla="*/ 987312 h 1373519"/>
                  <a:gd name="connsiteX62" fmla="*/ 1486882 w 1625541"/>
                  <a:gd name="connsiteY62" fmla="*/ 1005507 h 1373519"/>
                  <a:gd name="connsiteX63" fmla="*/ 1473052 w 1625541"/>
                  <a:gd name="connsiteY63" fmla="*/ 1031222 h 1373519"/>
                  <a:gd name="connsiteX64" fmla="*/ 1471768 w 1625541"/>
                  <a:gd name="connsiteY64" fmla="*/ 1118893 h 1373519"/>
                  <a:gd name="connsiteX65" fmla="*/ 1424227 w 1625541"/>
                  <a:gd name="connsiteY65" fmla="*/ 1159465 h 1373519"/>
                  <a:gd name="connsiteX66" fmla="*/ 1367773 w 1625541"/>
                  <a:gd name="connsiteY66" fmla="*/ 1143398 h 1373519"/>
                  <a:gd name="connsiteX67" fmla="*/ 1362014 w 1625541"/>
                  <a:gd name="connsiteY67" fmla="*/ 1141417 h 1373519"/>
                  <a:gd name="connsiteX68" fmla="*/ 1313482 w 1625541"/>
                  <a:gd name="connsiteY68" fmla="*/ 1154843 h 1373519"/>
                  <a:gd name="connsiteX69" fmla="*/ 1240007 w 1625541"/>
                  <a:gd name="connsiteY69" fmla="*/ 1211077 h 1373519"/>
                  <a:gd name="connsiteX70" fmla="*/ 1159231 w 1625541"/>
                  <a:gd name="connsiteY70" fmla="*/ 1302014 h 1373519"/>
                  <a:gd name="connsiteX71" fmla="*/ 1151381 w 1625541"/>
                  <a:gd name="connsiteY71" fmla="*/ 1313496 h 1373519"/>
                  <a:gd name="connsiteX72" fmla="*/ 1075484 w 1625541"/>
                  <a:gd name="connsiteY72" fmla="*/ 1334992 h 1373519"/>
                  <a:gd name="connsiteX73" fmla="*/ 1057986 w 1625541"/>
                  <a:gd name="connsiteY73" fmla="*/ 1318485 h 1373519"/>
                  <a:gd name="connsiteX74" fmla="*/ 863971 w 1625541"/>
                  <a:gd name="connsiteY74" fmla="*/ 1357662 h 1373519"/>
                  <a:gd name="connsiteX75" fmla="*/ 832240 w 1625541"/>
                  <a:gd name="connsiteY75" fmla="*/ 1356635 h 1373519"/>
                  <a:gd name="connsiteX76" fmla="*/ 825051 w 1625541"/>
                  <a:gd name="connsiteY76" fmla="*/ 1363054 h 1373519"/>
                  <a:gd name="connsiteX77" fmla="*/ 748347 w 1625541"/>
                  <a:gd name="connsiteY77" fmla="*/ 1368740 h 1373519"/>
                  <a:gd name="connsiteX78" fmla="*/ 554662 w 1625541"/>
                  <a:gd name="connsiteY78" fmla="*/ 1310855 h 1373519"/>
                  <a:gd name="connsiteX79" fmla="*/ 504113 w 1625541"/>
                  <a:gd name="connsiteY79" fmla="*/ 1251428 h 1373519"/>
                  <a:gd name="connsiteX80" fmla="*/ 477444 w 1625541"/>
                  <a:gd name="connsiteY80" fmla="*/ 1241047 h 1373519"/>
                  <a:gd name="connsiteX81" fmla="*/ 399016 w 1625541"/>
                  <a:gd name="connsiteY81" fmla="*/ 1257738 h 1373519"/>
                  <a:gd name="connsiteX82" fmla="*/ 300377 w 1625541"/>
                  <a:gd name="connsiteY82" fmla="*/ 1210784 h 1373519"/>
                  <a:gd name="connsiteX83" fmla="*/ 268096 w 1625541"/>
                  <a:gd name="connsiteY83" fmla="*/ 1180117 h 1373519"/>
                  <a:gd name="connsiteX84" fmla="*/ 214759 w 1625541"/>
                  <a:gd name="connsiteY84" fmla="*/ 1133750 h 1373519"/>
                  <a:gd name="connsiteX85" fmla="*/ 197371 w 1625541"/>
                  <a:gd name="connsiteY85" fmla="*/ 1085659 h 1373519"/>
                  <a:gd name="connsiteX86" fmla="*/ 125473 w 1625541"/>
                  <a:gd name="connsiteY86" fmla="*/ 1036651 h 1373519"/>
                  <a:gd name="connsiteX87" fmla="*/ 55922 w 1625541"/>
                  <a:gd name="connsiteY87" fmla="*/ 1000115 h 1373519"/>
                  <a:gd name="connsiteX88" fmla="*/ 106104 w 1625541"/>
                  <a:gd name="connsiteY88" fmla="*/ 1018456 h 1373519"/>
                  <a:gd name="connsiteX89" fmla="*/ 159551 w 1625541"/>
                  <a:gd name="connsiteY89" fmla="*/ 1004406 h 1373519"/>
                  <a:gd name="connsiteX90" fmla="*/ 167071 w 1625541"/>
                  <a:gd name="connsiteY90" fmla="*/ 992595 h 1373519"/>
                  <a:gd name="connsiteX91" fmla="*/ 155333 w 1625541"/>
                  <a:gd name="connsiteY91" fmla="*/ 985662 h 1373519"/>
                  <a:gd name="connsiteX92" fmla="*/ 124556 w 1625541"/>
                  <a:gd name="connsiteY92" fmla="*/ 981296 h 1373519"/>
                  <a:gd name="connsiteX93" fmla="*/ 78372 w 1625541"/>
                  <a:gd name="connsiteY93" fmla="*/ 911709 h 1373519"/>
                  <a:gd name="connsiteX94" fmla="*/ 83604 w 1625541"/>
                  <a:gd name="connsiteY94" fmla="*/ 896738 h 1373519"/>
                  <a:gd name="connsiteX95" fmla="*/ 81210 w 1625541"/>
                  <a:gd name="connsiteY95" fmla="*/ 881289 h 1373519"/>
                  <a:gd name="connsiteX96" fmla="*/ 79457 w 1625541"/>
                  <a:gd name="connsiteY96" fmla="*/ 882109 h 1373519"/>
                  <a:gd name="connsiteX97" fmla="*/ 81124 w 1625541"/>
                  <a:gd name="connsiteY97" fmla="*/ 880969 h 1373519"/>
                  <a:gd name="connsiteX98" fmla="*/ 81168 w 1625541"/>
                  <a:gd name="connsiteY98" fmla="*/ 881020 h 1373519"/>
                  <a:gd name="connsiteX99" fmla="*/ 81160 w 1625541"/>
                  <a:gd name="connsiteY99" fmla="*/ 880969 h 1373519"/>
                  <a:gd name="connsiteX100" fmla="*/ 81417 w 1625541"/>
                  <a:gd name="connsiteY100" fmla="*/ 881262 h 1373519"/>
                  <a:gd name="connsiteX101" fmla="*/ 98254 w 1625541"/>
                  <a:gd name="connsiteY101" fmla="*/ 849825 h 1373519"/>
                  <a:gd name="connsiteX102" fmla="*/ 88240 w 1625541"/>
                  <a:gd name="connsiteY102" fmla="*/ 837060 h 1373519"/>
                  <a:gd name="connsiteX103" fmla="*/ 38792 w 1625541"/>
                  <a:gd name="connsiteY103" fmla="*/ 779761 h 1373519"/>
                  <a:gd name="connsiteX104" fmla="*/ 46128 w 1625541"/>
                  <a:gd name="connsiteY104" fmla="*/ 698325 h 1373519"/>
                  <a:gd name="connsiteX105" fmla="*/ 41579 w 1625541"/>
                  <a:gd name="connsiteY105" fmla="*/ 662303 h 1373519"/>
                  <a:gd name="connsiteX106" fmla="*/ 2585 w 1625541"/>
                  <a:gd name="connsiteY106" fmla="*/ 594843 h 1373519"/>
                  <a:gd name="connsiteX107" fmla="*/ 6767 w 1625541"/>
                  <a:gd name="connsiteY107" fmla="*/ 551264 h 1373519"/>
                  <a:gd name="connsiteX108" fmla="*/ 58160 w 1625541"/>
                  <a:gd name="connsiteY108" fmla="*/ 669382 h 1373519"/>
                  <a:gd name="connsiteX109" fmla="*/ 64543 w 1625541"/>
                  <a:gd name="connsiteY109" fmla="*/ 644585 h 1373519"/>
                  <a:gd name="connsiteX110" fmla="*/ 68651 w 1625541"/>
                  <a:gd name="connsiteY110" fmla="*/ 544808 h 1373519"/>
                  <a:gd name="connsiteX111" fmla="*/ 57463 w 1625541"/>
                  <a:gd name="connsiteY111" fmla="*/ 523055 h 1373519"/>
                  <a:gd name="connsiteX112" fmla="*/ 105114 w 1625541"/>
                  <a:gd name="connsiteY112" fmla="*/ 509299 h 1373519"/>
                  <a:gd name="connsiteX113" fmla="*/ 164943 w 1625541"/>
                  <a:gd name="connsiteY113" fmla="*/ 421407 h 1373519"/>
                  <a:gd name="connsiteX114" fmla="*/ 169236 w 1625541"/>
                  <a:gd name="connsiteY114" fmla="*/ 348775 h 1373519"/>
                  <a:gd name="connsiteX115" fmla="*/ 169185 w 1625541"/>
                  <a:gd name="connsiteY115" fmla="*/ 348833 h 1373519"/>
                  <a:gd name="connsiteX116" fmla="*/ 168943 w 1625541"/>
                  <a:gd name="connsiteY116" fmla="*/ 349179 h 1373519"/>
                  <a:gd name="connsiteX117" fmla="*/ 168996 w 1625541"/>
                  <a:gd name="connsiteY117" fmla="*/ 349045 h 1373519"/>
                  <a:gd name="connsiteX118" fmla="*/ 168942 w 1625541"/>
                  <a:gd name="connsiteY118" fmla="*/ 349105 h 1373519"/>
                  <a:gd name="connsiteX119" fmla="*/ 169011 w 1625541"/>
                  <a:gd name="connsiteY119" fmla="*/ 349005 h 1373519"/>
                  <a:gd name="connsiteX120" fmla="*/ 169050 w 1625541"/>
                  <a:gd name="connsiteY120" fmla="*/ 348907 h 1373519"/>
                  <a:gd name="connsiteX121" fmla="*/ 169103 w 1625541"/>
                  <a:gd name="connsiteY121" fmla="*/ 348873 h 1373519"/>
                  <a:gd name="connsiteX122" fmla="*/ 194890 w 1625541"/>
                  <a:gd name="connsiteY122" fmla="*/ 311725 h 1373519"/>
                  <a:gd name="connsiteX123" fmla="*/ 229946 w 1625541"/>
                  <a:gd name="connsiteY123" fmla="*/ 282599 h 1373519"/>
                  <a:gd name="connsiteX124" fmla="*/ 233137 w 1625541"/>
                  <a:gd name="connsiteY124" fmla="*/ 270053 h 1373519"/>
                  <a:gd name="connsiteX125" fmla="*/ 240914 w 1625541"/>
                  <a:gd name="connsiteY125" fmla="*/ 265505 h 1373519"/>
                  <a:gd name="connsiteX126" fmla="*/ 297075 w 1625541"/>
                  <a:gd name="connsiteY126" fmla="*/ 257398 h 1373519"/>
                  <a:gd name="connsiteX127" fmla="*/ 353310 w 1625541"/>
                  <a:gd name="connsiteY127" fmla="*/ 151091 h 1373519"/>
                  <a:gd name="connsiteX128" fmla="*/ 349531 w 1625541"/>
                  <a:gd name="connsiteY128" fmla="*/ 145552 h 1373519"/>
                  <a:gd name="connsiteX129" fmla="*/ 341425 w 1625541"/>
                  <a:gd name="connsiteY129" fmla="*/ 151385 h 1373519"/>
                  <a:gd name="connsiteX130" fmla="*/ 316223 w 1625541"/>
                  <a:gd name="connsiteY130" fmla="*/ 206225 h 1373519"/>
                  <a:gd name="connsiteX131" fmla="*/ 302247 w 1625541"/>
                  <a:gd name="connsiteY131" fmla="*/ 232527 h 1373519"/>
                  <a:gd name="connsiteX132" fmla="*/ 365415 w 1625541"/>
                  <a:gd name="connsiteY132" fmla="*/ 114849 h 1373519"/>
                  <a:gd name="connsiteX133" fmla="*/ 441458 w 1625541"/>
                  <a:gd name="connsiteY133" fmla="*/ 108869 h 1373519"/>
                  <a:gd name="connsiteX134" fmla="*/ 518566 w 1625541"/>
                  <a:gd name="connsiteY134" fmla="*/ 129008 h 1373519"/>
                  <a:gd name="connsiteX135" fmla="*/ 640610 w 1625541"/>
                  <a:gd name="connsiteY135" fmla="*/ 50177 h 1373519"/>
                  <a:gd name="connsiteX136" fmla="*/ 519996 w 1625541"/>
                  <a:gd name="connsiteY136" fmla="*/ 109493 h 1373519"/>
                  <a:gd name="connsiteX137" fmla="*/ 525242 w 1625541"/>
                  <a:gd name="connsiteY137" fmla="*/ 99002 h 1373519"/>
                  <a:gd name="connsiteX138" fmla="*/ 600479 w 1625541"/>
                  <a:gd name="connsiteY138" fmla="*/ 51351 h 1373519"/>
                  <a:gd name="connsiteX139" fmla="*/ 705721 w 1625541"/>
                  <a:gd name="connsiteY139" fmla="*/ 72847 h 1373519"/>
                  <a:gd name="connsiteX140" fmla="*/ 796585 w 1625541"/>
                  <a:gd name="connsiteY140" fmla="*/ 59934 h 1373519"/>
                  <a:gd name="connsiteX141" fmla="*/ 909935 w 1625541"/>
                  <a:gd name="connsiteY141" fmla="*/ 16759 h 1373519"/>
                  <a:gd name="connsiteX142" fmla="*/ 979412 w 1625541"/>
                  <a:gd name="connsiteY142" fmla="*/ 49296 h 1373519"/>
                  <a:gd name="connsiteX143" fmla="*/ 999734 w 1625541"/>
                  <a:gd name="connsiteY143" fmla="*/ 47976 h 1373519"/>
                  <a:gd name="connsiteX144" fmla="*/ 1043056 w 1625541"/>
                  <a:gd name="connsiteY144" fmla="*/ 12027 h 1373519"/>
                  <a:gd name="connsiteX145" fmla="*/ 1076438 w 1625541"/>
                  <a:gd name="connsiteY145" fmla="*/ 518 h 137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625541" h="1373519">
                    <a:moveTo>
                      <a:pt x="159808" y="1084449"/>
                    </a:moveTo>
                    <a:cubicBezTo>
                      <a:pt x="171547" y="1136135"/>
                      <a:pt x="195684" y="1174615"/>
                      <a:pt x="242822" y="1197469"/>
                    </a:cubicBezTo>
                    <a:cubicBezTo>
                      <a:pt x="185156" y="1193030"/>
                      <a:pt x="146456" y="1141417"/>
                      <a:pt x="159808" y="1084449"/>
                    </a:cubicBezTo>
                    <a:close/>
                    <a:moveTo>
                      <a:pt x="1457389" y="985808"/>
                    </a:moveTo>
                    <a:cubicBezTo>
                      <a:pt x="1409077" y="985221"/>
                      <a:pt x="1388278" y="1009542"/>
                      <a:pt x="1398843" y="1056790"/>
                    </a:cubicBezTo>
                    <a:cubicBezTo>
                      <a:pt x="1406033" y="1088850"/>
                      <a:pt x="1399686" y="1115629"/>
                      <a:pt x="1375659" y="1140573"/>
                    </a:cubicBezTo>
                    <a:cubicBezTo>
                      <a:pt x="1445687" y="1153632"/>
                      <a:pt x="1464579" y="1146589"/>
                      <a:pt x="1457902" y="1070619"/>
                    </a:cubicBezTo>
                    <a:cubicBezTo>
                      <a:pt x="1457792" y="1069408"/>
                      <a:pt x="1457352" y="1068235"/>
                      <a:pt x="1457205" y="1067024"/>
                    </a:cubicBezTo>
                    <a:cubicBezTo>
                      <a:pt x="1455958" y="1056129"/>
                      <a:pt x="1454051" y="1045271"/>
                      <a:pt x="1453684" y="1034340"/>
                    </a:cubicBezTo>
                    <a:cubicBezTo>
                      <a:pt x="1453023" y="1015448"/>
                      <a:pt x="1462451" y="1003233"/>
                      <a:pt x="1480499" y="997767"/>
                    </a:cubicBezTo>
                    <a:cubicBezTo>
                      <a:pt x="1486771" y="995896"/>
                      <a:pt x="1493191" y="994429"/>
                      <a:pt x="1502435" y="992008"/>
                    </a:cubicBezTo>
                    <a:cubicBezTo>
                      <a:pt x="1486148" y="985368"/>
                      <a:pt x="1471512" y="985992"/>
                      <a:pt x="1457389" y="985808"/>
                    </a:cubicBezTo>
                    <a:close/>
                    <a:moveTo>
                      <a:pt x="79457" y="882109"/>
                    </a:moveTo>
                    <a:lnTo>
                      <a:pt x="66180" y="891190"/>
                    </a:lnTo>
                    <a:cubicBezTo>
                      <a:pt x="61105" y="894468"/>
                      <a:pt x="56180" y="897972"/>
                      <a:pt x="52145" y="902759"/>
                    </a:cubicBezTo>
                    <a:cubicBezTo>
                      <a:pt x="30539" y="928437"/>
                      <a:pt x="27934" y="956022"/>
                      <a:pt x="43231" y="985955"/>
                    </a:cubicBezTo>
                    <a:cubicBezTo>
                      <a:pt x="26650" y="969448"/>
                      <a:pt x="21258" y="949969"/>
                      <a:pt x="28521" y="928363"/>
                    </a:cubicBezTo>
                    <a:cubicBezTo>
                      <a:pt x="32795" y="915726"/>
                      <a:pt x="39068" y="905033"/>
                      <a:pt x="47738" y="896954"/>
                    </a:cubicBezTo>
                    <a:close/>
                    <a:moveTo>
                      <a:pt x="216484" y="273429"/>
                    </a:moveTo>
                    <a:cubicBezTo>
                      <a:pt x="204214" y="283461"/>
                      <a:pt x="193667" y="294475"/>
                      <a:pt x="185519" y="306943"/>
                    </a:cubicBezTo>
                    <a:lnTo>
                      <a:pt x="169050" y="348907"/>
                    </a:lnTo>
                    <a:lnTo>
                      <a:pt x="161386" y="353769"/>
                    </a:lnTo>
                    <a:cubicBezTo>
                      <a:pt x="159653" y="352975"/>
                      <a:pt x="158782" y="349912"/>
                      <a:pt x="158745" y="345107"/>
                    </a:cubicBezTo>
                    <a:cubicBezTo>
                      <a:pt x="158598" y="320456"/>
                      <a:pt x="167769" y="300134"/>
                      <a:pt x="188054" y="285461"/>
                    </a:cubicBezTo>
                    <a:cubicBezTo>
                      <a:pt x="196418" y="279408"/>
                      <a:pt x="205846" y="275483"/>
                      <a:pt x="216484" y="273429"/>
                    </a:cubicBezTo>
                    <a:close/>
                    <a:moveTo>
                      <a:pt x="1080854" y="12696"/>
                    </a:moveTo>
                    <a:cubicBezTo>
                      <a:pt x="1069285" y="12256"/>
                      <a:pt x="1057510" y="15457"/>
                      <a:pt x="1045294" y="24425"/>
                    </a:cubicBezTo>
                    <a:cubicBezTo>
                      <a:pt x="1065726" y="30221"/>
                      <a:pt x="1070165" y="48599"/>
                      <a:pt x="1080106" y="62466"/>
                    </a:cubicBezTo>
                    <a:cubicBezTo>
                      <a:pt x="1091074" y="77799"/>
                      <a:pt x="1109893" y="79560"/>
                      <a:pt x="1124529" y="67234"/>
                    </a:cubicBezTo>
                    <a:cubicBezTo>
                      <a:pt x="1137955" y="55936"/>
                      <a:pt x="1136928" y="44711"/>
                      <a:pt x="1121044" y="29158"/>
                    </a:cubicBezTo>
                    <a:cubicBezTo>
                      <a:pt x="1118990" y="27140"/>
                      <a:pt x="1117119" y="24939"/>
                      <a:pt x="1115175" y="22811"/>
                    </a:cubicBezTo>
                    <a:cubicBezTo>
                      <a:pt x="1115212" y="22848"/>
                      <a:pt x="1115248" y="22848"/>
                      <a:pt x="1115285" y="22848"/>
                    </a:cubicBezTo>
                    <a:cubicBezTo>
                      <a:pt x="1115285" y="22848"/>
                      <a:pt x="1114955" y="22555"/>
                      <a:pt x="1114955" y="22555"/>
                    </a:cubicBezTo>
                    <a:cubicBezTo>
                      <a:pt x="1115028" y="22665"/>
                      <a:pt x="1115101" y="22738"/>
                      <a:pt x="1115175" y="22811"/>
                    </a:cubicBezTo>
                    <a:cubicBezTo>
                      <a:pt x="1103785" y="17217"/>
                      <a:pt x="1092422" y="13136"/>
                      <a:pt x="1080854" y="12696"/>
                    </a:cubicBezTo>
                    <a:close/>
                    <a:moveTo>
                      <a:pt x="1076438" y="518"/>
                    </a:moveTo>
                    <a:cubicBezTo>
                      <a:pt x="1088800" y="2489"/>
                      <a:pt x="1102024" y="10046"/>
                      <a:pt x="1114991" y="22518"/>
                    </a:cubicBezTo>
                    <a:cubicBezTo>
                      <a:pt x="1149033" y="44821"/>
                      <a:pt x="1185569" y="51901"/>
                      <a:pt x="1226434" y="47205"/>
                    </a:cubicBezTo>
                    <a:cubicBezTo>
                      <a:pt x="1255266" y="43867"/>
                      <a:pt x="1286080" y="71306"/>
                      <a:pt x="1293197" y="100102"/>
                    </a:cubicBezTo>
                    <a:cubicBezTo>
                      <a:pt x="1300570" y="129852"/>
                      <a:pt x="1309557" y="158941"/>
                      <a:pt x="1325661" y="185316"/>
                    </a:cubicBezTo>
                    <a:cubicBezTo>
                      <a:pt x="1344002" y="215359"/>
                      <a:pt x="1369423" y="233334"/>
                      <a:pt x="1405849" y="235572"/>
                    </a:cubicBezTo>
                    <a:cubicBezTo>
                      <a:pt x="1435159" y="237406"/>
                      <a:pt x="1464065" y="243348"/>
                      <a:pt x="1490403" y="257361"/>
                    </a:cubicBezTo>
                    <a:cubicBezTo>
                      <a:pt x="1516008" y="270971"/>
                      <a:pt x="1521730" y="285754"/>
                      <a:pt x="1511496" y="313009"/>
                    </a:cubicBezTo>
                    <a:cubicBezTo>
                      <a:pt x="1504489" y="331681"/>
                      <a:pt x="1505773" y="349985"/>
                      <a:pt x="1511679" y="369427"/>
                    </a:cubicBezTo>
                    <a:cubicBezTo>
                      <a:pt x="1506654" y="369941"/>
                      <a:pt x="1502472" y="370087"/>
                      <a:pt x="1498400" y="370821"/>
                    </a:cubicBezTo>
                    <a:cubicBezTo>
                      <a:pt x="1485451" y="373132"/>
                      <a:pt x="1481966" y="383770"/>
                      <a:pt x="1477711" y="394078"/>
                    </a:cubicBezTo>
                    <a:cubicBezTo>
                      <a:pt x="1473236" y="405009"/>
                      <a:pt x="1482186" y="407907"/>
                      <a:pt x="1487982" y="412566"/>
                    </a:cubicBezTo>
                    <a:cubicBezTo>
                      <a:pt x="1516962" y="435823"/>
                      <a:pt x="1544657" y="460290"/>
                      <a:pt x="1564832" y="495433"/>
                    </a:cubicBezTo>
                    <a:cubicBezTo>
                      <a:pt x="1573526" y="443893"/>
                      <a:pt x="1547592" y="409411"/>
                      <a:pt x="1516815" y="376837"/>
                    </a:cubicBezTo>
                    <a:cubicBezTo>
                      <a:pt x="1568574" y="394445"/>
                      <a:pt x="1590180" y="459740"/>
                      <a:pt x="1569455" y="509812"/>
                    </a:cubicBezTo>
                    <a:cubicBezTo>
                      <a:pt x="1562228" y="527200"/>
                      <a:pt x="1552654" y="549540"/>
                      <a:pt x="1558853" y="571733"/>
                    </a:cubicBezTo>
                    <a:cubicBezTo>
                      <a:pt x="1560614" y="578079"/>
                      <a:pt x="1563805" y="582811"/>
                      <a:pt x="1552104" y="584755"/>
                    </a:cubicBezTo>
                    <a:cubicBezTo>
                      <a:pt x="1535707" y="587470"/>
                      <a:pt x="1533285" y="600199"/>
                      <a:pt x="1544951" y="612231"/>
                    </a:cubicBezTo>
                    <a:cubicBezTo>
                      <a:pt x="1552617" y="620154"/>
                      <a:pt x="1560504" y="627858"/>
                      <a:pt x="1567950" y="635928"/>
                    </a:cubicBezTo>
                    <a:cubicBezTo>
                      <a:pt x="1574884" y="643411"/>
                      <a:pt x="1581376" y="651298"/>
                      <a:pt x="1590621" y="661973"/>
                    </a:cubicBezTo>
                    <a:cubicBezTo>
                      <a:pt x="1592161" y="635854"/>
                      <a:pt x="1584605" y="616119"/>
                      <a:pt x="1572463" y="595650"/>
                    </a:cubicBezTo>
                    <a:cubicBezTo>
                      <a:pt x="1592345" y="607609"/>
                      <a:pt x="1600488" y="626390"/>
                      <a:pt x="1596233" y="652655"/>
                    </a:cubicBezTo>
                    <a:cubicBezTo>
                      <a:pt x="1594436" y="663843"/>
                      <a:pt x="1596820" y="672024"/>
                      <a:pt x="1602653" y="681304"/>
                    </a:cubicBezTo>
                    <a:cubicBezTo>
                      <a:pt x="1634090" y="731486"/>
                      <a:pt x="1635741" y="780165"/>
                      <a:pt x="1591244" y="824404"/>
                    </a:cubicBezTo>
                    <a:cubicBezTo>
                      <a:pt x="1586219" y="829393"/>
                      <a:pt x="1585742" y="834125"/>
                      <a:pt x="1586989" y="840728"/>
                    </a:cubicBezTo>
                    <a:cubicBezTo>
                      <a:pt x="1592381" y="867213"/>
                      <a:pt x="1594472" y="893991"/>
                      <a:pt x="1592015" y="920953"/>
                    </a:cubicBezTo>
                    <a:cubicBezTo>
                      <a:pt x="1588640" y="957783"/>
                      <a:pt x="1571986" y="976968"/>
                      <a:pt x="1536550" y="987312"/>
                    </a:cubicBezTo>
                    <a:cubicBezTo>
                      <a:pt x="1519639" y="992228"/>
                      <a:pt x="1503206" y="998831"/>
                      <a:pt x="1486882" y="1005507"/>
                    </a:cubicBezTo>
                    <a:cubicBezTo>
                      <a:pt x="1475767" y="1010056"/>
                      <a:pt x="1471218" y="1017062"/>
                      <a:pt x="1473052" y="1031222"/>
                    </a:cubicBezTo>
                    <a:cubicBezTo>
                      <a:pt x="1476867" y="1060238"/>
                      <a:pt x="1472062" y="1089621"/>
                      <a:pt x="1471768" y="1118893"/>
                    </a:cubicBezTo>
                    <a:cubicBezTo>
                      <a:pt x="1471548" y="1140903"/>
                      <a:pt x="1447888" y="1158804"/>
                      <a:pt x="1424227" y="1159465"/>
                    </a:cubicBezTo>
                    <a:cubicBezTo>
                      <a:pt x="1404015" y="1160015"/>
                      <a:pt x="1384243" y="1156934"/>
                      <a:pt x="1367773" y="1143398"/>
                    </a:cubicBezTo>
                    <a:cubicBezTo>
                      <a:pt x="1366012" y="1141930"/>
                      <a:pt x="1363921" y="1139106"/>
                      <a:pt x="1362014" y="1141417"/>
                    </a:cubicBezTo>
                    <a:cubicBezTo>
                      <a:pt x="1348991" y="1157374"/>
                      <a:pt x="1329769" y="1151981"/>
                      <a:pt x="1313482" y="1154843"/>
                    </a:cubicBezTo>
                    <a:cubicBezTo>
                      <a:pt x="1278560" y="1161005"/>
                      <a:pt x="1254203" y="1178906"/>
                      <a:pt x="1240007" y="1211077"/>
                    </a:cubicBezTo>
                    <a:cubicBezTo>
                      <a:pt x="1222729" y="1249961"/>
                      <a:pt x="1196611" y="1280995"/>
                      <a:pt x="1159231" y="1302014"/>
                    </a:cubicBezTo>
                    <a:cubicBezTo>
                      <a:pt x="1158717" y="1307260"/>
                      <a:pt x="1156003" y="1311258"/>
                      <a:pt x="1151381" y="1313496"/>
                    </a:cubicBezTo>
                    <a:cubicBezTo>
                      <a:pt x="1127354" y="1325124"/>
                      <a:pt x="1103106" y="1336019"/>
                      <a:pt x="1075484" y="1334992"/>
                    </a:cubicBezTo>
                    <a:cubicBezTo>
                      <a:pt x="1065616" y="1332718"/>
                      <a:pt x="1060517" y="1326665"/>
                      <a:pt x="1057986" y="1318485"/>
                    </a:cubicBezTo>
                    <a:cubicBezTo>
                      <a:pt x="997900" y="1343759"/>
                      <a:pt x="932458" y="1357662"/>
                      <a:pt x="863971" y="1357662"/>
                    </a:cubicBezTo>
                    <a:cubicBezTo>
                      <a:pt x="853333" y="1357662"/>
                      <a:pt x="842732" y="1357295"/>
                      <a:pt x="832240" y="1356635"/>
                    </a:cubicBezTo>
                    <a:cubicBezTo>
                      <a:pt x="830479" y="1359092"/>
                      <a:pt x="828205" y="1361293"/>
                      <a:pt x="825051" y="1363054"/>
                    </a:cubicBezTo>
                    <a:cubicBezTo>
                      <a:pt x="799923" y="1371088"/>
                      <a:pt x="774795" y="1378791"/>
                      <a:pt x="748347" y="1368740"/>
                    </a:cubicBezTo>
                    <a:cubicBezTo>
                      <a:pt x="678173" y="1368263"/>
                      <a:pt x="611190" y="1357478"/>
                      <a:pt x="554662" y="1310855"/>
                    </a:cubicBezTo>
                    <a:cubicBezTo>
                      <a:pt x="534156" y="1293944"/>
                      <a:pt x="516952" y="1274465"/>
                      <a:pt x="504113" y="1251428"/>
                    </a:cubicBezTo>
                    <a:cubicBezTo>
                      <a:pt x="497620" y="1239763"/>
                      <a:pt x="489953" y="1236352"/>
                      <a:pt x="477444" y="1241047"/>
                    </a:cubicBezTo>
                    <a:cubicBezTo>
                      <a:pt x="452206" y="1250475"/>
                      <a:pt x="425611" y="1254913"/>
                      <a:pt x="399016" y="1257738"/>
                    </a:cubicBezTo>
                    <a:cubicBezTo>
                      <a:pt x="356134" y="1262250"/>
                      <a:pt x="314059" y="1251355"/>
                      <a:pt x="300377" y="1210784"/>
                    </a:cubicBezTo>
                    <a:cubicBezTo>
                      <a:pt x="300120" y="1189398"/>
                      <a:pt x="289702" y="1182171"/>
                      <a:pt x="268096" y="1180117"/>
                    </a:cubicBezTo>
                    <a:cubicBezTo>
                      <a:pt x="241500" y="1177623"/>
                      <a:pt x="222829" y="1160785"/>
                      <a:pt x="214759" y="1133750"/>
                    </a:cubicBezTo>
                    <a:cubicBezTo>
                      <a:pt x="209880" y="1117389"/>
                      <a:pt x="205258" y="1100589"/>
                      <a:pt x="197371" y="1085659"/>
                    </a:cubicBezTo>
                    <a:cubicBezTo>
                      <a:pt x="182368" y="1057230"/>
                      <a:pt x="161385" y="1036761"/>
                      <a:pt x="125473" y="1036651"/>
                    </a:cubicBezTo>
                    <a:cubicBezTo>
                      <a:pt x="96970" y="1036541"/>
                      <a:pt x="75658" y="1019190"/>
                      <a:pt x="55922" y="1000115"/>
                    </a:cubicBezTo>
                    <a:cubicBezTo>
                      <a:pt x="72319" y="1007304"/>
                      <a:pt x="88056" y="1015888"/>
                      <a:pt x="106104" y="1018456"/>
                    </a:cubicBezTo>
                    <a:cubicBezTo>
                      <a:pt x="126023" y="1021281"/>
                      <a:pt x="143521" y="1015741"/>
                      <a:pt x="159551" y="1004406"/>
                    </a:cubicBezTo>
                    <a:cubicBezTo>
                      <a:pt x="163513" y="1001582"/>
                      <a:pt x="167952" y="997803"/>
                      <a:pt x="167071" y="992595"/>
                    </a:cubicBezTo>
                    <a:cubicBezTo>
                      <a:pt x="166117" y="986835"/>
                      <a:pt x="159991" y="986469"/>
                      <a:pt x="155333" y="985662"/>
                    </a:cubicBezTo>
                    <a:cubicBezTo>
                      <a:pt x="145135" y="983937"/>
                      <a:pt x="134717" y="983240"/>
                      <a:pt x="124556" y="981296"/>
                    </a:cubicBezTo>
                    <a:cubicBezTo>
                      <a:pt x="83801" y="973520"/>
                      <a:pt x="70779" y="952941"/>
                      <a:pt x="78372" y="911709"/>
                    </a:cubicBezTo>
                    <a:cubicBezTo>
                      <a:pt x="79289" y="906739"/>
                      <a:pt x="82086" y="901805"/>
                      <a:pt x="83604" y="896738"/>
                    </a:cubicBezTo>
                    <a:lnTo>
                      <a:pt x="81210" y="881289"/>
                    </a:lnTo>
                    <a:lnTo>
                      <a:pt x="79457" y="882109"/>
                    </a:lnTo>
                    <a:lnTo>
                      <a:pt x="81124" y="880969"/>
                    </a:lnTo>
                    <a:lnTo>
                      <a:pt x="81168" y="881020"/>
                    </a:lnTo>
                    <a:lnTo>
                      <a:pt x="81160" y="880969"/>
                    </a:lnTo>
                    <a:lnTo>
                      <a:pt x="81417" y="881262"/>
                    </a:lnTo>
                    <a:cubicBezTo>
                      <a:pt x="93155" y="874146"/>
                      <a:pt x="93339" y="860573"/>
                      <a:pt x="98254" y="849825"/>
                    </a:cubicBezTo>
                    <a:cubicBezTo>
                      <a:pt x="101886" y="841938"/>
                      <a:pt x="92679" y="840214"/>
                      <a:pt x="88240" y="837060"/>
                    </a:cubicBezTo>
                    <a:cubicBezTo>
                      <a:pt x="67111" y="821909"/>
                      <a:pt x="48366" y="804852"/>
                      <a:pt x="38792" y="779761"/>
                    </a:cubicBezTo>
                    <a:cubicBezTo>
                      <a:pt x="27970" y="751405"/>
                      <a:pt x="33619" y="724113"/>
                      <a:pt x="46128" y="698325"/>
                    </a:cubicBezTo>
                    <a:cubicBezTo>
                      <a:pt x="53024" y="684056"/>
                      <a:pt x="53868" y="674848"/>
                      <a:pt x="41579" y="662303"/>
                    </a:cubicBezTo>
                    <a:cubicBezTo>
                      <a:pt x="23201" y="643558"/>
                      <a:pt x="9482" y="620851"/>
                      <a:pt x="2585" y="594843"/>
                    </a:cubicBezTo>
                    <a:cubicBezTo>
                      <a:pt x="-1083" y="580977"/>
                      <a:pt x="-1780" y="567294"/>
                      <a:pt x="6767" y="551264"/>
                    </a:cubicBezTo>
                    <a:cubicBezTo>
                      <a:pt x="12600" y="597264"/>
                      <a:pt x="35600" y="632626"/>
                      <a:pt x="58160" y="669382"/>
                    </a:cubicBezTo>
                    <a:cubicBezTo>
                      <a:pt x="67001" y="661202"/>
                      <a:pt x="70449" y="655003"/>
                      <a:pt x="64543" y="644585"/>
                    </a:cubicBezTo>
                    <a:cubicBezTo>
                      <a:pt x="45358" y="610800"/>
                      <a:pt x="40075" y="577235"/>
                      <a:pt x="68651" y="544808"/>
                    </a:cubicBezTo>
                    <a:cubicBezTo>
                      <a:pt x="79766" y="532189"/>
                      <a:pt x="65276" y="529254"/>
                      <a:pt x="57463" y="523055"/>
                    </a:cubicBezTo>
                    <a:cubicBezTo>
                      <a:pt x="74154" y="518286"/>
                      <a:pt x="89927" y="514654"/>
                      <a:pt x="105114" y="509299"/>
                    </a:cubicBezTo>
                    <a:cubicBezTo>
                      <a:pt x="146749" y="494626"/>
                      <a:pt x="166778" y="465573"/>
                      <a:pt x="164943" y="421407"/>
                    </a:cubicBezTo>
                    <a:cubicBezTo>
                      <a:pt x="163953" y="396939"/>
                      <a:pt x="162486" y="372692"/>
                      <a:pt x="169236" y="348775"/>
                    </a:cubicBezTo>
                    <a:lnTo>
                      <a:pt x="169185" y="348833"/>
                    </a:lnTo>
                    <a:lnTo>
                      <a:pt x="168943" y="349179"/>
                    </a:lnTo>
                    <a:lnTo>
                      <a:pt x="168996" y="349045"/>
                    </a:lnTo>
                    <a:lnTo>
                      <a:pt x="168942" y="349105"/>
                    </a:lnTo>
                    <a:lnTo>
                      <a:pt x="169011" y="349005"/>
                    </a:lnTo>
                    <a:lnTo>
                      <a:pt x="169050" y="348907"/>
                    </a:lnTo>
                    <a:lnTo>
                      <a:pt x="169103" y="348873"/>
                    </a:lnTo>
                    <a:lnTo>
                      <a:pt x="194890" y="311725"/>
                    </a:lnTo>
                    <a:cubicBezTo>
                      <a:pt x="205020" y="300619"/>
                      <a:pt x="216667" y="290889"/>
                      <a:pt x="229946" y="282599"/>
                    </a:cubicBezTo>
                    <a:cubicBezTo>
                      <a:pt x="233504" y="280361"/>
                      <a:pt x="243738" y="277867"/>
                      <a:pt x="233137" y="270053"/>
                    </a:cubicBezTo>
                    <a:cubicBezTo>
                      <a:pt x="231303" y="268733"/>
                      <a:pt x="237869" y="265982"/>
                      <a:pt x="240914" y="265505"/>
                    </a:cubicBezTo>
                    <a:cubicBezTo>
                      <a:pt x="259622" y="262644"/>
                      <a:pt x="278550" y="261030"/>
                      <a:pt x="297075" y="257398"/>
                    </a:cubicBezTo>
                    <a:cubicBezTo>
                      <a:pt x="337866" y="249401"/>
                      <a:pt x="369377" y="189278"/>
                      <a:pt x="353310" y="151091"/>
                    </a:cubicBezTo>
                    <a:cubicBezTo>
                      <a:pt x="352429" y="149000"/>
                      <a:pt x="351182" y="146029"/>
                      <a:pt x="349531" y="145552"/>
                    </a:cubicBezTo>
                    <a:cubicBezTo>
                      <a:pt x="345093" y="144305"/>
                      <a:pt x="343295" y="148413"/>
                      <a:pt x="341425" y="151385"/>
                    </a:cubicBezTo>
                    <a:cubicBezTo>
                      <a:pt x="330603" y="168515"/>
                      <a:pt x="324000" y="187664"/>
                      <a:pt x="316223" y="206225"/>
                    </a:cubicBezTo>
                    <a:cubicBezTo>
                      <a:pt x="313069" y="213782"/>
                      <a:pt x="312188" y="222476"/>
                      <a:pt x="302247" y="232527"/>
                    </a:cubicBezTo>
                    <a:cubicBezTo>
                      <a:pt x="315306" y="185169"/>
                      <a:pt x="328916" y="143718"/>
                      <a:pt x="365415" y="114849"/>
                    </a:cubicBezTo>
                    <a:cubicBezTo>
                      <a:pt x="388965" y="96214"/>
                      <a:pt x="414863" y="96984"/>
                      <a:pt x="441458" y="108869"/>
                    </a:cubicBezTo>
                    <a:cubicBezTo>
                      <a:pt x="465999" y="119837"/>
                      <a:pt x="490613" y="131392"/>
                      <a:pt x="518566" y="129008"/>
                    </a:cubicBezTo>
                    <a:cubicBezTo>
                      <a:pt x="572966" y="124349"/>
                      <a:pt x="612400" y="96104"/>
                      <a:pt x="640610" y="50177"/>
                    </a:cubicBezTo>
                    <a:cubicBezTo>
                      <a:pt x="596847" y="62245"/>
                      <a:pt x="560788" y="89868"/>
                      <a:pt x="519996" y="109493"/>
                    </a:cubicBezTo>
                    <a:cubicBezTo>
                      <a:pt x="518015" y="103550"/>
                      <a:pt x="522638" y="101496"/>
                      <a:pt x="525242" y="99002"/>
                    </a:cubicBezTo>
                    <a:cubicBezTo>
                      <a:pt x="547068" y="77982"/>
                      <a:pt x="571646" y="61402"/>
                      <a:pt x="600479" y="51351"/>
                    </a:cubicBezTo>
                    <a:cubicBezTo>
                      <a:pt x="639949" y="37558"/>
                      <a:pt x="674651" y="44711"/>
                      <a:pt x="705721" y="72847"/>
                    </a:cubicBezTo>
                    <a:cubicBezTo>
                      <a:pt x="749484" y="112464"/>
                      <a:pt x="765881" y="109860"/>
                      <a:pt x="796585" y="59934"/>
                    </a:cubicBezTo>
                    <a:cubicBezTo>
                      <a:pt x="825381" y="13127"/>
                      <a:pt x="857405" y="875"/>
                      <a:pt x="909935" y="16759"/>
                    </a:cubicBezTo>
                    <a:cubicBezTo>
                      <a:pt x="934659" y="24242"/>
                      <a:pt x="957696" y="35504"/>
                      <a:pt x="979412" y="49296"/>
                    </a:cubicBezTo>
                    <a:cubicBezTo>
                      <a:pt x="987189" y="54249"/>
                      <a:pt x="992581" y="55386"/>
                      <a:pt x="999734" y="47976"/>
                    </a:cubicBezTo>
                    <a:cubicBezTo>
                      <a:pt x="1012793" y="34513"/>
                      <a:pt x="1029704" y="25856"/>
                      <a:pt x="1043056" y="12027"/>
                    </a:cubicBezTo>
                    <a:cubicBezTo>
                      <a:pt x="1052575" y="2159"/>
                      <a:pt x="1064076" y="-1454"/>
                      <a:pt x="1076438" y="518"/>
                    </a:cubicBezTo>
                    <a:close/>
                  </a:path>
                </a:pathLst>
              </a:custGeom>
              <a:solidFill>
                <a:srgbClr val="693723"/>
              </a:solidFill>
              <a:ln w="3666"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xmlns="" id="{9A9C1565-C9B6-43D0-AA3D-72FD46CD09E0}"/>
                  </a:ext>
                </a:extLst>
              </p:cNvPr>
              <p:cNvSpPr/>
              <p:nvPr/>
            </p:nvSpPr>
            <p:spPr>
              <a:xfrm>
                <a:off x="7940651" y="1937869"/>
                <a:ext cx="969670" cy="1131758"/>
              </a:xfrm>
              <a:custGeom>
                <a:avLst/>
                <a:gdLst>
                  <a:gd name="connsiteX0" fmla="*/ 967768 w 969670"/>
                  <a:gd name="connsiteY0" fmla="*/ 764 h 1131758"/>
                  <a:gd name="connsiteX1" fmla="*/ 967842 w 969670"/>
                  <a:gd name="connsiteY1" fmla="*/ 874 h 1131758"/>
                  <a:gd name="connsiteX2" fmla="*/ 845285 w 969670"/>
                  <a:gd name="connsiteY2" fmla="*/ 303984 h 1131758"/>
                  <a:gd name="connsiteX3" fmla="*/ 839379 w 969670"/>
                  <a:gd name="connsiteY3" fmla="*/ 510288 h 1131758"/>
                  <a:gd name="connsiteX4" fmla="*/ 693748 w 969670"/>
                  <a:gd name="connsiteY4" fmla="*/ 693482 h 1131758"/>
                  <a:gd name="connsiteX5" fmla="*/ 445736 w 969670"/>
                  <a:gd name="connsiteY5" fmla="*/ 1017648 h 1131758"/>
                  <a:gd name="connsiteX6" fmla="*/ 380917 w 969670"/>
                  <a:gd name="connsiteY6" fmla="*/ 1087199 h 1131758"/>
                  <a:gd name="connsiteX7" fmla="*/ 205537 w 969670"/>
                  <a:gd name="connsiteY7" fmla="*/ 1118342 h 1131758"/>
                  <a:gd name="connsiteX8" fmla="*/ 2901 w 969670"/>
                  <a:gd name="connsiteY8" fmla="*/ 969410 h 1131758"/>
                  <a:gd name="connsiteX9" fmla="*/ 11888 w 969670"/>
                  <a:gd name="connsiteY9" fmla="*/ 940724 h 1131758"/>
                  <a:gd name="connsiteX10" fmla="*/ 68636 w 969670"/>
                  <a:gd name="connsiteY10" fmla="*/ 869083 h 1131758"/>
                  <a:gd name="connsiteX11" fmla="*/ 105906 w 969670"/>
                  <a:gd name="connsiteY11" fmla="*/ 814792 h 1131758"/>
                  <a:gd name="connsiteX12" fmla="*/ 124394 w 969670"/>
                  <a:gd name="connsiteY12" fmla="*/ 803934 h 1131758"/>
                  <a:gd name="connsiteX13" fmla="*/ 204803 w 969670"/>
                  <a:gd name="connsiteY13" fmla="*/ 858151 h 1131758"/>
                  <a:gd name="connsiteX14" fmla="*/ 279783 w 969670"/>
                  <a:gd name="connsiteY14" fmla="*/ 848320 h 1131758"/>
                  <a:gd name="connsiteX15" fmla="*/ 398635 w 969670"/>
                  <a:gd name="connsiteY15" fmla="*/ 688457 h 1131758"/>
                  <a:gd name="connsiteX16" fmla="*/ 853979 w 969670"/>
                  <a:gd name="connsiteY16" fmla="*/ 91591 h 1131758"/>
                  <a:gd name="connsiteX17" fmla="*/ 967768 w 969670"/>
                  <a:gd name="connsiteY17" fmla="*/ 764 h 11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670" h="1131758">
                    <a:moveTo>
                      <a:pt x="967768" y="764"/>
                    </a:moveTo>
                    <a:cubicBezTo>
                      <a:pt x="970850" y="5790"/>
                      <a:pt x="969676" y="-2611"/>
                      <a:pt x="967842" y="874"/>
                    </a:cubicBezTo>
                    <a:cubicBezTo>
                      <a:pt x="917366" y="98010"/>
                      <a:pt x="869862" y="196357"/>
                      <a:pt x="845285" y="303984"/>
                    </a:cubicBezTo>
                    <a:cubicBezTo>
                      <a:pt x="829658" y="372361"/>
                      <a:pt x="823532" y="441031"/>
                      <a:pt x="839379" y="510288"/>
                    </a:cubicBezTo>
                    <a:cubicBezTo>
                      <a:pt x="788536" y="569531"/>
                      <a:pt x="741436" y="631745"/>
                      <a:pt x="693748" y="693482"/>
                    </a:cubicBezTo>
                    <a:cubicBezTo>
                      <a:pt x="610588" y="801146"/>
                      <a:pt x="528565" y="909727"/>
                      <a:pt x="445736" y="1017648"/>
                    </a:cubicBezTo>
                    <a:cubicBezTo>
                      <a:pt x="426404" y="1042849"/>
                      <a:pt x="404798" y="1066069"/>
                      <a:pt x="380917" y="1087199"/>
                    </a:cubicBezTo>
                    <a:cubicBezTo>
                      <a:pt x="328718" y="1133419"/>
                      <a:pt x="269768" y="1143470"/>
                      <a:pt x="205537" y="1118342"/>
                    </a:cubicBezTo>
                    <a:cubicBezTo>
                      <a:pt x="124944" y="1086832"/>
                      <a:pt x="57815" y="1036246"/>
                      <a:pt x="2901" y="969410"/>
                    </a:cubicBezTo>
                    <a:cubicBezTo>
                      <a:pt x="-5059" y="956498"/>
                      <a:pt x="5175" y="948171"/>
                      <a:pt x="11888" y="940724"/>
                    </a:cubicBezTo>
                    <a:cubicBezTo>
                      <a:pt x="32357" y="918018"/>
                      <a:pt x="50075" y="893257"/>
                      <a:pt x="68636" y="869083"/>
                    </a:cubicBezTo>
                    <a:cubicBezTo>
                      <a:pt x="82026" y="851622"/>
                      <a:pt x="93251" y="832730"/>
                      <a:pt x="105906" y="814792"/>
                    </a:cubicBezTo>
                    <a:cubicBezTo>
                      <a:pt x="110418" y="808409"/>
                      <a:pt x="114160" y="800596"/>
                      <a:pt x="124394" y="803934"/>
                    </a:cubicBezTo>
                    <a:cubicBezTo>
                      <a:pt x="151173" y="822055"/>
                      <a:pt x="177731" y="840507"/>
                      <a:pt x="204803" y="858151"/>
                    </a:cubicBezTo>
                    <a:cubicBezTo>
                      <a:pt x="236680" y="878950"/>
                      <a:pt x="256196" y="877410"/>
                      <a:pt x="279783" y="848320"/>
                    </a:cubicBezTo>
                    <a:cubicBezTo>
                      <a:pt x="321601" y="796744"/>
                      <a:pt x="363529" y="745535"/>
                      <a:pt x="398635" y="688457"/>
                    </a:cubicBezTo>
                    <a:cubicBezTo>
                      <a:pt x="530326" y="474339"/>
                      <a:pt x="675150" y="269833"/>
                      <a:pt x="853979" y="91591"/>
                    </a:cubicBezTo>
                    <a:cubicBezTo>
                      <a:pt x="890735" y="54981"/>
                      <a:pt x="926464" y="32238"/>
                      <a:pt x="967768" y="764"/>
                    </a:cubicBezTo>
                    <a:close/>
                  </a:path>
                </a:pathLst>
              </a:custGeom>
              <a:solidFill>
                <a:schemeClr val="accent4">
                  <a:lumMod val="75000"/>
                </a:schemeClr>
              </a:solidFill>
              <a:ln w="3666"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xmlns="" id="{175363C1-C20F-443C-BB6E-E782D9179061}"/>
                  </a:ext>
                </a:extLst>
              </p:cNvPr>
              <p:cNvSpPr/>
              <p:nvPr/>
            </p:nvSpPr>
            <p:spPr>
              <a:xfrm>
                <a:off x="6957846" y="2094246"/>
                <a:ext cx="962414" cy="681932"/>
              </a:xfrm>
              <a:custGeom>
                <a:avLst/>
                <a:gdLst>
                  <a:gd name="connsiteX0" fmla="*/ 846568 w 962414"/>
                  <a:gd name="connsiteY0" fmla="*/ 681086 h 681932"/>
                  <a:gd name="connsiteX1" fmla="*/ 552225 w 962414"/>
                  <a:gd name="connsiteY1" fmla="*/ 450938 h 681932"/>
                  <a:gd name="connsiteX2" fmla="*/ 517780 w 962414"/>
                  <a:gd name="connsiteY2" fmla="*/ 435054 h 681932"/>
                  <a:gd name="connsiteX3" fmla="*/ 176814 w 962414"/>
                  <a:gd name="connsiteY3" fmla="*/ 398408 h 681932"/>
                  <a:gd name="connsiteX4" fmla="*/ 100110 w 962414"/>
                  <a:gd name="connsiteY4" fmla="*/ 395767 h 681932"/>
                  <a:gd name="connsiteX5" fmla="*/ 77770 w 962414"/>
                  <a:gd name="connsiteY5" fmla="*/ 337001 h 681932"/>
                  <a:gd name="connsiteX6" fmla="*/ 87711 w 962414"/>
                  <a:gd name="connsiteY6" fmla="*/ 323832 h 681932"/>
                  <a:gd name="connsiteX7" fmla="*/ 67426 w 962414"/>
                  <a:gd name="connsiteY7" fmla="*/ 322145 h 681932"/>
                  <a:gd name="connsiteX8" fmla="*/ 33384 w 962414"/>
                  <a:gd name="connsiteY8" fmla="*/ 316239 h 681932"/>
                  <a:gd name="connsiteX9" fmla="*/ 14822 w 962414"/>
                  <a:gd name="connsiteY9" fmla="*/ 260004 h 681932"/>
                  <a:gd name="connsiteX10" fmla="*/ 14346 w 962414"/>
                  <a:gd name="connsiteY10" fmla="*/ 239645 h 681932"/>
                  <a:gd name="connsiteX11" fmla="*/ 39547 w 962414"/>
                  <a:gd name="connsiteY11" fmla="*/ 164152 h 681932"/>
                  <a:gd name="connsiteX12" fmla="*/ 47507 w 962414"/>
                  <a:gd name="connsiteY12" fmla="*/ 148268 h 681932"/>
                  <a:gd name="connsiteX13" fmla="*/ 65848 w 962414"/>
                  <a:gd name="connsiteY13" fmla="*/ 98820 h 681932"/>
                  <a:gd name="connsiteX14" fmla="*/ 115517 w 962414"/>
                  <a:gd name="connsiteY14" fmla="*/ 87081 h 681932"/>
                  <a:gd name="connsiteX15" fmla="*/ 287412 w 962414"/>
                  <a:gd name="connsiteY15" fmla="*/ 92327 h 681932"/>
                  <a:gd name="connsiteX16" fmla="*/ 377872 w 962414"/>
                  <a:gd name="connsiteY16" fmla="*/ 102781 h 681932"/>
                  <a:gd name="connsiteX17" fmla="*/ 355202 w 962414"/>
                  <a:gd name="connsiteY17" fmla="*/ 84733 h 681932"/>
                  <a:gd name="connsiteX18" fmla="*/ 349883 w 962414"/>
                  <a:gd name="connsiteY18" fmla="*/ 19842 h 681932"/>
                  <a:gd name="connsiteX19" fmla="*/ 422882 w 962414"/>
                  <a:gd name="connsiteY19" fmla="*/ 13312 h 681932"/>
                  <a:gd name="connsiteX20" fmla="*/ 458868 w 962414"/>
                  <a:gd name="connsiteY20" fmla="*/ 49848 h 681932"/>
                  <a:gd name="connsiteX21" fmla="*/ 592723 w 962414"/>
                  <a:gd name="connsiteY21" fmla="*/ 165839 h 681932"/>
                  <a:gd name="connsiteX22" fmla="*/ 673792 w 962414"/>
                  <a:gd name="connsiteY22" fmla="*/ 314551 h 681932"/>
                  <a:gd name="connsiteX23" fmla="*/ 685604 w 962414"/>
                  <a:gd name="connsiteY23" fmla="*/ 337735 h 681932"/>
                  <a:gd name="connsiteX24" fmla="*/ 942971 w 962414"/>
                  <a:gd name="connsiteY24" fmla="*/ 549578 h 681932"/>
                  <a:gd name="connsiteX25" fmla="*/ 961899 w 962414"/>
                  <a:gd name="connsiteY25" fmla="*/ 566819 h 681932"/>
                  <a:gd name="connsiteX26" fmla="*/ 954269 w 962414"/>
                  <a:gd name="connsiteY26" fmla="*/ 584060 h 681932"/>
                  <a:gd name="connsiteX27" fmla="*/ 864653 w 962414"/>
                  <a:gd name="connsiteY27" fmla="*/ 672135 h 681932"/>
                  <a:gd name="connsiteX28" fmla="*/ 846568 w 962414"/>
                  <a:gd name="connsiteY28" fmla="*/ 681086 h 6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2414" h="681932">
                    <a:moveTo>
                      <a:pt x="846568" y="681086"/>
                    </a:moveTo>
                    <a:cubicBezTo>
                      <a:pt x="748442" y="604419"/>
                      <a:pt x="650205" y="527825"/>
                      <a:pt x="552225" y="450938"/>
                    </a:cubicBezTo>
                    <a:cubicBezTo>
                      <a:pt x="541771" y="442721"/>
                      <a:pt x="530289" y="438356"/>
                      <a:pt x="517780" y="435054"/>
                    </a:cubicBezTo>
                    <a:cubicBezTo>
                      <a:pt x="405934" y="405855"/>
                      <a:pt x="292328" y="393786"/>
                      <a:pt x="176814" y="398408"/>
                    </a:cubicBezTo>
                    <a:cubicBezTo>
                      <a:pt x="151246" y="399435"/>
                      <a:pt x="125421" y="401343"/>
                      <a:pt x="100110" y="395767"/>
                    </a:cubicBezTo>
                    <a:cubicBezTo>
                      <a:pt x="62583" y="387513"/>
                      <a:pt x="55540" y="368548"/>
                      <a:pt x="77770" y="337001"/>
                    </a:cubicBezTo>
                    <a:cubicBezTo>
                      <a:pt x="80851" y="332636"/>
                      <a:pt x="84190" y="328491"/>
                      <a:pt x="87711" y="323832"/>
                    </a:cubicBezTo>
                    <a:cubicBezTo>
                      <a:pt x="80448" y="319430"/>
                      <a:pt x="73772" y="322255"/>
                      <a:pt x="67426" y="322145"/>
                    </a:cubicBezTo>
                    <a:cubicBezTo>
                      <a:pt x="55724" y="321961"/>
                      <a:pt x="44242" y="321044"/>
                      <a:pt x="33384" y="316239"/>
                    </a:cubicBezTo>
                    <a:cubicBezTo>
                      <a:pt x="7302" y="304720"/>
                      <a:pt x="296" y="284508"/>
                      <a:pt x="14822" y="260004"/>
                    </a:cubicBezTo>
                    <a:cubicBezTo>
                      <a:pt x="19298" y="252447"/>
                      <a:pt x="21682" y="247678"/>
                      <a:pt x="14346" y="239645"/>
                    </a:cubicBezTo>
                    <a:cubicBezTo>
                      <a:pt x="-12506" y="210115"/>
                      <a:pt x="-291" y="173066"/>
                      <a:pt x="39547" y="164152"/>
                    </a:cubicBezTo>
                    <a:cubicBezTo>
                      <a:pt x="51762" y="161400"/>
                      <a:pt x="52862" y="159273"/>
                      <a:pt x="47507" y="148268"/>
                    </a:cubicBezTo>
                    <a:cubicBezTo>
                      <a:pt x="36759" y="126295"/>
                      <a:pt x="43655" y="109201"/>
                      <a:pt x="65848" y="98820"/>
                    </a:cubicBezTo>
                    <a:cubicBezTo>
                      <a:pt x="81548" y="91483"/>
                      <a:pt x="98569" y="87998"/>
                      <a:pt x="115517" y="87081"/>
                    </a:cubicBezTo>
                    <a:cubicBezTo>
                      <a:pt x="172925" y="84073"/>
                      <a:pt x="230260" y="85320"/>
                      <a:pt x="287412" y="92327"/>
                    </a:cubicBezTo>
                    <a:cubicBezTo>
                      <a:pt x="316869" y="95958"/>
                      <a:pt x="346325" y="99150"/>
                      <a:pt x="377872" y="102781"/>
                    </a:cubicBezTo>
                    <a:cubicBezTo>
                      <a:pt x="369142" y="95922"/>
                      <a:pt x="361548" y="90933"/>
                      <a:pt x="355202" y="84733"/>
                    </a:cubicBezTo>
                    <a:cubicBezTo>
                      <a:pt x="333706" y="63788"/>
                      <a:pt x="331909" y="39650"/>
                      <a:pt x="349883" y="19842"/>
                    </a:cubicBezTo>
                    <a:cubicBezTo>
                      <a:pt x="371269" y="-3782"/>
                      <a:pt x="400469" y="-6753"/>
                      <a:pt x="422882" y="13312"/>
                    </a:cubicBezTo>
                    <a:cubicBezTo>
                      <a:pt x="435574" y="24720"/>
                      <a:pt x="447753" y="36899"/>
                      <a:pt x="458868" y="49848"/>
                    </a:cubicBezTo>
                    <a:cubicBezTo>
                      <a:pt x="497825" y="95115"/>
                      <a:pt x="542321" y="134292"/>
                      <a:pt x="592723" y="165839"/>
                    </a:cubicBezTo>
                    <a:cubicBezTo>
                      <a:pt x="648444" y="200724"/>
                      <a:pt x="672472" y="251163"/>
                      <a:pt x="673792" y="314551"/>
                    </a:cubicBezTo>
                    <a:cubicBezTo>
                      <a:pt x="674012" y="324932"/>
                      <a:pt x="678121" y="331609"/>
                      <a:pt x="685604" y="337735"/>
                    </a:cubicBezTo>
                    <a:cubicBezTo>
                      <a:pt x="771478" y="408276"/>
                      <a:pt x="857243" y="478890"/>
                      <a:pt x="942971" y="549578"/>
                    </a:cubicBezTo>
                    <a:cubicBezTo>
                      <a:pt x="949537" y="555007"/>
                      <a:pt x="955589" y="561059"/>
                      <a:pt x="961899" y="566819"/>
                    </a:cubicBezTo>
                    <a:cubicBezTo>
                      <a:pt x="963953" y="574595"/>
                      <a:pt x="959551" y="579694"/>
                      <a:pt x="954269" y="584060"/>
                    </a:cubicBezTo>
                    <a:cubicBezTo>
                      <a:pt x="921951" y="610948"/>
                      <a:pt x="891028" y="639194"/>
                      <a:pt x="864653" y="672135"/>
                    </a:cubicBezTo>
                    <a:cubicBezTo>
                      <a:pt x="860251" y="677821"/>
                      <a:pt x="855555" y="684277"/>
                      <a:pt x="846568" y="681086"/>
                    </a:cubicBezTo>
                    <a:close/>
                  </a:path>
                </a:pathLst>
              </a:custGeom>
              <a:solidFill>
                <a:srgbClr val="F4AB92"/>
              </a:solidFill>
              <a:ln w="3666"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xmlns="" id="{151A7C95-B90A-4500-B397-32E965BEC009}"/>
                  </a:ext>
                </a:extLst>
              </p:cNvPr>
              <p:cNvSpPr/>
              <p:nvPr/>
            </p:nvSpPr>
            <p:spPr>
              <a:xfrm>
                <a:off x="7787994" y="2641952"/>
                <a:ext cx="279522" cy="296708"/>
              </a:xfrm>
              <a:custGeom>
                <a:avLst/>
                <a:gdLst>
                  <a:gd name="connsiteX0" fmla="*/ 16420 w 279522"/>
                  <a:gd name="connsiteY0" fmla="*/ 133380 h 296708"/>
                  <a:gd name="connsiteX1" fmla="*/ 131787 w 279522"/>
                  <a:gd name="connsiteY1" fmla="*/ 19260 h 296708"/>
                  <a:gd name="connsiteX2" fmla="*/ 135126 w 279522"/>
                  <a:gd name="connsiteY2" fmla="*/ 17792 h 296708"/>
                  <a:gd name="connsiteX3" fmla="*/ 205666 w 279522"/>
                  <a:gd name="connsiteY3" fmla="*/ 18526 h 296708"/>
                  <a:gd name="connsiteX4" fmla="*/ 271035 w 279522"/>
                  <a:gd name="connsiteY4" fmla="*/ 73330 h 296708"/>
                  <a:gd name="connsiteX5" fmla="*/ 277088 w 279522"/>
                  <a:gd name="connsiteY5" fmla="*/ 99852 h 296708"/>
                  <a:gd name="connsiteX6" fmla="*/ 224742 w 279522"/>
                  <a:gd name="connsiteY6" fmla="*/ 174171 h 296708"/>
                  <a:gd name="connsiteX7" fmla="*/ 162381 w 279522"/>
                  <a:gd name="connsiteY7" fmla="*/ 252672 h 296708"/>
                  <a:gd name="connsiteX8" fmla="*/ 155595 w 279522"/>
                  <a:gd name="connsiteY8" fmla="*/ 265328 h 296708"/>
                  <a:gd name="connsiteX9" fmla="*/ 126138 w 279522"/>
                  <a:gd name="connsiteY9" fmla="*/ 290419 h 296708"/>
                  <a:gd name="connsiteX10" fmla="*/ 105559 w 279522"/>
                  <a:gd name="connsiteY10" fmla="*/ 291409 h 296708"/>
                  <a:gd name="connsiteX11" fmla="*/ 3838 w 279522"/>
                  <a:gd name="connsiteY11" fmla="*/ 170283 h 296708"/>
                  <a:gd name="connsiteX12" fmla="*/ 4975 w 279522"/>
                  <a:gd name="connsiteY12" fmla="*/ 149704 h 296708"/>
                  <a:gd name="connsiteX13" fmla="*/ 16420 w 279522"/>
                  <a:gd name="connsiteY13" fmla="*/ 133380 h 29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522" h="296708">
                    <a:moveTo>
                      <a:pt x="16420" y="133380"/>
                    </a:moveTo>
                    <a:cubicBezTo>
                      <a:pt x="50755" y="91158"/>
                      <a:pt x="89566" y="53521"/>
                      <a:pt x="131787" y="19260"/>
                    </a:cubicBezTo>
                    <a:cubicBezTo>
                      <a:pt x="132924" y="18783"/>
                      <a:pt x="134135" y="18452"/>
                      <a:pt x="135126" y="17792"/>
                    </a:cubicBezTo>
                    <a:cubicBezTo>
                      <a:pt x="170268" y="-6052"/>
                      <a:pt x="170268" y="-6052"/>
                      <a:pt x="205666" y="18526"/>
                    </a:cubicBezTo>
                    <a:cubicBezTo>
                      <a:pt x="229107" y="34813"/>
                      <a:pt x="250309" y="53705"/>
                      <a:pt x="271035" y="73330"/>
                    </a:cubicBezTo>
                    <a:cubicBezTo>
                      <a:pt x="279986" y="81804"/>
                      <a:pt x="281600" y="89507"/>
                      <a:pt x="277088" y="99852"/>
                    </a:cubicBezTo>
                    <a:cubicBezTo>
                      <a:pt x="259700" y="124686"/>
                      <a:pt x="242936" y="149960"/>
                      <a:pt x="224742" y="174171"/>
                    </a:cubicBezTo>
                    <a:cubicBezTo>
                      <a:pt x="204676" y="200876"/>
                      <a:pt x="183290" y="226591"/>
                      <a:pt x="162381" y="252672"/>
                    </a:cubicBezTo>
                    <a:cubicBezTo>
                      <a:pt x="159299" y="256524"/>
                      <a:pt x="156218" y="260229"/>
                      <a:pt x="155595" y="265328"/>
                    </a:cubicBezTo>
                    <a:cubicBezTo>
                      <a:pt x="140921" y="267859"/>
                      <a:pt x="135639" y="281798"/>
                      <a:pt x="126138" y="290419"/>
                    </a:cubicBezTo>
                    <a:cubicBezTo>
                      <a:pt x="118545" y="297315"/>
                      <a:pt x="114180" y="299773"/>
                      <a:pt x="105559" y="291409"/>
                    </a:cubicBezTo>
                    <a:cubicBezTo>
                      <a:pt x="67446" y="254506"/>
                      <a:pt x="33294" y="214449"/>
                      <a:pt x="3838" y="170283"/>
                    </a:cubicBezTo>
                    <a:cubicBezTo>
                      <a:pt x="-1628" y="162102"/>
                      <a:pt x="-1261" y="156600"/>
                      <a:pt x="4975" y="149704"/>
                    </a:cubicBezTo>
                    <a:cubicBezTo>
                      <a:pt x="9377" y="144825"/>
                      <a:pt x="12642" y="138882"/>
                      <a:pt x="16420" y="133380"/>
                    </a:cubicBezTo>
                    <a:close/>
                  </a:path>
                </a:pathLst>
              </a:custGeom>
              <a:solidFill>
                <a:schemeClr val="accent4">
                  <a:lumMod val="50000"/>
                </a:schemeClr>
              </a:solidFill>
              <a:ln w="3666"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xmlns="" id="{5B2A4472-458C-4213-8240-4B48916AA59B}"/>
                  </a:ext>
                </a:extLst>
              </p:cNvPr>
              <p:cNvSpPr/>
              <p:nvPr/>
            </p:nvSpPr>
            <p:spPr>
              <a:xfrm>
                <a:off x="8989048" y="1692235"/>
                <a:ext cx="697450" cy="575626"/>
              </a:xfrm>
              <a:custGeom>
                <a:avLst/>
                <a:gdLst>
                  <a:gd name="connsiteX0" fmla="*/ 509964 w 697450"/>
                  <a:gd name="connsiteY0" fmla="*/ 0 h 575626"/>
                  <a:gd name="connsiteX1" fmla="*/ 424530 w 697450"/>
                  <a:gd name="connsiteY1" fmla="*/ 27512 h 575626"/>
                  <a:gd name="connsiteX2" fmla="*/ 170391 w 697450"/>
                  <a:gd name="connsiteY2" fmla="*/ 55795 h 575626"/>
                  <a:gd name="connsiteX3" fmla="*/ 99044 w 697450"/>
                  <a:gd name="connsiteY3" fmla="*/ 66726 h 575626"/>
                  <a:gd name="connsiteX4" fmla="*/ 55574 w 697450"/>
                  <a:gd name="connsiteY4" fmla="*/ 112690 h 575626"/>
                  <a:gd name="connsiteX5" fmla="*/ 0 w 697450"/>
                  <a:gd name="connsiteY5" fmla="*/ 198711 h 575626"/>
                  <a:gd name="connsiteX6" fmla="*/ 115844 w 697450"/>
                  <a:gd name="connsiteY6" fmla="*/ 575627 h 575626"/>
                  <a:gd name="connsiteX7" fmla="*/ 293462 w 697450"/>
                  <a:gd name="connsiteY7" fmla="*/ 495585 h 575626"/>
                  <a:gd name="connsiteX8" fmla="*/ 330255 w 697450"/>
                  <a:gd name="connsiteY8" fmla="*/ 488541 h 575626"/>
                  <a:gd name="connsiteX9" fmla="*/ 385169 w 697450"/>
                  <a:gd name="connsiteY9" fmla="*/ 474602 h 575626"/>
                  <a:gd name="connsiteX10" fmla="*/ 514990 w 697450"/>
                  <a:gd name="connsiteY10" fmla="*/ 522473 h 575626"/>
                  <a:gd name="connsiteX11" fmla="*/ 537476 w 697450"/>
                  <a:gd name="connsiteY11" fmla="*/ 518548 h 575626"/>
                  <a:gd name="connsiteX12" fmla="*/ 652440 w 697450"/>
                  <a:gd name="connsiteY12" fmla="*/ 276148 h 575626"/>
                  <a:gd name="connsiteX13" fmla="*/ 697450 w 697450"/>
                  <a:gd name="connsiteY13" fmla="*/ 125895 h 575626"/>
                  <a:gd name="connsiteX14" fmla="*/ 509964 w 697450"/>
                  <a:gd name="connsiteY14" fmla="*/ 0 h 57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450" h="575626">
                    <a:moveTo>
                      <a:pt x="509964" y="0"/>
                    </a:moveTo>
                    <a:cubicBezTo>
                      <a:pt x="482525" y="12436"/>
                      <a:pt x="454426" y="22780"/>
                      <a:pt x="424530" y="27512"/>
                    </a:cubicBezTo>
                    <a:cubicBezTo>
                      <a:pt x="409160" y="31547"/>
                      <a:pt x="200251" y="45487"/>
                      <a:pt x="170391" y="55795"/>
                    </a:cubicBezTo>
                    <a:cubicBezTo>
                      <a:pt x="146621" y="59426"/>
                      <a:pt x="122814" y="63058"/>
                      <a:pt x="99044" y="66726"/>
                    </a:cubicBezTo>
                    <a:cubicBezTo>
                      <a:pt x="84554" y="82059"/>
                      <a:pt x="70064" y="97356"/>
                      <a:pt x="55574" y="112690"/>
                    </a:cubicBezTo>
                    <a:cubicBezTo>
                      <a:pt x="41965" y="127106"/>
                      <a:pt x="6199" y="185468"/>
                      <a:pt x="0" y="198711"/>
                    </a:cubicBezTo>
                    <a:cubicBezTo>
                      <a:pt x="1321" y="335538"/>
                      <a:pt x="40131" y="460663"/>
                      <a:pt x="115844" y="575627"/>
                    </a:cubicBezTo>
                    <a:cubicBezTo>
                      <a:pt x="169731" y="495218"/>
                      <a:pt x="215108" y="475079"/>
                      <a:pt x="293462" y="495585"/>
                    </a:cubicBezTo>
                    <a:cubicBezTo>
                      <a:pt x="315582" y="514219"/>
                      <a:pt x="322919" y="499546"/>
                      <a:pt x="330255" y="488541"/>
                    </a:cubicBezTo>
                    <a:cubicBezTo>
                      <a:pt x="346432" y="486524"/>
                      <a:pt x="370239" y="480912"/>
                      <a:pt x="385169" y="474602"/>
                    </a:cubicBezTo>
                    <a:cubicBezTo>
                      <a:pt x="432123" y="468549"/>
                      <a:pt x="475666" y="484030"/>
                      <a:pt x="514990" y="522473"/>
                    </a:cubicBezTo>
                    <a:cubicBezTo>
                      <a:pt x="527499" y="534689"/>
                      <a:pt x="530910" y="529736"/>
                      <a:pt x="537476" y="518548"/>
                    </a:cubicBezTo>
                    <a:cubicBezTo>
                      <a:pt x="582963" y="441111"/>
                      <a:pt x="621810" y="360555"/>
                      <a:pt x="652440" y="276148"/>
                    </a:cubicBezTo>
                    <a:cubicBezTo>
                      <a:pt x="670305" y="226956"/>
                      <a:pt x="687619" y="177545"/>
                      <a:pt x="697450" y="125895"/>
                    </a:cubicBezTo>
                    <a:cubicBezTo>
                      <a:pt x="644076" y="70321"/>
                      <a:pt x="581716" y="28136"/>
                      <a:pt x="509964" y="0"/>
                    </a:cubicBezTo>
                    <a:close/>
                  </a:path>
                </a:pathLst>
              </a:custGeom>
              <a:solidFill>
                <a:srgbClr val="FEFCFC"/>
              </a:solidFill>
              <a:ln w="3666"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xmlns="" id="{DCF6F6E9-B527-482F-B191-FEE9F3AF9D48}"/>
                  </a:ext>
                </a:extLst>
              </p:cNvPr>
              <p:cNvSpPr/>
              <p:nvPr/>
            </p:nvSpPr>
            <p:spPr>
              <a:xfrm>
                <a:off x="8704170" y="639896"/>
                <a:ext cx="948498" cy="1555521"/>
              </a:xfrm>
              <a:custGeom>
                <a:avLst/>
                <a:gdLst>
                  <a:gd name="connsiteX0" fmla="*/ 578304 w 948498"/>
                  <a:gd name="connsiteY0" fmla="*/ 1547887 h 1555521"/>
                  <a:gd name="connsiteX1" fmla="*/ 477573 w 948498"/>
                  <a:gd name="connsiteY1" fmla="*/ 1363373 h 1555521"/>
                  <a:gd name="connsiteX2" fmla="*/ 421375 w 948498"/>
                  <a:gd name="connsiteY2" fmla="*/ 1279883 h 1555521"/>
                  <a:gd name="connsiteX3" fmla="*/ 406592 w 948498"/>
                  <a:gd name="connsiteY3" fmla="*/ 1252554 h 1555521"/>
                  <a:gd name="connsiteX4" fmla="*/ 422218 w 948498"/>
                  <a:gd name="connsiteY4" fmla="*/ 1190340 h 1555521"/>
                  <a:gd name="connsiteX5" fmla="*/ 463413 w 948498"/>
                  <a:gd name="connsiteY5" fmla="*/ 1121120 h 1555521"/>
                  <a:gd name="connsiteX6" fmla="*/ 459195 w 948498"/>
                  <a:gd name="connsiteY6" fmla="*/ 1007476 h 1555521"/>
                  <a:gd name="connsiteX7" fmla="*/ 438359 w 948498"/>
                  <a:gd name="connsiteY7" fmla="*/ 978020 h 1555521"/>
                  <a:gd name="connsiteX8" fmla="*/ 312610 w 948498"/>
                  <a:gd name="connsiteY8" fmla="*/ 906709 h 1555521"/>
                  <a:gd name="connsiteX9" fmla="*/ 126738 w 948498"/>
                  <a:gd name="connsiteY9" fmla="*/ 703192 h 1555521"/>
                  <a:gd name="connsiteX10" fmla="*/ 104692 w 948498"/>
                  <a:gd name="connsiteY10" fmla="*/ 688042 h 1555521"/>
                  <a:gd name="connsiteX11" fmla="*/ 3154 w 948498"/>
                  <a:gd name="connsiteY11" fmla="*/ 537570 h 1555521"/>
                  <a:gd name="connsiteX12" fmla="*/ 71788 w 948498"/>
                  <a:gd name="connsiteY12" fmla="*/ 523777 h 1555521"/>
                  <a:gd name="connsiteX13" fmla="*/ 93320 w 948498"/>
                  <a:gd name="connsiteY13" fmla="*/ 557892 h 1555521"/>
                  <a:gd name="connsiteX14" fmla="*/ 92037 w 948498"/>
                  <a:gd name="connsiteY14" fmla="*/ 537863 h 1555521"/>
                  <a:gd name="connsiteX15" fmla="*/ 76813 w 948498"/>
                  <a:gd name="connsiteY15" fmla="*/ 460719 h 1555521"/>
                  <a:gd name="connsiteX16" fmla="*/ 137670 w 948498"/>
                  <a:gd name="connsiteY16" fmla="*/ 332659 h 1555521"/>
                  <a:gd name="connsiteX17" fmla="*/ 234439 w 948498"/>
                  <a:gd name="connsiteY17" fmla="*/ 191284 h 1555521"/>
                  <a:gd name="connsiteX18" fmla="*/ 288620 w 948498"/>
                  <a:gd name="connsiteY18" fmla="*/ 95835 h 1555521"/>
                  <a:gd name="connsiteX19" fmla="*/ 309639 w 948498"/>
                  <a:gd name="connsiteY19" fmla="*/ 87362 h 1555521"/>
                  <a:gd name="connsiteX20" fmla="*/ 318003 w 948498"/>
                  <a:gd name="connsiteY20" fmla="*/ 107721 h 1555521"/>
                  <a:gd name="connsiteX21" fmla="*/ 386709 w 948498"/>
                  <a:gd name="connsiteY21" fmla="*/ 200455 h 1555521"/>
                  <a:gd name="connsiteX22" fmla="*/ 393863 w 948498"/>
                  <a:gd name="connsiteY22" fmla="*/ 218319 h 1555521"/>
                  <a:gd name="connsiteX23" fmla="*/ 374898 w 948498"/>
                  <a:gd name="connsiteY23" fmla="*/ 263622 h 1555521"/>
                  <a:gd name="connsiteX24" fmla="*/ 402006 w 948498"/>
                  <a:gd name="connsiteY24" fmla="*/ 325360 h 1555521"/>
                  <a:gd name="connsiteX25" fmla="*/ 437955 w 948498"/>
                  <a:gd name="connsiteY25" fmla="*/ 236184 h 1555521"/>
                  <a:gd name="connsiteX26" fmla="*/ 435167 w 948498"/>
                  <a:gd name="connsiteY26" fmla="*/ 169421 h 1555521"/>
                  <a:gd name="connsiteX27" fmla="*/ 404134 w 948498"/>
                  <a:gd name="connsiteY27" fmla="*/ 153904 h 1555521"/>
                  <a:gd name="connsiteX28" fmla="*/ 384985 w 948498"/>
                  <a:gd name="connsiteY28" fmla="*/ 42682 h 1555521"/>
                  <a:gd name="connsiteX29" fmla="*/ 447713 w 948498"/>
                  <a:gd name="connsiteY29" fmla="*/ 9337 h 1555521"/>
                  <a:gd name="connsiteX30" fmla="*/ 504865 w 948498"/>
                  <a:gd name="connsiteY30" fmla="*/ 37106 h 1555521"/>
                  <a:gd name="connsiteX31" fmla="*/ 519391 w 948498"/>
                  <a:gd name="connsiteY31" fmla="*/ 128997 h 1555521"/>
                  <a:gd name="connsiteX32" fmla="*/ 520932 w 948498"/>
                  <a:gd name="connsiteY32" fmla="*/ 143523 h 1555521"/>
                  <a:gd name="connsiteX33" fmla="*/ 529185 w 948498"/>
                  <a:gd name="connsiteY33" fmla="*/ 161681 h 1555521"/>
                  <a:gd name="connsiteX34" fmla="*/ 544776 w 948498"/>
                  <a:gd name="connsiteY34" fmla="*/ 147778 h 1555521"/>
                  <a:gd name="connsiteX35" fmla="*/ 563227 w 948498"/>
                  <a:gd name="connsiteY35" fmla="*/ 24561 h 1555521"/>
                  <a:gd name="connsiteX36" fmla="*/ 563814 w 948498"/>
                  <a:gd name="connsiteY36" fmla="*/ 2588 h 1555521"/>
                  <a:gd name="connsiteX37" fmla="*/ 586411 w 948498"/>
                  <a:gd name="connsiteY37" fmla="*/ 4935 h 1555521"/>
                  <a:gd name="connsiteX38" fmla="*/ 699100 w 948498"/>
                  <a:gd name="connsiteY38" fmla="*/ 161974 h 1555521"/>
                  <a:gd name="connsiteX39" fmla="*/ 694515 w 948498"/>
                  <a:gd name="connsiteY39" fmla="*/ 198620 h 1555521"/>
                  <a:gd name="connsiteX40" fmla="*/ 706950 w 948498"/>
                  <a:gd name="connsiteY40" fmla="*/ 220814 h 1555521"/>
                  <a:gd name="connsiteX41" fmla="*/ 852104 w 948498"/>
                  <a:gd name="connsiteY41" fmla="*/ 311273 h 1555521"/>
                  <a:gd name="connsiteX42" fmla="*/ 860541 w 948498"/>
                  <a:gd name="connsiteY42" fmla="*/ 362593 h 1555521"/>
                  <a:gd name="connsiteX43" fmla="*/ 849573 w 948498"/>
                  <a:gd name="connsiteY43" fmla="*/ 429135 h 1555521"/>
                  <a:gd name="connsiteX44" fmla="*/ 860064 w 948498"/>
                  <a:gd name="connsiteY44" fmla="*/ 407015 h 1555521"/>
                  <a:gd name="connsiteX45" fmla="*/ 905477 w 948498"/>
                  <a:gd name="connsiteY45" fmla="*/ 382071 h 1555521"/>
                  <a:gd name="connsiteX46" fmla="*/ 939776 w 948498"/>
                  <a:gd name="connsiteY46" fmla="*/ 413508 h 1555521"/>
                  <a:gd name="connsiteX47" fmla="*/ 909293 w 948498"/>
                  <a:gd name="connsiteY47" fmla="*/ 571501 h 1555521"/>
                  <a:gd name="connsiteX48" fmla="*/ 894216 w 948498"/>
                  <a:gd name="connsiteY48" fmla="*/ 601764 h 1555521"/>
                  <a:gd name="connsiteX49" fmla="*/ 696459 w 948498"/>
                  <a:gd name="connsiteY49" fmla="*/ 924059 h 1555521"/>
                  <a:gd name="connsiteX50" fmla="*/ 685417 w 948498"/>
                  <a:gd name="connsiteY50" fmla="*/ 951828 h 1555521"/>
                  <a:gd name="connsiteX51" fmla="*/ 706877 w 948498"/>
                  <a:gd name="connsiteY51" fmla="*/ 1092434 h 1555521"/>
                  <a:gd name="connsiteX52" fmla="*/ 775327 w 948498"/>
                  <a:gd name="connsiteY52" fmla="*/ 1158683 h 1555521"/>
                  <a:gd name="connsiteX53" fmla="*/ 793338 w 948498"/>
                  <a:gd name="connsiteY53" fmla="*/ 1203913 h 1555521"/>
                  <a:gd name="connsiteX54" fmla="*/ 741212 w 948498"/>
                  <a:gd name="connsiteY54" fmla="*/ 1274527 h 1555521"/>
                  <a:gd name="connsiteX55" fmla="*/ 622873 w 948498"/>
                  <a:gd name="connsiteY55" fmla="*/ 1511865 h 1555521"/>
                  <a:gd name="connsiteX56" fmla="*/ 611502 w 948498"/>
                  <a:gd name="connsiteY56" fmla="*/ 1544586 h 1555521"/>
                  <a:gd name="connsiteX57" fmla="*/ 578304 w 948498"/>
                  <a:gd name="connsiteY57" fmla="*/ 1547887 h 155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48498" h="1555521">
                    <a:moveTo>
                      <a:pt x="578304" y="1547887"/>
                    </a:moveTo>
                    <a:cubicBezTo>
                      <a:pt x="545509" y="1485967"/>
                      <a:pt x="518034" y="1421148"/>
                      <a:pt x="477573" y="1363373"/>
                    </a:cubicBezTo>
                    <a:cubicBezTo>
                      <a:pt x="458351" y="1335897"/>
                      <a:pt x="439826" y="1307908"/>
                      <a:pt x="421375" y="1279883"/>
                    </a:cubicBezTo>
                    <a:cubicBezTo>
                      <a:pt x="415689" y="1271262"/>
                      <a:pt x="410700" y="1262018"/>
                      <a:pt x="406592" y="1252554"/>
                    </a:cubicBezTo>
                    <a:cubicBezTo>
                      <a:pt x="394266" y="1224088"/>
                      <a:pt x="397751" y="1209342"/>
                      <a:pt x="422218" y="1190340"/>
                    </a:cubicBezTo>
                    <a:cubicBezTo>
                      <a:pt x="445145" y="1172512"/>
                      <a:pt x="457177" y="1148668"/>
                      <a:pt x="463413" y="1121120"/>
                    </a:cubicBezTo>
                    <a:cubicBezTo>
                      <a:pt x="464514" y="1116204"/>
                      <a:pt x="459671" y="1034328"/>
                      <a:pt x="459195" y="1007476"/>
                    </a:cubicBezTo>
                    <a:cubicBezTo>
                      <a:pt x="458901" y="991629"/>
                      <a:pt x="452225" y="984403"/>
                      <a:pt x="438359" y="978020"/>
                    </a:cubicBezTo>
                    <a:cubicBezTo>
                      <a:pt x="394523" y="957808"/>
                      <a:pt x="353035" y="933157"/>
                      <a:pt x="312610" y="906709"/>
                    </a:cubicBezTo>
                    <a:cubicBezTo>
                      <a:pt x="233118" y="854766"/>
                      <a:pt x="171602" y="786536"/>
                      <a:pt x="126738" y="703192"/>
                    </a:cubicBezTo>
                    <a:cubicBezTo>
                      <a:pt x="121603" y="693692"/>
                      <a:pt x="115844" y="689510"/>
                      <a:pt x="104692" y="688042"/>
                    </a:cubicBezTo>
                    <a:cubicBezTo>
                      <a:pt x="36572" y="679202"/>
                      <a:pt x="-13280" y="604626"/>
                      <a:pt x="3154" y="537570"/>
                    </a:cubicBezTo>
                    <a:cubicBezTo>
                      <a:pt x="10564" y="507416"/>
                      <a:pt x="45999" y="500226"/>
                      <a:pt x="71788" y="523777"/>
                    </a:cubicBezTo>
                    <a:cubicBezTo>
                      <a:pt x="81252" y="532434"/>
                      <a:pt x="87011" y="543769"/>
                      <a:pt x="93320" y="557892"/>
                    </a:cubicBezTo>
                    <a:cubicBezTo>
                      <a:pt x="96512" y="548684"/>
                      <a:pt x="93761" y="543292"/>
                      <a:pt x="92037" y="537863"/>
                    </a:cubicBezTo>
                    <a:cubicBezTo>
                      <a:pt x="83966" y="512735"/>
                      <a:pt x="79674" y="486837"/>
                      <a:pt x="76813" y="460719"/>
                    </a:cubicBezTo>
                    <a:cubicBezTo>
                      <a:pt x="70724" y="405658"/>
                      <a:pt x="90753" y="361676"/>
                      <a:pt x="137670" y="332659"/>
                    </a:cubicBezTo>
                    <a:cubicBezTo>
                      <a:pt x="191337" y="299498"/>
                      <a:pt x="224755" y="254635"/>
                      <a:pt x="234439" y="191284"/>
                    </a:cubicBezTo>
                    <a:cubicBezTo>
                      <a:pt x="240198" y="153391"/>
                      <a:pt x="260337" y="121770"/>
                      <a:pt x="288620" y="95835"/>
                    </a:cubicBezTo>
                    <a:cubicBezTo>
                      <a:pt x="294379" y="90553"/>
                      <a:pt x="301018" y="84464"/>
                      <a:pt x="309639" y="87362"/>
                    </a:cubicBezTo>
                    <a:cubicBezTo>
                      <a:pt x="319250" y="90590"/>
                      <a:pt x="317929" y="99980"/>
                      <a:pt x="318003" y="107721"/>
                    </a:cubicBezTo>
                    <a:cubicBezTo>
                      <a:pt x="318516" y="155298"/>
                      <a:pt x="342213" y="185965"/>
                      <a:pt x="386709" y="200455"/>
                    </a:cubicBezTo>
                    <a:cubicBezTo>
                      <a:pt x="398338" y="204233"/>
                      <a:pt x="401786" y="207021"/>
                      <a:pt x="393863" y="218319"/>
                    </a:cubicBezTo>
                    <a:cubicBezTo>
                      <a:pt x="384362" y="231818"/>
                      <a:pt x="378052" y="247152"/>
                      <a:pt x="374898" y="263622"/>
                    </a:cubicBezTo>
                    <a:cubicBezTo>
                      <a:pt x="369945" y="289667"/>
                      <a:pt x="378089" y="309072"/>
                      <a:pt x="402006" y="325360"/>
                    </a:cubicBezTo>
                    <a:cubicBezTo>
                      <a:pt x="390011" y="285375"/>
                      <a:pt x="410590" y="259220"/>
                      <a:pt x="437955" y="236184"/>
                    </a:cubicBezTo>
                    <a:cubicBezTo>
                      <a:pt x="464367" y="213954"/>
                      <a:pt x="463560" y="189376"/>
                      <a:pt x="435167" y="169421"/>
                    </a:cubicBezTo>
                    <a:cubicBezTo>
                      <a:pt x="425630" y="162708"/>
                      <a:pt x="415029" y="158049"/>
                      <a:pt x="404134" y="153904"/>
                    </a:cubicBezTo>
                    <a:cubicBezTo>
                      <a:pt x="357033" y="136003"/>
                      <a:pt x="346395" y="75146"/>
                      <a:pt x="384985" y="42682"/>
                    </a:cubicBezTo>
                    <a:cubicBezTo>
                      <a:pt x="403400" y="27202"/>
                      <a:pt x="424860" y="16454"/>
                      <a:pt x="447713" y="9337"/>
                    </a:cubicBezTo>
                    <a:cubicBezTo>
                      <a:pt x="475408" y="717"/>
                      <a:pt x="493566" y="10364"/>
                      <a:pt x="504865" y="37106"/>
                    </a:cubicBezTo>
                    <a:cubicBezTo>
                      <a:pt x="517337" y="66599"/>
                      <a:pt x="515026" y="98293"/>
                      <a:pt x="519391" y="128997"/>
                    </a:cubicBezTo>
                    <a:cubicBezTo>
                      <a:pt x="520088" y="133839"/>
                      <a:pt x="519391" y="139011"/>
                      <a:pt x="520932" y="143523"/>
                    </a:cubicBezTo>
                    <a:cubicBezTo>
                      <a:pt x="523096" y="149906"/>
                      <a:pt x="519721" y="160580"/>
                      <a:pt x="529185" y="161681"/>
                    </a:cubicBezTo>
                    <a:cubicBezTo>
                      <a:pt x="536999" y="162598"/>
                      <a:pt x="541071" y="153867"/>
                      <a:pt x="544776" y="147778"/>
                    </a:cubicBezTo>
                    <a:cubicBezTo>
                      <a:pt x="568216" y="109371"/>
                      <a:pt x="574415" y="68250"/>
                      <a:pt x="563227" y="24561"/>
                    </a:cubicBezTo>
                    <a:cubicBezTo>
                      <a:pt x="561356" y="17224"/>
                      <a:pt x="555597" y="8787"/>
                      <a:pt x="563814" y="2588"/>
                    </a:cubicBezTo>
                    <a:cubicBezTo>
                      <a:pt x="571114" y="-2915"/>
                      <a:pt x="579478" y="1560"/>
                      <a:pt x="586411" y="4935"/>
                    </a:cubicBezTo>
                    <a:cubicBezTo>
                      <a:pt x="652110" y="36996"/>
                      <a:pt x="687068" y="91323"/>
                      <a:pt x="699100" y="161974"/>
                    </a:cubicBezTo>
                    <a:cubicBezTo>
                      <a:pt x="701228" y="174557"/>
                      <a:pt x="702475" y="186332"/>
                      <a:pt x="694515" y="198620"/>
                    </a:cubicBezTo>
                    <a:cubicBezTo>
                      <a:pt x="686848" y="210432"/>
                      <a:pt x="694845" y="219163"/>
                      <a:pt x="706950" y="220814"/>
                    </a:cubicBezTo>
                    <a:cubicBezTo>
                      <a:pt x="768981" y="229251"/>
                      <a:pt x="809259" y="272536"/>
                      <a:pt x="852104" y="311273"/>
                    </a:cubicBezTo>
                    <a:cubicBezTo>
                      <a:pt x="872903" y="330055"/>
                      <a:pt x="873050" y="337685"/>
                      <a:pt x="860541" y="362593"/>
                    </a:cubicBezTo>
                    <a:cubicBezTo>
                      <a:pt x="850527" y="382548"/>
                      <a:pt x="846015" y="403311"/>
                      <a:pt x="849573" y="429135"/>
                    </a:cubicBezTo>
                    <a:cubicBezTo>
                      <a:pt x="854012" y="419671"/>
                      <a:pt x="856506" y="413031"/>
                      <a:pt x="860064" y="407015"/>
                    </a:cubicBezTo>
                    <a:cubicBezTo>
                      <a:pt x="870225" y="389848"/>
                      <a:pt x="885009" y="380274"/>
                      <a:pt x="905477" y="382071"/>
                    </a:cubicBezTo>
                    <a:cubicBezTo>
                      <a:pt x="924699" y="383722"/>
                      <a:pt x="934787" y="397221"/>
                      <a:pt x="939776" y="413508"/>
                    </a:cubicBezTo>
                    <a:cubicBezTo>
                      <a:pt x="957457" y="471284"/>
                      <a:pt x="948727" y="524731"/>
                      <a:pt x="909293" y="571501"/>
                    </a:cubicBezTo>
                    <a:cubicBezTo>
                      <a:pt x="901516" y="580709"/>
                      <a:pt x="896564" y="590026"/>
                      <a:pt x="894216" y="601764"/>
                    </a:cubicBezTo>
                    <a:cubicBezTo>
                      <a:pt x="868208" y="733639"/>
                      <a:pt x="801555" y="840790"/>
                      <a:pt x="696459" y="924059"/>
                    </a:cubicBezTo>
                    <a:cubicBezTo>
                      <a:pt x="686334" y="932093"/>
                      <a:pt x="683583" y="939576"/>
                      <a:pt x="685417" y="951828"/>
                    </a:cubicBezTo>
                    <a:cubicBezTo>
                      <a:pt x="690773" y="987447"/>
                      <a:pt x="704859" y="1087592"/>
                      <a:pt x="706877" y="1092434"/>
                    </a:cubicBezTo>
                    <a:cubicBezTo>
                      <a:pt x="720156" y="1124421"/>
                      <a:pt x="740882" y="1148522"/>
                      <a:pt x="775327" y="1158683"/>
                    </a:cubicBezTo>
                    <a:cubicBezTo>
                      <a:pt x="803609" y="1167010"/>
                      <a:pt x="808121" y="1177978"/>
                      <a:pt x="793338" y="1203913"/>
                    </a:cubicBezTo>
                    <a:cubicBezTo>
                      <a:pt x="778775" y="1229444"/>
                      <a:pt x="759407" y="1251600"/>
                      <a:pt x="741212" y="1274527"/>
                    </a:cubicBezTo>
                    <a:cubicBezTo>
                      <a:pt x="685051" y="1345361"/>
                      <a:pt x="645433" y="1424303"/>
                      <a:pt x="622873" y="1511865"/>
                    </a:cubicBezTo>
                    <a:cubicBezTo>
                      <a:pt x="620012" y="1523016"/>
                      <a:pt x="615317" y="1533691"/>
                      <a:pt x="611502" y="1544586"/>
                    </a:cubicBezTo>
                    <a:cubicBezTo>
                      <a:pt x="601891" y="1558892"/>
                      <a:pt x="590592" y="1558268"/>
                      <a:pt x="578304" y="1547887"/>
                    </a:cubicBezTo>
                    <a:close/>
                  </a:path>
                </a:pathLst>
              </a:custGeom>
              <a:solidFill>
                <a:srgbClr val="F4AB93"/>
              </a:solidFill>
              <a:ln w="3666"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xmlns="" id="{5C9EBE0D-CD09-4465-AE7B-9A65331DAC88}"/>
                  </a:ext>
                </a:extLst>
              </p:cNvPr>
              <p:cNvSpPr/>
              <p:nvPr/>
            </p:nvSpPr>
            <p:spPr>
              <a:xfrm>
                <a:off x="10163345" y="2753578"/>
                <a:ext cx="241769" cy="205337"/>
              </a:xfrm>
              <a:custGeom>
                <a:avLst/>
                <a:gdLst>
                  <a:gd name="connsiteX0" fmla="*/ 221667 w 241769"/>
                  <a:gd name="connsiteY0" fmla="*/ 151096 h 205337"/>
                  <a:gd name="connsiteX1" fmla="*/ 113306 w 241769"/>
                  <a:gd name="connsiteY1" fmla="*/ 0 h 205337"/>
                  <a:gd name="connsiteX2" fmla="*/ 7109 w 241769"/>
                  <a:gd name="connsiteY2" fmla="*/ 46147 h 205337"/>
                  <a:gd name="connsiteX3" fmla="*/ 1424 w 241769"/>
                  <a:gd name="connsiteY3" fmla="*/ 65185 h 205337"/>
                  <a:gd name="connsiteX4" fmla="*/ 1424 w 241769"/>
                  <a:gd name="connsiteY4" fmla="*/ 65185 h 205337"/>
                  <a:gd name="connsiteX5" fmla="*/ 1424 w 241769"/>
                  <a:gd name="connsiteY5" fmla="*/ 65185 h 205337"/>
                  <a:gd name="connsiteX6" fmla="*/ 72588 w 241769"/>
                  <a:gd name="connsiteY6" fmla="*/ 201535 h 205337"/>
                  <a:gd name="connsiteX7" fmla="*/ 241769 w 241769"/>
                  <a:gd name="connsiteY7" fmla="*/ 168301 h 205337"/>
                  <a:gd name="connsiteX8" fmla="*/ 221667 w 241769"/>
                  <a:gd name="connsiteY8" fmla="*/ 151096 h 2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69" h="205337">
                    <a:moveTo>
                      <a:pt x="221667" y="151096"/>
                    </a:moveTo>
                    <a:cubicBezTo>
                      <a:pt x="185608" y="100694"/>
                      <a:pt x="149439" y="50365"/>
                      <a:pt x="113306" y="0"/>
                    </a:cubicBezTo>
                    <a:cubicBezTo>
                      <a:pt x="72258" y="2384"/>
                      <a:pt x="37372" y="18782"/>
                      <a:pt x="7109" y="46147"/>
                    </a:cubicBezTo>
                    <a:cubicBezTo>
                      <a:pt x="1056" y="51613"/>
                      <a:pt x="-1988" y="57262"/>
                      <a:pt x="1424" y="65185"/>
                    </a:cubicBezTo>
                    <a:cubicBezTo>
                      <a:pt x="1424" y="65185"/>
                      <a:pt x="1424" y="65185"/>
                      <a:pt x="1424" y="65185"/>
                    </a:cubicBezTo>
                    <a:cubicBezTo>
                      <a:pt x="1424" y="65185"/>
                      <a:pt x="1424" y="65185"/>
                      <a:pt x="1424" y="65185"/>
                    </a:cubicBezTo>
                    <a:cubicBezTo>
                      <a:pt x="43682" y="116798"/>
                      <a:pt x="51019" y="157149"/>
                      <a:pt x="72588" y="201535"/>
                    </a:cubicBezTo>
                    <a:cubicBezTo>
                      <a:pt x="133298" y="212540"/>
                      <a:pt x="189239" y="199114"/>
                      <a:pt x="241769" y="168301"/>
                    </a:cubicBezTo>
                    <a:cubicBezTo>
                      <a:pt x="231571" y="166613"/>
                      <a:pt x="227023" y="158543"/>
                      <a:pt x="221667" y="151096"/>
                    </a:cubicBezTo>
                    <a:close/>
                  </a:path>
                </a:pathLst>
              </a:custGeom>
              <a:solidFill>
                <a:schemeClr val="accent4">
                  <a:lumMod val="50000"/>
                </a:schemeClr>
              </a:solidFill>
              <a:ln w="3666" cap="flat">
                <a:noFill/>
                <a:prstDash val="solid"/>
                <a:miter/>
              </a:ln>
            </p:spPr>
            <p:txBody>
              <a:bodyPr rtlCol="0" anchor="ctr"/>
              <a:lstStyle/>
              <a:p>
                <a:endParaRPr lang="ko-KR" altLang="en-US"/>
              </a:p>
            </p:txBody>
          </p:sp>
        </p:grpSp>
        <p:grpSp>
          <p:nvGrpSpPr>
            <p:cNvPr id="7" name="그룹 6">
              <a:extLst>
                <a:ext uri="{FF2B5EF4-FFF2-40B4-BE49-F238E27FC236}">
                  <a16:creationId xmlns:a16="http://schemas.microsoft.com/office/drawing/2014/main" xmlns="" id="{5F517699-9D62-4882-9392-D4B0F18DE0D6}"/>
                </a:ext>
              </a:extLst>
            </p:cNvPr>
            <p:cNvGrpSpPr/>
            <p:nvPr/>
          </p:nvGrpSpPr>
          <p:grpSpPr>
            <a:xfrm>
              <a:off x="9232273" y="2240828"/>
              <a:ext cx="1014914" cy="1246329"/>
              <a:chOff x="9232273" y="2240828"/>
              <a:chExt cx="1014914" cy="1246329"/>
            </a:xfrm>
          </p:grpSpPr>
          <p:sp>
            <p:nvSpPr>
              <p:cNvPr id="9" name="자유형: 도형 8">
                <a:extLst>
                  <a:ext uri="{FF2B5EF4-FFF2-40B4-BE49-F238E27FC236}">
                    <a16:creationId xmlns:a16="http://schemas.microsoft.com/office/drawing/2014/main" xmlns="" id="{7B626A27-FCD6-40CA-8DB4-0D1A6A38221C}"/>
                  </a:ext>
                </a:extLst>
              </p:cNvPr>
              <p:cNvSpPr/>
              <p:nvPr/>
            </p:nvSpPr>
            <p:spPr>
              <a:xfrm>
                <a:off x="9232273" y="2240828"/>
                <a:ext cx="1014914" cy="988012"/>
              </a:xfrm>
              <a:custGeom>
                <a:avLst/>
                <a:gdLst>
                  <a:gd name="connsiteX0" fmla="*/ 1014298 w 1014914"/>
                  <a:gd name="connsiteY0" fmla="*/ 958960 h 988012"/>
                  <a:gd name="connsiteX1" fmla="*/ 791560 w 1014914"/>
                  <a:gd name="connsiteY1" fmla="*/ 136348 h 988012"/>
                  <a:gd name="connsiteX2" fmla="*/ 791487 w 1014914"/>
                  <a:gd name="connsiteY2" fmla="*/ 130882 h 988012"/>
                  <a:gd name="connsiteX3" fmla="*/ 791487 w 1014914"/>
                  <a:gd name="connsiteY3" fmla="*/ 130882 h 988012"/>
                  <a:gd name="connsiteX4" fmla="*/ 761921 w 1014914"/>
                  <a:gd name="connsiteY4" fmla="*/ 18009 h 988012"/>
                  <a:gd name="connsiteX5" fmla="*/ 735472 w 1014914"/>
                  <a:gd name="connsiteY5" fmla="*/ 2603 h 988012"/>
                  <a:gd name="connsiteX6" fmla="*/ 634595 w 1014914"/>
                  <a:gd name="connsiteY6" fmla="*/ 34297 h 988012"/>
                  <a:gd name="connsiteX7" fmla="*/ 464313 w 1014914"/>
                  <a:gd name="connsiteY7" fmla="*/ 89247 h 988012"/>
                  <a:gd name="connsiteX8" fmla="*/ 88241 w 1014914"/>
                  <a:gd name="connsiteY8" fmla="*/ 210374 h 988012"/>
                  <a:gd name="connsiteX9" fmla="*/ 16783 w 1014914"/>
                  <a:gd name="connsiteY9" fmla="*/ 253036 h 988012"/>
                  <a:gd name="connsiteX10" fmla="*/ 6108 w 1014914"/>
                  <a:gd name="connsiteY10" fmla="*/ 316937 h 988012"/>
                  <a:gd name="connsiteX11" fmla="*/ 84426 w 1014914"/>
                  <a:gd name="connsiteY11" fmla="*/ 232457 h 988012"/>
                  <a:gd name="connsiteX12" fmla="*/ 293921 w 1014914"/>
                  <a:gd name="connsiteY12" fmla="*/ 167675 h 988012"/>
                  <a:gd name="connsiteX13" fmla="*/ 721680 w 1014914"/>
                  <a:gd name="connsiteY13" fmla="*/ 35727 h 988012"/>
                  <a:gd name="connsiteX14" fmla="*/ 741525 w 1014914"/>
                  <a:gd name="connsiteY14" fmla="*/ 46805 h 988012"/>
                  <a:gd name="connsiteX15" fmla="*/ 1000836 w 1014914"/>
                  <a:gd name="connsiteY15" fmla="*/ 988013 h 988012"/>
                  <a:gd name="connsiteX16" fmla="*/ 1014298 w 1014914"/>
                  <a:gd name="connsiteY16" fmla="*/ 958960 h 98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914" h="988012">
                    <a:moveTo>
                      <a:pt x="1014298" y="958960"/>
                    </a:moveTo>
                    <a:cubicBezTo>
                      <a:pt x="1004944" y="922497"/>
                      <a:pt x="830371" y="286894"/>
                      <a:pt x="791560" y="136348"/>
                    </a:cubicBezTo>
                    <a:cubicBezTo>
                      <a:pt x="791120" y="134624"/>
                      <a:pt x="791487" y="132716"/>
                      <a:pt x="791487" y="130882"/>
                    </a:cubicBezTo>
                    <a:cubicBezTo>
                      <a:pt x="791487" y="130882"/>
                      <a:pt x="791487" y="130882"/>
                      <a:pt x="791487" y="130882"/>
                    </a:cubicBezTo>
                    <a:cubicBezTo>
                      <a:pt x="781509" y="93282"/>
                      <a:pt x="770835" y="55829"/>
                      <a:pt x="761921" y="18009"/>
                    </a:cubicBezTo>
                    <a:cubicBezTo>
                      <a:pt x="758069" y="1759"/>
                      <a:pt x="753154" y="-3817"/>
                      <a:pt x="735472" y="2603"/>
                    </a:cubicBezTo>
                    <a:cubicBezTo>
                      <a:pt x="702348" y="14598"/>
                      <a:pt x="668270" y="23878"/>
                      <a:pt x="634595" y="34297"/>
                    </a:cubicBezTo>
                    <a:cubicBezTo>
                      <a:pt x="577846" y="52601"/>
                      <a:pt x="521062" y="70979"/>
                      <a:pt x="464313" y="89247"/>
                    </a:cubicBezTo>
                    <a:cubicBezTo>
                      <a:pt x="338931" y="129598"/>
                      <a:pt x="213513" y="169729"/>
                      <a:pt x="88241" y="210374"/>
                    </a:cubicBezTo>
                    <a:cubicBezTo>
                      <a:pt x="61353" y="219104"/>
                      <a:pt x="35785" y="231026"/>
                      <a:pt x="16783" y="253036"/>
                    </a:cubicBezTo>
                    <a:cubicBezTo>
                      <a:pt x="496" y="271891"/>
                      <a:pt x="-5667" y="293094"/>
                      <a:pt x="6108" y="316937"/>
                    </a:cubicBezTo>
                    <a:cubicBezTo>
                      <a:pt x="11060" y="269176"/>
                      <a:pt x="43818" y="247057"/>
                      <a:pt x="84426" y="232457"/>
                    </a:cubicBezTo>
                    <a:cubicBezTo>
                      <a:pt x="153280" y="207733"/>
                      <a:pt x="223747" y="188181"/>
                      <a:pt x="293921" y="167675"/>
                    </a:cubicBezTo>
                    <a:cubicBezTo>
                      <a:pt x="437168" y="125820"/>
                      <a:pt x="577480" y="74501"/>
                      <a:pt x="721680" y="35727"/>
                    </a:cubicBezTo>
                    <a:cubicBezTo>
                      <a:pt x="733601" y="32499"/>
                      <a:pt x="737930" y="33673"/>
                      <a:pt x="741525" y="46805"/>
                    </a:cubicBezTo>
                    <a:cubicBezTo>
                      <a:pt x="790790" y="228495"/>
                      <a:pt x="988070" y="941609"/>
                      <a:pt x="1000836" y="988013"/>
                    </a:cubicBezTo>
                    <a:cubicBezTo>
                      <a:pt x="1009603" y="977705"/>
                      <a:pt x="1017160" y="970185"/>
                      <a:pt x="1014298" y="958960"/>
                    </a:cubicBezTo>
                    <a:close/>
                  </a:path>
                </a:pathLst>
              </a:custGeom>
              <a:solidFill>
                <a:srgbClr val="AC342A"/>
              </a:solidFill>
              <a:ln w="3666"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xmlns="" id="{06C0D5A2-F7D4-4055-920C-76E4E8AF2782}"/>
                  </a:ext>
                </a:extLst>
              </p:cNvPr>
              <p:cNvSpPr/>
              <p:nvPr/>
            </p:nvSpPr>
            <p:spPr>
              <a:xfrm>
                <a:off x="9238638" y="2275035"/>
                <a:ext cx="984135" cy="1003657"/>
              </a:xfrm>
              <a:custGeom>
                <a:avLst/>
                <a:gdLst>
                  <a:gd name="connsiteX0" fmla="*/ 982879 w 984135"/>
                  <a:gd name="connsiteY0" fmla="*/ 932456 h 1003657"/>
                  <a:gd name="connsiteX1" fmla="*/ 735123 w 984135"/>
                  <a:gd name="connsiteY1" fmla="*/ 12599 h 1003657"/>
                  <a:gd name="connsiteX2" fmla="*/ 715278 w 984135"/>
                  <a:gd name="connsiteY2" fmla="*/ 1520 h 1003657"/>
                  <a:gd name="connsiteX3" fmla="*/ 287520 w 984135"/>
                  <a:gd name="connsiteY3" fmla="*/ 133468 h 1003657"/>
                  <a:gd name="connsiteX4" fmla="*/ 78024 w 984135"/>
                  <a:gd name="connsiteY4" fmla="*/ 198250 h 1003657"/>
                  <a:gd name="connsiteX5" fmla="*/ 0 w 984135"/>
                  <a:gd name="connsiteY5" fmla="*/ 280750 h 1003657"/>
                  <a:gd name="connsiteX6" fmla="*/ 652954 w 984135"/>
                  <a:gd name="connsiteY6" fmla="*/ 92017 h 1003657"/>
                  <a:gd name="connsiteX7" fmla="*/ 702586 w 984135"/>
                  <a:gd name="connsiteY7" fmla="*/ 119162 h 1003657"/>
                  <a:gd name="connsiteX8" fmla="*/ 945572 w 984135"/>
                  <a:gd name="connsiteY8" fmla="*/ 1003658 h 1003657"/>
                  <a:gd name="connsiteX9" fmla="*/ 983466 w 984135"/>
                  <a:gd name="connsiteY9" fmla="*/ 953806 h 1003657"/>
                  <a:gd name="connsiteX10" fmla="*/ 982879 w 984135"/>
                  <a:gd name="connsiteY10" fmla="*/ 932456 h 10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135" h="1003657">
                    <a:moveTo>
                      <a:pt x="982879" y="932456"/>
                    </a:moveTo>
                    <a:cubicBezTo>
                      <a:pt x="964868" y="863456"/>
                      <a:pt x="782114" y="185888"/>
                      <a:pt x="735123" y="12599"/>
                    </a:cubicBezTo>
                    <a:cubicBezTo>
                      <a:pt x="731565" y="-570"/>
                      <a:pt x="727236" y="-1708"/>
                      <a:pt x="715278" y="1520"/>
                    </a:cubicBezTo>
                    <a:cubicBezTo>
                      <a:pt x="571078" y="40331"/>
                      <a:pt x="430729" y="91613"/>
                      <a:pt x="287520" y="133468"/>
                    </a:cubicBezTo>
                    <a:cubicBezTo>
                      <a:pt x="217346" y="153974"/>
                      <a:pt x="146878" y="173526"/>
                      <a:pt x="78024" y="198250"/>
                    </a:cubicBezTo>
                    <a:cubicBezTo>
                      <a:pt x="38003" y="212630"/>
                      <a:pt x="5686" y="234383"/>
                      <a:pt x="0" y="280750"/>
                    </a:cubicBezTo>
                    <a:cubicBezTo>
                      <a:pt x="807" y="282180"/>
                      <a:pt x="436122" y="156322"/>
                      <a:pt x="652954" y="92017"/>
                    </a:cubicBezTo>
                    <a:cubicBezTo>
                      <a:pt x="691654" y="80535"/>
                      <a:pt x="692021" y="80498"/>
                      <a:pt x="702586" y="119162"/>
                    </a:cubicBezTo>
                    <a:cubicBezTo>
                      <a:pt x="743890" y="270295"/>
                      <a:pt x="922719" y="921672"/>
                      <a:pt x="945572" y="1003658"/>
                    </a:cubicBezTo>
                    <a:cubicBezTo>
                      <a:pt x="962960" y="988104"/>
                      <a:pt x="969343" y="972551"/>
                      <a:pt x="983466" y="953806"/>
                    </a:cubicBezTo>
                    <a:cubicBezTo>
                      <a:pt x="984163" y="946689"/>
                      <a:pt x="984750" y="939720"/>
                      <a:pt x="982879" y="932456"/>
                    </a:cubicBezTo>
                    <a:close/>
                  </a:path>
                </a:pathLst>
              </a:custGeom>
              <a:solidFill>
                <a:srgbClr val="FEFEFE"/>
              </a:solidFill>
              <a:ln w="3666"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xmlns="" id="{35543E65-B978-40F6-816C-AECA6A584570}"/>
                  </a:ext>
                </a:extLst>
              </p:cNvPr>
              <p:cNvSpPr/>
              <p:nvPr/>
            </p:nvSpPr>
            <p:spPr>
              <a:xfrm>
                <a:off x="9241022" y="2351240"/>
                <a:ext cx="943904" cy="1135917"/>
              </a:xfrm>
              <a:custGeom>
                <a:avLst/>
                <a:gdLst>
                  <a:gd name="connsiteX0" fmla="*/ 942602 w 943904"/>
                  <a:gd name="connsiteY0" fmla="*/ 897006 h 1135917"/>
                  <a:gd name="connsiteX1" fmla="*/ 704860 w 943904"/>
                  <a:gd name="connsiteY1" fmla="*/ 27110 h 1135917"/>
                  <a:gd name="connsiteX2" fmla="*/ 661941 w 943904"/>
                  <a:gd name="connsiteY2" fmla="*/ 3339 h 1135917"/>
                  <a:gd name="connsiteX3" fmla="*/ 24761 w 943904"/>
                  <a:gd name="connsiteY3" fmla="*/ 192513 h 1135917"/>
                  <a:gd name="connsiteX4" fmla="*/ 0 w 943904"/>
                  <a:gd name="connsiteY4" fmla="*/ 208800 h 1135917"/>
                  <a:gd name="connsiteX5" fmla="*/ 290565 w 943904"/>
                  <a:gd name="connsiteY5" fmla="*/ 1121431 h 1135917"/>
                  <a:gd name="connsiteX6" fmla="*/ 312904 w 943904"/>
                  <a:gd name="connsiteY6" fmla="*/ 1134050 h 1135917"/>
                  <a:gd name="connsiteX7" fmla="*/ 935815 w 943904"/>
                  <a:gd name="connsiteY7" fmla="*/ 927416 h 1135917"/>
                  <a:gd name="connsiteX8" fmla="*/ 942602 w 943904"/>
                  <a:gd name="connsiteY8" fmla="*/ 897006 h 113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904" h="1135917">
                    <a:moveTo>
                      <a:pt x="942602" y="897006"/>
                    </a:moveTo>
                    <a:cubicBezTo>
                      <a:pt x="923710" y="827529"/>
                      <a:pt x="743780" y="172080"/>
                      <a:pt x="704860" y="27110"/>
                    </a:cubicBezTo>
                    <a:cubicBezTo>
                      <a:pt x="697707" y="442"/>
                      <a:pt x="688720" y="-4401"/>
                      <a:pt x="661941" y="3339"/>
                    </a:cubicBezTo>
                    <a:cubicBezTo>
                      <a:pt x="616198" y="16582"/>
                      <a:pt x="82206" y="175859"/>
                      <a:pt x="24761" y="192513"/>
                    </a:cubicBezTo>
                    <a:cubicBezTo>
                      <a:pt x="15114" y="195301"/>
                      <a:pt x="3852" y="196731"/>
                      <a:pt x="0" y="208800"/>
                    </a:cubicBezTo>
                    <a:cubicBezTo>
                      <a:pt x="5282" y="242071"/>
                      <a:pt x="265070" y="1040546"/>
                      <a:pt x="290565" y="1121431"/>
                    </a:cubicBezTo>
                    <a:cubicBezTo>
                      <a:pt x="294526" y="1133977"/>
                      <a:pt x="298048" y="1138966"/>
                      <a:pt x="312904" y="1134050"/>
                    </a:cubicBezTo>
                    <a:cubicBezTo>
                      <a:pt x="429372" y="1095680"/>
                      <a:pt x="913328" y="941282"/>
                      <a:pt x="935815" y="927416"/>
                    </a:cubicBezTo>
                    <a:cubicBezTo>
                      <a:pt x="943959" y="922647"/>
                      <a:pt x="945389" y="907167"/>
                      <a:pt x="942602" y="897006"/>
                    </a:cubicBezTo>
                    <a:close/>
                  </a:path>
                </a:pathLst>
              </a:custGeom>
              <a:solidFill>
                <a:srgbClr val="DC5849"/>
              </a:solidFill>
              <a:ln w="3666"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xmlns="" id="{8A97B7CD-5E37-44DA-A4DE-D5EF768C2CB1}"/>
                  </a:ext>
                </a:extLst>
              </p:cNvPr>
              <p:cNvSpPr/>
              <p:nvPr/>
            </p:nvSpPr>
            <p:spPr>
              <a:xfrm>
                <a:off x="9449297" y="2554354"/>
                <a:ext cx="406061" cy="312708"/>
              </a:xfrm>
              <a:custGeom>
                <a:avLst/>
                <a:gdLst>
                  <a:gd name="connsiteX0" fmla="*/ 2174 w 406061"/>
                  <a:gd name="connsiteY0" fmla="*/ 136240 h 312708"/>
                  <a:gd name="connsiteX1" fmla="*/ 15710 w 406061"/>
                  <a:gd name="connsiteY1" fmla="*/ 109938 h 312708"/>
                  <a:gd name="connsiteX2" fmla="*/ 329165 w 406061"/>
                  <a:gd name="connsiteY2" fmla="*/ 2274 h 312708"/>
                  <a:gd name="connsiteX3" fmla="*/ 356310 w 406061"/>
                  <a:gd name="connsiteY3" fmla="*/ 22487 h 312708"/>
                  <a:gd name="connsiteX4" fmla="*/ 401283 w 406061"/>
                  <a:gd name="connsiteY4" fmla="*/ 170025 h 312708"/>
                  <a:gd name="connsiteX5" fmla="*/ 391746 w 406061"/>
                  <a:gd name="connsiteY5" fmla="*/ 206598 h 312708"/>
                  <a:gd name="connsiteX6" fmla="*/ 92927 w 406061"/>
                  <a:gd name="connsiteY6" fmla="*/ 311254 h 312708"/>
                  <a:gd name="connsiteX7" fmla="*/ 59253 w 406061"/>
                  <a:gd name="connsiteY7" fmla="*/ 295150 h 312708"/>
                  <a:gd name="connsiteX8" fmla="*/ 2174 w 406061"/>
                  <a:gd name="connsiteY8" fmla="*/ 136240 h 3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61" h="312708">
                    <a:moveTo>
                      <a:pt x="2174" y="136240"/>
                    </a:moveTo>
                    <a:cubicBezTo>
                      <a:pt x="-2888" y="120943"/>
                      <a:pt x="597" y="115074"/>
                      <a:pt x="15710" y="109938"/>
                    </a:cubicBezTo>
                    <a:cubicBezTo>
                      <a:pt x="120403" y="74613"/>
                      <a:pt x="224802" y="38480"/>
                      <a:pt x="329165" y="2274"/>
                    </a:cubicBezTo>
                    <a:cubicBezTo>
                      <a:pt x="345195" y="-3301"/>
                      <a:pt x="348533" y="624"/>
                      <a:pt x="356310" y="22487"/>
                    </a:cubicBezTo>
                    <a:cubicBezTo>
                      <a:pt x="379824" y="88589"/>
                      <a:pt x="387161" y="117935"/>
                      <a:pt x="401283" y="170025"/>
                    </a:cubicBezTo>
                    <a:cubicBezTo>
                      <a:pt x="407740" y="193869"/>
                      <a:pt x="410234" y="200691"/>
                      <a:pt x="391746" y="206598"/>
                    </a:cubicBezTo>
                    <a:cubicBezTo>
                      <a:pt x="320214" y="229414"/>
                      <a:pt x="177775" y="282017"/>
                      <a:pt x="92927" y="311254"/>
                    </a:cubicBezTo>
                    <a:cubicBezTo>
                      <a:pt x="79171" y="315986"/>
                      <a:pt x="64205" y="308796"/>
                      <a:pt x="59253" y="295150"/>
                    </a:cubicBezTo>
                    <a:cubicBezTo>
                      <a:pt x="41388" y="245812"/>
                      <a:pt x="16187" y="178498"/>
                      <a:pt x="2174" y="136240"/>
                    </a:cubicBezTo>
                    <a:close/>
                  </a:path>
                </a:pathLst>
              </a:custGeom>
              <a:solidFill>
                <a:srgbClr val="DE7265"/>
              </a:solidFill>
              <a:ln w="3666" cap="flat">
                <a:noFill/>
                <a:prstDash val="solid"/>
                <a:miter/>
              </a:ln>
            </p:spPr>
            <p:txBody>
              <a:bodyPr rtlCol="0" anchor="ctr"/>
              <a:lstStyle/>
              <a:p>
                <a:endParaRPr lang="ko-KR" altLang="en-US"/>
              </a:p>
            </p:txBody>
          </p:sp>
        </p:grpSp>
        <p:sp>
          <p:nvSpPr>
            <p:cNvPr id="8" name="자유형: 도형 7">
              <a:extLst>
                <a:ext uri="{FF2B5EF4-FFF2-40B4-BE49-F238E27FC236}">
                  <a16:creationId xmlns:a16="http://schemas.microsoft.com/office/drawing/2014/main" xmlns="" id="{5EF2C35C-202C-4E6A-872F-2FAED9D6B2E9}"/>
                </a:ext>
              </a:extLst>
            </p:cNvPr>
            <p:cNvSpPr/>
            <p:nvPr/>
          </p:nvSpPr>
          <p:spPr>
            <a:xfrm>
              <a:off x="9341642" y="2816026"/>
              <a:ext cx="894641" cy="410257"/>
            </a:xfrm>
            <a:custGeom>
              <a:avLst/>
              <a:gdLst>
                <a:gd name="connsiteX0" fmla="*/ 825805 w 894641"/>
                <a:gd name="connsiteY0" fmla="*/ 244 h 410257"/>
                <a:gd name="connsiteX1" fmla="*/ 633550 w 894641"/>
                <a:gd name="connsiteY1" fmla="*/ 62054 h 410257"/>
                <a:gd name="connsiteX2" fmla="*/ 434546 w 894641"/>
                <a:gd name="connsiteY2" fmla="*/ 124305 h 410257"/>
                <a:gd name="connsiteX3" fmla="*/ 403989 w 894641"/>
                <a:gd name="connsiteY3" fmla="*/ 116822 h 410257"/>
                <a:gd name="connsiteX4" fmla="*/ 252783 w 894641"/>
                <a:gd name="connsiteY4" fmla="*/ 31974 h 410257"/>
                <a:gd name="connsiteX5" fmla="*/ 252783 w 894641"/>
                <a:gd name="connsiteY5" fmla="*/ 31974 h 410257"/>
                <a:gd name="connsiteX6" fmla="*/ 252783 w 894641"/>
                <a:gd name="connsiteY6" fmla="*/ 31974 h 410257"/>
                <a:gd name="connsiteX7" fmla="*/ 157151 w 894641"/>
                <a:gd name="connsiteY7" fmla="*/ 24748 h 410257"/>
                <a:gd name="connsiteX8" fmla="*/ 157151 w 894641"/>
                <a:gd name="connsiteY8" fmla="*/ 24748 h 410257"/>
                <a:gd name="connsiteX9" fmla="*/ 157151 w 894641"/>
                <a:gd name="connsiteY9" fmla="*/ 24748 h 410257"/>
                <a:gd name="connsiteX10" fmla="*/ 157664 w 894641"/>
                <a:gd name="connsiteY10" fmla="*/ 45657 h 410257"/>
                <a:gd name="connsiteX11" fmla="*/ 207590 w 894641"/>
                <a:gd name="connsiteY11" fmla="*/ 82597 h 410257"/>
                <a:gd name="connsiteX12" fmla="*/ 262651 w 894641"/>
                <a:gd name="connsiteY12" fmla="*/ 124782 h 410257"/>
                <a:gd name="connsiteX13" fmla="*/ 255461 w 894641"/>
                <a:gd name="connsiteY13" fmla="*/ 154568 h 410257"/>
                <a:gd name="connsiteX14" fmla="*/ 162176 w 894641"/>
                <a:gd name="connsiteY14" fmla="*/ 170635 h 410257"/>
                <a:gd name="connsiteX15" fmla="*/ 72450 w 894641"/>
                <a:gd name="connsiteY15" fmla="*/ 171699 h 410257"/>
                <a:gd name="connsiteX16" fmla="*/ 25863 w 894641"/>
                <a:gd name="connsiteY16" fmla="*/ 147048 h 410257"/>
                <a:gd name="connsiteX17" fmla="*/ 25863 w 894641"/>
                <a:gd name="connsiteY17" fmla="*/ 147048 h 410257"/>
                <a:gd name="connsiteX18" fmla="*/ 13171 w 894641"/>
                <a:gd name="connsiteY18" fmla="*/ 221991 h 410257"/>
                <a:gd name="connsiteX19" fmla="*/ 12841 w 894641"/>
                <a:gd name="connsiteY19" fmla="*/ 237215 h 410257"/>
                <a:gd name="connsiteX20" fmla="*/ 39876 w 894641"/>
                <a:gd name="connsiteY20" fmla="*/ 295173 h 410257"/>
                <a:gd name="connsiteX21" fmla="*/ 51101 w 894641"/>
                <a:gd name="connsiteY21" fmla="*/ 312708 h 410257"/>
                <a:gd name="connsiteX22" fmla="*/ 85986 w 894641"/>
                <a:gd name="connsiteY22" fmla="*/ 362780 h 410257"/>
                <a:gd name="connsiteX23" fmla="*/ 102897 w 894641"/>
                <a:gd name="connsiteY23" fmla="*/ 382589 h 410257"/>
                <a:gd name="connsiteX24" fmla="*/ 107996 w 894641"/>
                <a:gd name="connsiteY24" fmla="*/ 396088 h 410257"/>
                <a:gd name="connsiteX25" fmla="*/ 150511 w 894641"/>
                <a:gd name="connsiteY25" fmla="*/ 410174 h 410257"/>
                <a:gd name="connsiteX26" fmla="*/ 260229 w 894641"/>
                <a:gd name="connsiteY26" fmla="*/ 393520 h 410257"/>
                <a:gd name="connsiteX27" fmla="*/ 433299 w 894641"/>
                <a:gd name="connsiteY27" fmla="*/ 303574 h 410257"/>
                <a:gd name="connsiteX28" fmla="*/ 503620 w 894641"/>
                <a:gd name="connsiteY28" fmla="*/ 261499 h 410257"/>
                <a:gd name="connsiteX29" fmla="*/ 725257 w 894641"/>
                <a:gd name="connsiteY29" fmla="*/ 192755 h 410257"/>
                <a:gd name="connsiteX30" fmla="*/ 894291 w 894641"/>
                <a:gd name="connsiteY30" fmla="*/ 139052 h 410257"/>
                <a:gd name="connsiteX31" fmla="*/ 825805 w 894641"/>
                <a:gd name="connsiteY31" fmla="*/ 244 h 4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4641" h="410257">
                  <a:moveTo>
                    <a:pt x="825805" y="244"/>
                  </a:moveTo>
                  <a:cubicBezTo>
                    <a:pt x="815827" y="-4158"/>
                    <a:pt x="663557" y="52407"/>
                    <a:pt x="633550" y="62054"/>
                  </a:cubicBezTo>
                  <a:cubicBezTo>
                    <a:pt x="567374" y="83257"/>
                    <a:pt x="500722" y="103102"/>
                    <a:pt x="434546" y="124305"/>
                  </a:cubicBezTo>
                  <a:cubicBezTo>
                    <a:pt x="421670" y="128450"/>
                    <a:pt x="413527" y="126286"/>
                    <a:pt x="403989" y="116822"/>
                  </a:cubicBezTo>
                  <a:cubicBezTo>
                    <a:pt x="361474" y="74746"/>
                    <a:pt x="311365" y="45657"/>
                    <a:pt x="252783" y="31974"/>
                  </a:cubicBezTo>
                  <a:cubicBezTo>
                    <a:pt x="252783" y="31974"/>
                    <a:pt x="252783" y="31974"/>
                    <a:pt x="252783" y="31974"/>
                  </a:cubicBezTo>
                  <a:cubicBezTo>
                    <a:pt x="252783" y="31974"/>
                    <a:pt x="252783" y="31974"/>
                    <a:pt x="252783" y="31974"/>
                  </a:cubicBezTo>
                  <a:cubicBezTo>
                    <a:pt x="221236" y="25005"/>
                    <a:pt x="189835" y="16384"/>
                    <a:pt x="157151" y="24748"/>
                  </a:cubicBezTo>
                  <a:lnTo>
                    <a:pt x="157151" y="24748"/>
                  </a:lnTo>
                  <a:lnTo>
                    <a:pt x="157151" y="24748"/>
                  </a:lnTo>
                  <a:cubicBezTo>
                    <a:pt x="146660" y="31974"/>
                    <a:pt x="150841" y="38797"/>
                    <a:pt x="157664" y="45657"/>
                  </a:cubicBezTo>
                  <a:cubicBezTo>
                    <a:pt x="172447" y="60514"/>
                    <a:pt x="190532" y="70858"/>
                    <a:pt x="207590" y="82597"/>
                  </a:cubicBezTo>
                  <a:cubicBezTo>
                    <a:pt x="226665" y="95729"/>
                    <a:pt x="247097" y="107101"/>
                    <a:pt x="262651" y="124782"/>
                  </a:cubicBezTo>
                  <a:cubicBezTo>
                    <a:pt x="275416" y="139308"/>
                    <a:pt x="273325" y="147158"/>
                    <a:pt x="255461" y="154568"/>
                  </a:cubicBezTo>
                  <a:cubicBezTo>
                    <a:pt x="225564" y="166967"/>
                    <a:pt x="193834" y="169205"/>
                    <a:pt x="162176" y="170635"/>
                  </a:cubicBezTo>
                  <a:cubicBezTo>
                    <a:pt x="132316" y="171993"/>
                    <a:pt x="102347" y="171552"/>
                    <a:pt x="72450" y="171699"/>
                  </a:cubicBezTo>
                  <a:cubicBezTo>
                    <a:pt x="52642" y="171809"/>
                    <a:pt x="37455" y="162712"/>
                    <a:pt x="25863" y="147048"/>
                  </a:cubicBezTo>
                  <a:cubicBezTo>
                    <a:pt x="25863" y="147048"/>
                    <a:pt x="25863" y="147048"/>
                    <a:pt x="25863" y="147048"/>
                  </a:cubicBezTo>
                  <a:cubicBezTo>
                    <a:pt x="-4584" y="174634"/>
                    <a:pt x="-7262" y="188757"/>
                    <a:pt x="13171" y="221991"/>
                  </a:cubicBezTo>
                  <a:cubicBezTo>
                    <a:pt x="16913" y="228081"/>
                    <a:pt x="14235" y="232189"/>
                    <a:pt x="12841" y="237215"/>
                  </a:cubicBezTo>
                  <a:cubicBezTo>
                    <a:pt x="5577" y="263516"/>
                    <a:pt x="14822" y="284939"/>
                    <a:pt x="39876" y="295173"/>
                  </a:cubicBezTo>
                  <a:cubicBezTo>
                    <a:pt x="49193" y="298988"/>
                    <a:pt x="51358" y="303794"/>
                    <a:pt x="51101" y="312708"/>
                  </a:cubicBezTo>
                  <a:cubicBezTo>
                    <a:pt x="50404" y="337762"/>
                    <a:pt x="63573" y="354086"/>
                    <a:pt x="85986" y="362780"/>
                  </a:cubicBezTo>
                  <a:cubicBezTo>
                    <a:pt x="95890" y="366632"/>
                    <a:pt x="103080" y="370373"/>
                    <a:pt x="102897" y="382589"/>
                  </a:cubicBezTo>
                  <a:cubicBezTo>
                    <a:pt x="102824" y="387064"/>
                    <a:pt x="106198" y="391576"/>
                    <a:pt x="107996" y="396088"/>
                  </a:cubicBezTo>
                  <a:cubicBezTo>
                    <a:pt x="120431" y="406139"/>
                    <a:pt x="134774" y="409771"/>
                    <a:pt x="150511" y="410174"/>
                  </a:cubicBezTo>
                  <a:cubicBezTo>
                    <a:pt x="188111" y="411091"/>
                    <a:pt x="224464" y="404342"/>
                    <a:pt x="260229" y="393520"/>
                  </a:cubicBezTo>
                  <a:cubicBezTo>
                    <a:pt x="323544" y="374372"/>
                    <a:pt x="377505" y="337285"/>
                    <a:pt x="433299" y="303574"/>
                  </a:cubicBezTo>
                  <a:cubicBezTo>
                    <a:pt x="456666" y="289451"/>
                    <a:pt x="477098" y="269936"/>
                    <a:pt x="503620" y="261499"/>
                  </a:cubicBezTo>
                  <a:cubicBezTo>
                    <a:pt x="577352" y="238095"/>
                    <a:pt x="651232" y="215168"/>
                    <a:pt x="725257" y="192755"/>
                  </a:cubicBezTo>
                  <a:cubicBezTo>
                    <a:pt x="738317" y="188793"/>
                    <a:pt x="880682" y="143674"/>
                    <a:pt x="894291" y="139052"/>
                  </a:cubicBezTo>
                  <a:cubicBezTo>
                    <a:pt x="900014" y="128670"/>
                    <a:pt x="833692" y="5820"/>
                    <a:pt x="825805" y="244"/>
                  </a:cubicBezTo>
                  <a:close/>
                </a:path>
              </a:pathLst>
            </a:custGeom>
            <a:solidFill>
              <a:srgbClr val="EBAE93"/>
            </a:solidFill>
            <a:ln w="3666" cap="flat">
              <a:noFill/>
              <a:prstDash val="solid"/>
              <a:miter/>
            </a:ln>
          </p:spPr>
          <p:txBody>
            <a:bodyPr rtlCol="0" anchor="ctr"/>
            <a:lstStyle/>
            <a:p>
              <a:endParaRPr lang="ko-KR" altLang="en-US"/>
            </a:p>
          </p:txBody>
        </p:sp>
      </p:grpSp>
      <p:grpSp>
        <p:nvGrpSpPr>
          <p:cNvPr id="39" name="Group 21">
            <a:extLst>
              <a:ext uri="{FF2B5EF4-FFF2-40B4-BE49-F238E27FC236}">
                <a16:creationId xmlns:a16="http://schemas.microsoft.com/office/drawing/2014/main" xmlns="" id="{A05D8064-51DD-4EB1-9B13-A233E107F22C}"/>
              </a:ext>
            </a:extLst>
          </p:cNvPr>
          <p:cNvGrpSpPr/>
          <p:nvPr/>
        </p:nvGrpSpPr>
        <p:grpSpPr>
          <a:xfrm>
            <a:off x="5333091" y="1788029"/>
            <a:ext cx="3204859" cy="458869"/>
            <a:chOff x="5024742" y="3637418"/>
            <a:chExt cx="3204859" cy="458869"/>
          </a:xfrm>
        </p:grpSpPr>
        <p:sp>
          <p:nvSpPr>
            <p:cNvPr id="40" name="TextBox 39">
              <a:extLst>
                <a:ext uri="{FF2B5EF4-FFF2-40B4-BE49-F238E27FC236}">
                  <a16:creationId xmlns:a16="http://schemas.microsoft.com/office/drawing/2014/main" xmlns="" id="{2166DADA-A268-430F-B646-601E948CCDC4}"/>
                </a:ext>
              </a:extLst>
            </p:cNvPr>
            <p:cNvSpPr txBox="1"/>
            <p:nvPr/>
          </p:nvSpPr>
          <p:spPr>
            <a:xfrm>
              <a:off x="5024742" y="3726955"/>
              <a:ext cx="1362075" cy="369332"/>
            </a:xfrm>
            <a:prstGeom prst="rect">
              <a:avLst/>
            </a:prstGeom>
            <a:noFill/>
          </p:spPr>
          <p:txBody>
            <a:bodyPr wrap="square" rtlCol="0">
              <a:spAutoFit/>
            </a:bodyPr>
            <a:lstStyle/>
            <a:p>
              <a:endParaRPr lang="en-US" altLang="ko-KR" dirty="0">
                <a:solidFill>
                  <a:schemeClr val="accent3"/>
                </a:solidFill>
                <a:cs typeface="Arial" pitchFamily="34" charset="0"/>
              </a:endParaRPr>
            </a:p>
          </p:txBody>
        </p:sp>
        <p:sp>
          <p:nvSpPr>
            <p:cNvPr id="41" name="TextBox 40">
              <a:extLst>
                <a:ext uri="{FF2B5EF4-FFF2-40B4-BE49-F238E27FC236}">
                  <a16:creationId xmlns:a16="http://schemas.microsoft.com/office/drawing/2014/main" xmlns="" id="{42064B2A-690B-4A31-8C1A-3A69DDBD158A}"/>
                </a:ext>
              </a:extLst>
            </p:cNvPr>
            <p:cNvSpPr txBox="1"/>
            <p:nvPr/>
          </p:nvSpPr>
          <p:spPr>
            <a:xfrm>
              <a:off x="6248401" y="3637418"/>
              <a:ext cx="1981200" cy="276999"/>
            </a:xfrm>
            <a:prstGeom prst="rect">
              <a:avLst/>
            </a:prstGeom>
            <a:noFill/>
          </p:spPr>
          <p:txBody>
            <a:bodyPr wrap="square" rtlCol="0">
              <a:spAutoFit/>
            </a:bodyPr>
            <a:lstStyle/>
            <a:p>
              <a:endParaRPr lang="ko-KR" altLang="en-US" sz="1200" dirty="0">
                <a:cs typeface="Arial" pitchFamily="34" charset="0"/>
              </a:endParaRPr>
            </a:p>
          </p:txBody>
        </p:sp>
      </p:grpSp>
      <p:sp>
        <p:nvSpPr>
          <p:cNvPr id="46" name="TextBox 45">
            <a:extLst>
              <a:ext uri="{FF2B5EF4-FFF2-40B4-BE49-F238E27FC236}">
                <a16:creationId xmlns:a16="http://schemas.microsoft.com/office/drawing/2014/main" xmlns="" id="{48CF977B-8932-438D-9A0B-0B6BF323DAE4}"/>
              </a:ext>
            </a:extLst>
          </p:cNvPr>
          <p:cNvSpPr txBox="1"/>
          <p:nvPr/>
        </p:nvSpPr>
        <p:spPr>
          <a:xfrm>
            <a:off x="5333091" y="4230693"/>
            <a:ext cx="6612297" cy="2246769"/>
          </a:xfrm>
          <a:prstGeom prst="rect">
            <a:avLst/>
          </a:prstGeom>
          <a:noFill/>
        </p:spPr>
        <p:txBody>
          <a:bodyPr wrap="square" rtlCol="0">
            <a:spAutoFit/>
          </a:bodyPr>
          <a:lstStyle/>
          <a:p>
            <a:pPr algn="just"/>
            <a:r>
              <a:rPr lang="en-US" altLang="ko-KR" sz="1600" b="1" dirty="0">
                <a:solidFill>
                  <a:schemeClr val="tx1">
                    <a:lumMod val="75000"/>
                    <a:lumOff val="25000"/>
                  </a:schemeClr>
                </a:solidFill>
                <a:cs typeface="Arial" pitchFamily="34" charset="0"/>
              </a:rPr>
              <a:t>PAD </a:t>
            </a:r>
            <a:r>
              <a:rPr lang="en-US" altLang="ko-KR" sz="1600" b="1" dirty="0" err="1">
                <a:solidFill>
                  <a:schemeClr val="tx1">
                    <a:lumMod val="75000"/>
                    <a:lumOff val="25000"/>
                  </a:schemeClr>
                </a:solidFill>
                <a:cs typeface="Arial" pitchFamily="34" charset="0"/>
              </a:rPr>
              <a:t>merupakan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komponen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untuk</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menghitung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kemandirian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keuangan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suatu</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daerah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dalam</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melaksanakan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otonomi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daerah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Semakin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tinggi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penerimaan</a:t>
            </a:r>
            <a:r>
              <a:rPr lang="en-US" altLang="ko-KR" sz="1600" b="1" dirty="0">
                <a:solidFill>
                  <a:schemeClr val="tx1">
                    <a:lumMod val="75000"/>
                    <a:lumOff val="25000"/>
                  </a:schemeClr>
                </a:solidFill>
                <a:cs typeface="Arial" pitchFamily="34" charset="0"/>
              </a:rPr>
              <a:t> PAD </a:t>
            </a:r>
            <a:r>
              <a:rPr lang="en-US" altLang="ko-KR" sz="1600" b="1" dirty="0" err="1">
                <a:solidFill>
                  <a:schemeClr val="tx1">
                    <a:lumMod val="75000"/>
                    <a:lumOff val="25000"/>
                  </a:schemeClr>
                </a:solidFill>
                <a:cs typeface="Arial" pitchFamily="34" charset="0"/>
              </a:rPr>
              <a:t>suatu</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daerah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maka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tingkat</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kemandiriannya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akan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semakin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besar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sehingga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ketergantungan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terhadap</a:t>
            </a:r>
            <a:r>
              <a:rPr lang="en-US" altLang="ko-KR" sz="1600" b="1" dirty="0">
                <a:solidFill>
                  <a:schemeClr val="tx1">
                    <a:lumMod val="75000"/>
                    <a:lumOff val="25000"/>
                  </a:schemeClr>
                </a:solidFill>
                <a:cs typeface="Arial" pitchFamily="34" charset="0"/>
              </a:rPr>
              <a:t> transfer </a:t>
            </a:r>
            <a:r>
              <a:rPr lang="en-US" altLang="ko-KR" sz="1600" b="1" dirty="0" err="1">
                <a:solidFill>
                  <a:schemeClr val="tx1">
                    <a:lumMod val="75000"/>
                    <a:lumOff val="25000"/>
                  </a:schemeClr>
                </a:solidFill>
                <a:cs typeface="Arial" pitchFamily="34" charset="0"/>
              </a:rPr>
              <a:t>dari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pemerintah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pusat</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maupun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pemerintah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daerah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lainnya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menjadi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menurun</a:t>
            </a:r>
            <a:r>
              <a:rPr lang="en-US" altLang="ko-KR" sz="1600" b="1" dirty="0" smtClean="0">
                <a:solidFill>
                  <a:schemeClr val="tx1">
                    <a:lumMod val="75000"/>
                    <a:lumOff val="25000"/>
                  </a:schemeClr>
                </a:solidFill>
                <a:cs typeface="Arial" pitchFamily="34" charset="0"/>
              </a:rPr>
              <a:t>.</a:t>
            </a:r>
          </a:p>
          <a:p>
            <a:pPr algn="just"/>
            <a:r>
              <a:rPr lang="en-US" altLang="ko-KR" sz="1600" b="1" dirty="0" smtClean="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Peningkatan</a:t>
            </a:r>
            <a:r>
              <a:rPr lang="en-US" altLang="ko-KR" sz="1600" b="1" dirty="0">
                <a:solidFill>
                  <a:schemeClr val="tx1">
                    <a:lumMod val="75000"/>
                    <a:lumOff val="25000"/>
                  </a:schemeClr>
                </a:solidFill>
                <a:cs typeface="Arial" pitchFamily="34" charset="0"/>
              </a:rPr>
              <a:t> PAD </a:t>
            </a:r>
            <a:r>
              <a:rPr lang="en-US" altLang="ko-KR" sz="1600" b="1" dirty="0" err="1">
                <a:solidFill>
                  <a:schemeClr val="tx1">
                    <a:lumMod val="75000"/>
                    <a:lumOff val="25000"/>
                  </a:schemeClr>
                </a:solidFill>
                <a:cs typeface="Arial" pitchFamily="34" charset="0"/>
              </a:rPr>
              <a:t>menunjukkan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semakin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tinggi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keberhasilan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daerah</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dalam</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mengelola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sumber-sumber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penerimaan</a:t>
            </a:r>
            <a:r>
              <a:rPr lang="en-US" altLang="ko-KR" sz="1600" b="1" dirty="0">
                <a:solidFill>
                  <a:schemeClr val="tx1">
                    <a:lumMod val="75000"/>
                    <a:lumOff val="25000"/>
                  </a:schemeClr>
                </a:solidFill>
                <a:cs typeface="Arial" pitchFamily="34" charset="0"/>
              </a:rPr>
              <a:t> di </a:t>
            </a:r>
            <a:r>
              <a:rPr lang="en-US" altLang="ko-KR" sz="1600" b="1" dirty="0" err="1">
                <a:solidFill>
                  <a:schemeClr val="tx1">
                    <a:lumMod val="75000"/>
                    <a:lumOff val="25000"/>
                  </a:schemeClr>
                </a:solidFill>
                <a:cs typeface="Arial" pitchFamily="34" charset="0"/>
              </a:rPr>
              <a:t>daerah</a:t>
            </a:r>
            <a:r>
              <a:rPr lang="en-US" altLang="ko-KR" sz="1200" b="1" dirty="0">
                <a:solidFill>
                  <a:schemeClr val="tx1">
                    <a:lumMod val="75000"/>
                    <a:lumOff val="25000"/>
                  </a:schemeClr>
                </a:solidFill>
                <a:cs typeface="Arial" pitchFamily="34" charset="0"/>
              </a:rPr>
              <a:t>.</a:t>
            </a:r>
          </a:p>
          <a:p>
            <a:r>
              <a:rPr lang="en-US" altLang="ko-KR" sz="1200" b="1" dirty="0" smtClean="0">
                <a:solidFill>
                  <a:schemeClr val="tx1">
                    <a:lumMod val="75000"/>
                    <a:lumOff val="25000"/>
                  </a:schemeClr>
                </a:solidFill>
                <a:cs typeface="Arial" pitchFamily="34" charset="0"/>
              </a:rPr>
              <a:t> </a:t>
            </a:r>
            <a:endParaRPr lang="en-US" altLang="ko-KR" sz="1200" b="1" dirty="0">
              <a:solidFill>
                <a:schemeClr val="tx1">
                  <a:lumMod val="75000"/>
                  <a:lumOff val="25000"/>
                </a:schemeClr>
              </a:solidFill>
              <a:cs typeface="Arial" pitchFamily="34" charset="0"/>
            </a:endParaRPr>
          </a:p>
        </p:txBody>
      </p:sp>
      <p:sp>
        <p:nvSpPr>
          <p:cNvPr id="3" name="Rectangle 2"/>
          <p:cNvSpPr/>
          <p:nvPr/>
        </p:nvSpPr>
        <p:spPr>
          <a:xfrm>
            <a:off x="5201947" y="1713280"/>
            <a:ext cx="6743441" cy="2308324"/>
          </a:xfrm>
          <a:prstGeom prst="rect">
            <a:avLst/>
          </a:prstGeom>
        </p:spPr>
        <p:txBody>
          <a:bodyPr wrap="square">
            <a:spAutoFit/>
          </a:bodyPr>
          <a:lstStyle/>
          <a:p>
            <a:pPr algn="just"/>
            <a:r>
              <a:rPr lang="id-ID" dirty="0"/>
              <a:t>Menurut Undang-Undang Nomor 23 Tahun 2014 tentang Pemerintah Daerah, Pendapatan Asli Daerah adalah pendapatan yang diperoleh daerah yang </a:t>
            </a:r>
            <a:r>
              <a:rPr lang="id-ID" dirty="0" smtClean="0"/>
              <a:t>dipungut berdasarkan peraturan daerah sesuai dengan peraturan perundang-undangan. </a:t>
            </a:r>
            <a:r>
              <a:rPr lang="id-ID" dirty="0"/>
              <a:t>Menurut Halim (2004) dalam bukunya yang berjudul “Manajemen Keuangan Daerah” menyebutkan bahwa PAD adalah semua penerimaan daerah yang berasal dari sumber-sumber ekonomi asli daerah.</a:t>
            </a:r>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1BB3ACD-39D6-4B07-B165-F979837486AA}"/>
              </a:ext>
            </a:extLst>
          </p:cNvPr>
          <p:cNvSpPr>
            <a:spLocks noGrp="1"/>
          </p:cNvSpPr>
          <p:nvPr>
            <p:ph type="body" sz="quarter" idx="10"/>
          </p:nvPr>
        </p:nvSpPr>
        <p:spPr/>
        <p:txBody>
          <a:bodyPr/>
          <a:lstStyle/>
          <a:p>
            <a:r>
              <a:rPr lang="en-US" dirty="0" err="1" smtClean="0"/>
              <a:t>Sumber-Sumber</a:t>
            </a:r>
            <a:r>
              <a:rPr lang="en-US" dirty="0" smtClean="0"/>
              <a:t> PAD </a:t>
            </a:r>
            <a:r>
              <a:rPr lang="en-US" dirty="0" err="1" smtClean="0"/>
              <a:t>Berasal</a:t>
            </a:r>
            <a:r>
              <a:rPr lang="en-US" dirty="0" smtClean="0"/>
              <a:t> </a:t>
            </a:r>
            <a:r>
              <a:rPr lang="en-US" dirty="0" err="1" smtClean="0"/>
              <a:t>dari</a:t>
            </a:r>
            <a:r>
              <a:rPr lang="en-US" dirty="0" smtClean="0"/>
              <a:t> :</a:t>
            </a:r>
            <a:endParaRPr lang="en-US" dirty="0"/>
          </a:p>
        </p:txBody>
      </p:sp>
      <p:sp>
        <p:nvSpPr>
          <p:cNvPr id="3" name="Rectangle 41">
            <a:extLst>
              <a:ext uri="{FF2B5EF4-FFF2-40B4-BE49-F238E27FC236}">
                <a16:creationId xmlns:a16="http://schemas.microsoft.com/office/drawing/2014/main" xmlns="" id="{EECB31D8-620F-4C66-8C85-A6A467C0542B}"/>
              </a:ext>
            </a:extLst>
          </p:cNvPr>
          <p:cNvSpPr/>
          <p:nvPr/>
        </p:nvSpPr>
        <p:spPr>
          <a:xfrm flipV="1">
            <a:off x="912508" y="4525270"/>
            <a:ext cx="2088000" cy="576064"/>
          </a:xfrm>
          <a:prstGeom prst="foldedCorner">
            <a:avLst>
              <a:gd name="adj" fmla="val 50000"/>
            </a:avLst>
          </a:prstGeom>
          <a:solidFill>
            <a:schemeClr val="accent1"/>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50">
            <a:extLst>
              <a:ext uri="{FF2B5EF4-FFF2-40B4-BE49-F238E27FC236}">
                <a16:creationId xmlns:a16="http://schemas.microsoft.com/office/drawing/2014/main" xmlns="" id="{C57FFF33-57F7-4B0D-A27C-2AF759A91720}"/>
              </a:ext>
            </a:extLst>
          </p:cNvPr>
          <p:cNvSpPr/>
          <p:nvPr/>
        </p:nvSpPr>
        <p:spPr>
          <a:xfrm flipV="1">
            <a:off x="3735742" y="4494304"/>
            <a:ext cx="2088000" cy="576064"/>
          </a:xfrm>
          <a:prstGeom prst="foldedCorner">
            <a:avLst>
              <a:gd name="adj" fmla="val 43878"/>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59">
            <a:extLst>
              <a:ext uri="{FF2B5EF4-FFF2-40B4-BE49-F238E27FC236}">
                <a16:creationId xmlns:a16="http://schemas.microsoft.com/office/drawing/2014/main" xmlns="" id="{5E11B4CE-CAFA-47E5-90F2-60EA6F2E8511}"/>
              </a:ext>
            </a:extLst>
          </p:cNvPr>
          <p:cNvSpPr/>
          <p:nvPr/>
        </p:nvSpPr>
        <p:spPr>
          <a:xfrm flipV="1">
            <a:off x="6435642" y="4525270"/>
            <a:ext cx="2088000" cy="576064"/>
          </a:xfrm>
          <a:prstGeom prst="foldedCorner">
            <a:avLst>
              <a:gd name="adj" fmla="val 45390"/>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68">
            <a:extLst>
              <a:ext uri="{FF2B5EF4-FFF2-40B4-BE49-F238E27FC236}">
                <a16:creationId xmlns:a16="http://schemas.microsoft.com/office/drawing/2014/main" xmlns="" id="{498C025C-4F91-4EE8-B248-E002CBD30A4F}"/>
              </a:ext>
            </a:extLst>
          </p:cNvPr>
          <p:cNvSpPr/>
          <p:nvPr/>
        </p:nvSpPr>
        <p:spPr>
          <a:xfrm flipV="1">
            <a:off x="9197208" y="4525270"/>
            <a:ext cx="2088000" cy="576064"/>
          </a:xfrm>
          <a:prstGeom prst="foldedCorner">
            <a:avLst>
              <a:gd name="adj" fmla="val 45390"/>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27">
            <a:extLst>
              <a:ext uri="{FF2B5EF4-FFF2-40B4-BE49-F238E27FC236}">
                <a16:creationId xmlns:a16="http://schemas.microsoft.com/office/drawing/2014/main" xmlns="" id="{EB0D4A29-9FDC-40FE-BF48-A20BCAC41A2C}"/>
              </a:ext>
            </a:extLst>
          </p:cNvPr>
          <p:cNvSpPr txBox="1">
            <a:spLocks/>
          </p:cNvSpPr>
          <p:nvPr/>
        </p:nvSpPr>
        <p:spPr>
          <a:xfrm>
            <a:off x="1035252" y="4590659"/>
            <a:ext cx="1965255" cy="468164"/>
          </a:xfrm>
          <a:prstGeom prst="rect">
            <a:avLst/>
          </a:prstGeom>
        </p:spPr>
        <p:txBody>
          <a:bodyPr anchor="ctr"/>
          <a:lstStyle>
            <a:lvl1pPr marL="0" indent="0" algn="ctr" defTabSz="914400" rtl="0" eaLnBrk="1" latinLnBrk="1" hangingPunct="1">
              <a:lnSpc>
                <a:spcPct val="90000"/>
              </a:lnSpc>
              <a:spcBef>
                <a:spcPts val="1000"/>
              </a:spcBef>
              <a:buFontTx/>
              <a:buNone/>
              <a:defRPr sz="16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b="1" dirty="0" smtClean="0"/>
              <a:t>1.Pajak Daerah</a:t>
            </a:r>
            <a:endParaRPr lang="en-US" altLang="ko-KR" sz="1800" b="1" dirty="0"/>
          </a:p>
        </p:txBody>
      </p:sp>
      <p:sp>
        <p:nvSpPr>
          <p:cNvPr id="12" name="Text Placeholder 27">
            <a:extLst>
              <a:ext uri="{FF2B5EF4-FFF2-40B4-BE49-F238E27FC236}">
                <a16:creationId xmlns:a16="http://schemas.microsoft.com/office/drawing/2014/main" xmlns="" id="{E68D8709-E082-4C3F-9822-5B6B0361958B}"/>
              </a:ext>
            </a:extLst>
          </p:cNvPr>
          <p:cNvSpPr txBox="1">
            <a:spLocks/>
          </p:cNvSpPr>
          <p:nvPr/>
        </p:nvSpPr>
        <p:spPr>
          <a:xfrm>
            <a:off x="1035253" y="4826730"/>
            <a:ext cx="1800000" cy="232093"/>
          </a:xfrm>
          <a:prstGeom prst="rect">
            <a:avLst/>
          </a:prstGeom>
        </p:spPr>
        <p:txBody>
          <a:bodyPr anchor="ctr"/>
          <a:lstStyle>
            <a:lvl1pPr marL="0" indent="0" algn="ctr" defTabSz="914400" rtl="0" eaLnBrk="1" latinLnBrk="1" hangingPunct="1">
              <a:lnSpc>
                <a:spcPct val="90000"/>
              </a:lnSpc>
              <a:spcBef>
                <a:spcPts val="1000"/>
              </a:spcBef>
              <a:buFontTx/>
              <a:buNone/>
              <a:defRPr sz="12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cs typeface="Arial" pitchFamily="34" charset="0"/>
            </a:endParaRPr>
          </a:p>
        </p:txBody>
      </p:sp>
      <p:sp>
        <p:nvSpPr>
          <p:cNvPr id="13" name="Text Placeholder 27">
            <a:extLst>
              <a:ext uri="{FF2B5EF4-FFF2-40B4-BE49-F238E27FC236}">
                <a16:creationId xmlns:a16="http://schemas.microsoft.com/office/drawing/2014/main" xmlns="" id="{64104409-2121-451C-86B6-C8C2F3A8DEA6}"/>
              </a:ext>
            </a:extLst>
          </p:cNvPr>
          <p:cNvSpPr txBox="1">
            <a:spLocks/>
          </p:cNvSpPr>
          <p:nvPr/>
        </p:nvSpPr>
        <p:spPr>
          <a:xfrm>
            <a:off x="3674075" y="4590659"/>
            <a:ext cx="2211335" cy="468164"/>
          </a:xfrm>
          <a:prstGeom prst="rect">
            <a:avLst/>
          </a:prstGeom>
        </p:spPr>
        <p:txBody>
          <a:bodyPr anchor="ctr"/>
          <a:lstStyle>
            <a:lvl1pPr marL="0" indent="0" algn="ctr" defTabSz="914400" rtl="0" eaLnBrk="1" latinLnBrk="1" hangingPunct="1">
              <a:lnSpc>
                <a:spcPct val="90000"/>
              </a:lnSpc>
              <a:spcBef>
                <a:spcPts val="1000"/>
              </a:spcBef>
              <a:buFontTx/>
              <a:buNone/>
              <a:defRPr sz="16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800" b="1" dirty="0" smtClean="0"/>
              <a:t>2.Retribusi Daerah</a:t>
            </a:r>
            <a:endParaRPr lang="en-US" altLang="ko-KR" sz="1800" b="1" dirty="0"/>
          </a:p>
        </p:txBody>
      </p:sp>
      <p:sp>
        <p:nvSpPr>
          <p:cNvPr id="14" name="Text Placeholder 27">
            <a:extLst>
              <a:ext uri="{FF2B5EF4-FFF2-40B4-BE49-F238E27FC236}">
                <a16:creationId xmlns:a16="http://schemas.microsoft.com/office/drawing/2014/main" xmlns="" id="{4F61D15A-9FF5-4C9A-8DC5-5F0DC0A72BEA}"/>
              </a:ext>
            </a:extLst>
          </p:cNvPr>
          <p:cNvSpPr txBox="1">
            <a:spLocks/>
          </p:cNvSpPr>
          <p:nvPr/>
        </p:nvSpPr>
        <p:spPr>
          <a:xfrm>
            <a:off x="3804078" y="4826730"/>
            <a:ext cx="1800000" cy="232093"/>
          </a:xfrm>
          <a:prstGeom prst="rect">
            <a:avLst/>
          </a:prstGeom>
        </p:spPr>
        <p:txBody>
          <a:bodyPr anchor="ctr"/>
          <a:lstStyle>
            <a:lvl1pPr marL="0" indent="0" algn="ctr" defTabSz="914400" rtl="0" eaLnBrk="1" latinLnBrk="1" hangingPunct="1">
              <a:lnSpc>
                <a:spcPct val="90000"/>
              </a:lnSpc>
              <a:spcBef>
                <a:spcPts val="1000"/>
              </a:spcBef>
              <a:buFontTx/>
              <a:buNone/>
              <a:defRPr sz="12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cs typeface="Arial" pitchFamily="34" charset="0"/>
            </a:endParaRPr>
          </a:p>
        </p:txBody>
      </p:sp>
      <p:sp>
        <p:nvSpPr>
          <p:cNvPr id="15" name="Text Placeholder 27">
            <a:extLst>
              <a:ext uri="{FF2B5EF4-FFF2-40B4-BE49-F238E27FC236}">
                <a16:creationId xmlns:a16="http://schemas.microsoft.com/office/drawing/2014/main" xmlns="" id="{34FA1C5A-7563-4F8A-89FE-1AC715B945A8}"/>
              </a:ext>
            </a:extLst>
          </p:cNvPr>
          <p:cNvSpPr txBox="1">
            <a:spLocks/>
          </p:cNvSpPr>
          <p:nvPr/>
        </p:nvSpPr>
        <p:spPr>
          <a:xfrm>
            <a:off x="6572903" y="4590659"/>
            <a:ext cx="1800000" cy="232093"/>
          </a:xfrm>
          <a:prstGeom prst="rect">
            <a:avLst/>
          </a:prstGeom>
        </p:spPr>
        <p:txBody>
          <a:bodyPr anchor="ctr"/>
          <a:lstStyle>
            <a:lvl1pPr marL="0" indent="0" algn="ctr" defTabSz="914400" rtl="0" eaLnBrk="1" latinLnBrk="1" hangingPunct="1">
              <a:lnSpc>
                <a:spcPct val="90000"/>
              </a:lnSpc>
              <a:spcBef>
                <a:spcPts val="1000"/>
              </a:spcBef>
              <a:buFontTx/>
              <a:buNone/>
              <a:defRPr sz="16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Text Placeholder 27">
            <a:extLst>
              <a:ext uri="{FF2B5EF4-FFF2-40B4-BE49-F238E27FC236}">
                <a16:creationId xmlns:a16="http://schemas.microsoft.com/office/drawing/2014/main" xmlns="" id="{6DC59EFF-8165-4D99-85EB-45DFDE257DA1}"/>
              </a:ext>
            </a:extLst>
          </p:cNvPr>
          <p:cNvSpPr txBox="1">
            <a:spLocks/>
          </p:cNvSpPr>
          <p:nvPr/>
        </p:nvSpPr>
        <p:spPr>
          <a:xfrm>
            <a:off x="6168044" y="4590660"/>
            <a:ext cx="2543693" cy="468164"/>
          </a:xfrm>
          <a:prstGeom prst="rect">
            <a:avLst/>
          </a:prstGeom>
        </p:spPr>
        <p:txBody>
          <a:bodyPr anchor="ctr"/>
          <a:lstStyle>
            <a:lvl1pPr marL="0" indent="0" algn="ctr" defTabSz="914400" rtl="0" eaLnBrk="1" latinLnBrk="1" hangingPunct="1">
              <a:lnSpc>
                <a:spcPct val="90000"/>
              </a:lnSpc>
              <a:spcBef>
                <a:spcPts val="1000"/>
              </a:spcBef>
              <a:buFontTx/>
              <a:buNone/>
              <a:defRPr sz="12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400" b="1" dirty="0" smtClean="0">
                <a:cs typeface="Arial" pitchFamily="34" charset="0"/>
              </a:rPr>
              <a:t>3.Hasil </a:t>
            </a:r>
            <a:r>
              <a:rPr lang="en-US" altLang="ko-KR" sz="1400" b="1" dirty="0" err="1" smtClean="0">
                <a:cs typeface="Arial" pitchFamily="34" charset="0"/>
              </a:rPr>
              <a:t>Pengelolaan</a:t>
            </a:r>
            <a:r>
              <a:rPr lang="en-US" altLang="ko-KR" sz="1400" b="1" dirty="0" smtClean="0">
                <a:cs typeface="Arial" pitchFamily="34" charset="0"/>
              </a:rPr>
              <a:t> </a:t>
            </a:r>
            <a:r>
              <a:rPr lang="en-US" altLang="ko-KR" sz="1400" b="1" dirty="0" err="1" smtClean="0">
                <a:cs typeface="Arial" pitchFamily="34" charset="0"/>
              </a:rPr>
              <a:t>Kekayaan</a:t>
            </a:r>
            <a:r>
              <a:rPr lang="en-US" altLang="ko-KR" sz="1400" b="1" dirty="0" smtClean="0">
                <a:cs typeface="Arial" pitchFamily="34" charset="0"/>
              </a:rPr>
              <a:t> Daerah </a:t>
            </a:r>
            <a:r>
              <a:rPr lang="en-US" altLang="ko-KR" sz="1400" b="1" dirty="0" err="1" smtClean="0">
                <a:cs typeface="Arial" pitchFamily="34" charset="0"/>
              </a:rPr>
              <a:t>Yg</a:t>
            </a:r>
            <a:r>
              <a:rPr lang="en-US" altLang="ko-KR" sz="1400" b="1" dirty="0" smtClean="0">
                <a:cs typeface="Arial" pitchFamily="34" charset="0"/>
              </a:rPr>
              <a:t> </a:t>
            </a:r>
            <a:r>
              <a:rPr lang="en-US" altLang="ko-KR" sz="1400" b="1" dirty="0" err="1" smtClean="0">
                <a:cs typeface="Arial" pitchFamily="34" charset="0"/>
              </a:rPr>
              <a:t>Dipisahkan</a:t>
            </a:r>
            <a:endParaRPr lang="ko-KR" altLang="en-US" sz="1400" b="1" dirty="0">
              <a:cs typeface="Arial" pitchFamily="34" charset="0"/>
            </a:endParaRPr>
          </a:p>
        </p:txBody>
      </p:sp>
      <p:sp>
        <p:nvSpPr>
          <p:cNvPr id="18" name="Text Placeholder 27">
            <a:extLst>
              <a:ext uri="{FF2B5EF4-FFF2-40B4-BE49-F238E27FC236}">
                <a16:creationId xmlns:a16="http://schemas.microsoft.com/office/drawing/2014/main" xmlns="" id="{0380A282-2497-4715-83C9-44016776EE93}"/>
              </a:ext>
            </a:extLst>
          </p:cNvPr>
          <p:cNvSpPr txBox="1">
            <a:spLocks/>
          </p:cNvSpPr>
          <p:nvPr/>
        </p:nvSpPr>
        <p:spPr>
          <a:xfrm>
            <a:off x="9197208" y="4590660"/>
            <a:ext cx="1944521" cy="468164"/>
          </a:xfrm>
          <a:prstGeom prst="rect">
            <a:avLst/>
          </a:prstGeom>
        </p:spPr>
        <p:txBody>
          <a:bodyPr anchor="ctr"/>
          <a:lstStyle>
            <a:lvl1pPr marL="0" indent="0" algn="ctr" defTabSz="914400" rtl="0" eaLnBrk="1" latinLnBrk="1" hangingPunct="1">
              <a:lnSpc>
                <a:spcPct val="90000"/>
              </a:lnSpc>
              <a:spcBef>
                <a:spcPts val="1000"/>
              </a:spcBef>
              <a:buFontTx/>
              <a:buNone/>
              <a:defRPr sz="1200" b="0"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600" b="1" dirty="0" smtClean="0">
                <a:cs typeface="Arial" pitchFamily="34" charset="0"/>
              </a:rPr>
              <a:t>4.Lain-Lain PAD Yang </a:t>
            </a:r>
            <a:r>
              <a:rPr lang="en-US" altLang="ko-KR" sz="1600" b="1" dirty="0" err="1" smtClean="0">
                <a:cs typeface="Arial" pitchFamily="34" charset="0"/>
              </a:rPr>
              <a:t>Sah</a:t>
            </a:r>
            <a:endParaRPr lang="ko-KR" altLang="en-US" sz="1600" b="1" dirty="0">
              <a:cs typeface="Arial" pitchFamily="34" charset="0"/>
            </a:endParaRPr>
          </a:p>
        </p:txBody>
      </p:sp>
      <p:sp>
        <p:nvSpPr>
          <p:cNvPr id="19" name="TextBox 18">
            <a:extLst>
              <a:ext uri="{FF2B5EF4-FFF2-40B4-BE49-F238E27FC236}">
                <a16:creationId xmlns:a16="http://schemas.microsoft.com/office/drawing/2014/main" xmlns="" id="{FBA1A250-DED7-4BA0-B7E5-3C256C5450AF}"/>
              </a:ext>
            </a:extLst>
          </p:cNvPr>
          <p:cNvSpPr txBox="1"/>
          <p:nvPr/>
        </p:nvSpPr>
        <p:spPr>
          <a:xfrm>
            <a:off x="0" y="5109898"/>
            <a:ext cx="3760921" cy="1754326"/>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Pajak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menurut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Undang-Undang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Nomor</a:t>
            </a:r>
            <a:r>
              <a:rPr lang="en-US" altLang="ko-KR" sz="1200" dirty="0">
                <a:solidFill>
                  <a:schemeClr val="tx1">
                    <a:lumMod val="75000"/>
                    <a:lumOff val="25000"/>
                  </a:schemeClr>
                </a:solidFill>
                <a:cs typeface="Arial" pitchFamily="34" charset="0"/>
              </a:rPr>
              <a:t> 1 </a:t>
            </a:r>
            <a:r>
              <a:rPr lang="en-US" altLang="ko-KR" sz="1200" dirty="0" err="1">
                <a:solidFill>
                  <a:schemeClr val="tx1">
                    <a:lumMod val="75000"/>
                    <a:lumOff val="25000"/>
                  </a:schemeClr>
                </a:solidFill>
                <a:cs typeface="Arial" pitchFamily="34" charset="0"/>
              </a:rPr>
              <a:t>Tahun</a:t>
            </a:r>
            <a:r>
              <a:rPr lang="en-US" altLang="ko-KR" sz="1200" dirty="0">
                <a:solidFill>
                  <a:schemeClr val="tx1">
                    <a:lumMod val="75000"/>
                    <a:lumOff val="25000"/>
                  </a:schemeClr>
                </a:solidFill>
                <a:cs typeface="Arial" pitchFamily="34" charset="0"/>
              </a:rPr>
              <a:t> 2022 </a:t>
            </a:r>
            <a:r>
              <a:rPr lang="en-US" altLang="ko-KR" sz="1200" dirty="0" err="1">
                <a:solidFill>
                  <a:schemeClr val="tx1">
                    <a:lumMod val="75000"/>
                    <a:lumOff val="25000"/>
                  </a:schemeClr>
                </a:solidFill>
                <a:cs typeface="Arial" pitchFamily="34" charset="0"/>
              </a:rPr>
              <a:t>tentang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Hubungan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Keuangan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antara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Pemerintah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Pusat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Pemerintahan</a:t>
            </a:r>
            <a:r>
              <a:rPr lang="en-US" altLang="ko-KR" sz="1200" dirty="0">
                <a:solidFill>
                  <a:schemeClr val="tx1">
                    <a:lumMod val="75000"/>
                    <a:lumOff val="25000"/>
                  </a:schemeClr>
                </a:solidFill>
                <a:cs typeface="Arial" pitchFamily="34" charset="0"/>
              </a:rPr>
              <a:t> Daerah </a:t>
            </a:r>
            <a:r>
              <a:rPr lang="en-US" altLang="ko-KR" sz="1200" dirty="0" err="1">
                <a:solidFill>
                  <a:schemeClr val="tx1">
                    <a:lumMod val="75000"/>
                    <a:lumOff val="25000"/>
                  </a:schemeClr>
                </a:solidFill>
                <a:cs typeface="Arial" pitchFamily="34" charset="0"/>
              </a:rPr>
              <a:t>adalah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kontribusi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wajib</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terutang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oleh</a:t>
            </a:r>
            <a:r>
              <a:rPr lang="en-US" altLang="ko-KR" sz="1200" dirty="0">
                <a:solidFill>
                  <a:schemeClr val="tx1">
                    <a:lumMod val="75000"/>
                    <a:lumOff val="25000"/>
                  </a:schemeClr>
                </a:solidFill>
                <a:cs typeface="Arial" pitchFamily="34" charset="0"/>
              </a:rPr>
              <a:t> orang </a:t>
            </a:r>
            <a:r>
              <a:rPr lang="en-US" altLang="ko-KR" sz="1200" dirty="0" err="1">
                <a:solidFill>
                  <a:schemeClr val="tx1">
                    <a:lumMod val="75000"/>
                    <a:lumOff val="25000"/>
                  </a:schemeClr>
                </a:solidFill>
                <a:cs typeface="Arial" pitchFamily="34" charset="0"/>
              </a:rPr>
              <a:t>pribadi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badan</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bersifat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memaksa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berdasarkan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undang-undang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tidak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mendapatkan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imbalan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secara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langsung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digunakan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keperluan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bagi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sebesar-besarnya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kemakmuran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rakyat</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C49A23BE-E808-4FC6-8C67-938ACF6ED116}"/>
              </a:ext>
            </a:extLst>
          </p:cNvPr>
          <p:cNvSpPr txBox="1"/>
          <p:nvPr/>
        </p:nvSpPr>
        <p:spPr>
          <a:xfrm>
            <a:off x="3760921" y="5109898"/>
            <a:ext cx="2490250" cy="1384995"/>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Retribusi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adalah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pungutan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sebagai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pembayaran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jasa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pemberian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ijin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tertentu</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disediakan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diberikan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oleh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pemerintah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untuk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kepentingan</a:t>
            </a:r>
            <a:r>
              <a:rPr lang="en-US" altLang="ko-KR" sz="1200" dirty="0">
                <a:solidFill>
                  <a:schemeClr val="tx1">
                    <a:lumMod val="75000"/>
                    <a:lumOff val="25000"/>
                  </a:schemeClr>
                </a:solidFill>
                <a:cs typeface="Arial" pitchFamily="34" charset="0"/>
              </a:rPr>
              <a:t> orang </a:t>
            </a:r>
            <a:r>
              <a:rPr lang="en-US" altLang="ko-KR" sz="1200" dirty="0" err="1">
                <a:solidFill>
                  <a:schemeClr val="tx1">
                    <a:lumMod val="75000"/>
                    <a:lumOff val="25000"/>
                  </a:schemeClr>
                </a:solidFill>
                <a:cs typeface="Arial" pitchFamily="34" charset="0"/>
              </a:rPr>
              <a:t>pribadi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badan</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xmlns="" id="{2D818BC1-2B40-4B91-BB8B-09600C0A9AFB}"/>
              </a:ext>
            </a:extLst>
          </p:cNvPr>
          <p:cNvSpPr txBox="1"/>
          <p:nvPr/>
        </p:nvSpPr>
        <p:spPr>
          <a:xfrm>
            <a:off x="6486588" y="5109898"/>
            <a:ext cx="2341527" cy="1384995"/>
          </a:xfrm>
          <a:prstGeom prst="rect">
            <a:avLst/>
          </a:prstGeom>
          <a:noFill/>
        </p:spPr>
        <p:txBody>
          <a:bodyPr wrap="square" rtlCol="0">
            <a:spAutoFit/>
          </a:bodyPr>
          <a:lstStyle/>
          <a:p>
            <a:pPr algn="just"/>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pengelolaan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kekayaan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dipisahkan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penerimaan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penyertaan</a:t>
            </a:r>
            <a:r>
              <a:rPr lang="en-US" altLang="ko-KR" sz="1200" dirty="0">
                <a:solidFill>
                  <a:schemeClr val="tx1">
                    <a:lumMod val="75000"/>
                    <a:lumOff val="25000"/>
                  </a:schemeClr>
                </a:solidFill>
                <a:cs typeface="Arial" pitchFamily="34" charset="0"/>
              </a:rPr>
              <a:t> modal </a:t>
            </a:r>
            <a:r>
              <a:rPr lang="en-US" altLang="ko-KR" sz="1200" dirty="0" err="1">
                <a:solidFill>
                  <a:schemeClr val="tx1">
                    <a:lumMod val="75000"/>
                    <a:lumOff val="25000"/>
                  </a:schemeClr>
                </a:solidFill>
                <a:cs typeface="Arial" pitchFamily="34" charset="0"/>
              </a:rPr>
              <a:t>kepada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Badan</a:t>
            </a:r>
            <a:r>
              <a:rPr lang="en-US" altLang="ko-KR" sz="1200" dirty="0">
                <a:solidFill>
                  <a:schemeClr val="tx1">
                    <a:lumMod val="75000"/>
                    <a:lumOff val="25000"/>
                  </a:schemeClr>
                </a:solidFill>
                <a:cs typeface="Arial" pitchFamily="34" charset="0"/>
              </a:rPr>
              <a:t> Usaha </a:t>
            </a:r>
            <a:r>
              <a:rPr lang="en-US" altLang="ko-KR" sz="1200" dirty="0" err="1">
                <a:solidFill>
                  <a:schemeClr val="tx1">
                    <a:lumMod val="75000"/>
                    <a:lumOff val="25000"/>
                  </a:schemeClr>
                </a:solidFill>
                <a:cs typeface="Arial" pitchFamily="34" charset="0"/>
              </a:rPr>
              <a:t>Milik</a:t>
            </a:r>
            <a:r>
              <a:rPr lang="en-US" altLang="ko-KR" sz="1200" dirty="0">
                <a:solidFill>
                  <a:schemeClr val="tx1">
                    <a:lumMod val="75000"/>
                    <a:lumOff val="25000"/>
                  </a:schemeClr>
                </a:solidFill>
                <a:cs typeface="Arial" pitchFamily="34" charset="0"/>
              </a:rPr>
              <a:t> Daerah (BUMD) </a:t>
            </a:r>
            <a:r>
              <a:rPr lang="en-US" altLang="ko-KR" sz="1200" dirty="0" err="1">
                <a:solidFill>
                  <a:schemeClr val="tx1">
                    <a:lumMod val="75000"/>
                    <a:lumOff val="25000"/>
                  </a:schemeClr>
                </a:solidFill>
                <a:cs typeface="Arial" pitchFamily="34" charset="0"/>
              </a:rPr>
              <a:t>berupa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pembagian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laba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deviden</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4BCBB12A-411E-4FF4-871B-1465CDD37CC6}"/>
              </a:ext>
            </a:extLst>
          </p:cNvPr>
          <p:cNvSpPr txBox="1"/>
          <p:nvPr/>
        </p:nvSpPr>
        <p:spPr>
          <a:xfrm>
            <a:off x="9341729" y="5109898"/>
            <a:ext cx="1800000" cy="1384995"/>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Lain-lain PAD yang </a:t>
            </a:r>
            <a:r>
              <a:rPr lang="en-US" altLang="ko-KR" sz="1200" dirty="0" err="1">
                <a:solidFill>
                  <a:schemeClr val="tx1">
                    <a:lumMod val="75000"/>
                    <a:lumOff val="25000"/>
                  </a:schemeClr>
                </a:solidFill>
                <a:cs typeface="Arial" pitchFamily="34" charset="0"/>
              </a:rPr>
              <a:t>sah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merupakan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pendapatan</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diterima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oleh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diluar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pajak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retribusi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pengelolaan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kekayaan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dipisahkan</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423" r="30423"/>
          <a:stretch>
            <a:fillRect/>
          </a:stretch>
        </p:blipFill>
        <p:spPr>
          <a:xfrm>
            <a:off x="1290508" y="2070862"/>
            <a:ext cx="1332000" cy="2097207"/>
          </a:xfrm>
        </p:spPr>
      </p:pic>
      <p:pic>
        <p:nvPicPr>
          <p:cNvPr id="38" name="Picture Placeholder 37"/>
          <p:cNvPicPr>
            <a:picLocks noGrp="1" noChangeAspect="1"/>
          </p:cNvPicPr>
          <p:nvPr>
            <p:ph type="pic" sz="quarter" idx="63"/>
          </p:nvPr>
        </p:nvPicPr>
        <p:blipFill>
          <a:blip r:embed="rId3">
            <a:extLst>
              <a:ext uri="{28A0092B-C50C-407E-A947-70E740481C1C}">
                <a14:useLocalDpi xmlns:a14="http://schemas.microsoft.com/office/drawing/2010/main" val="0"/>
              </a:ext>
            </a:extLst>
          </a:blip>
          <a:srcRect l="31991" r="31991"/>
          <a:stretch>
            <a:fillRect/>
          </a:stretch>
        </p:blipFill>
        <p:spPr>
          <a:xfrm>
            <a:off x="6813642" y="2095800"/>
            <a:ext cx="1332000" cy="2097207"/>
          </a:xfrm>
        </p:spPr>
      </p:pic>
      <p:pic>
        <p:nvPicPr>
          <p:cNvPr id="37" name="Picture Placeholder 36"/>
          <p:cNvPicPr>
            <a:picLocks noGrp="1" noChangeAspect="1"/>
          </p:cNvPicPr>
          <p:nvPr>
            <p:ph type="pic" sz="quarter" idx="67"/>
          </p:nvPr>
        </p:nvPicPr>
        <p:blipFill>
          <a:blip r:embed="rId4">
            <a:extLst>
              <a:ext uri="{28A0092B-C50C-407E-A947-70E740481C1C}">
                <a14:useLocalDpi xmlns:a14="http://schemas.microsoft.com/office/drawing/2010/main" val="0"/>
              </a:ext>
            </a:extLst>
          </a:blip>
          <a:srcRect l="17040" r="17040"/>
          <a:stretch>
            <a:fillRect/>
          </a:stretch>
        </p:blipFill>
        <p:spPr>
          <a:xfrm>
            <a:off x="9575208" y="2079174"/>
            <a:ext cx="1332000" cy="2097207"/>
          </a:xfrm>
        </p:spPr>
      </p:pic>
      <p:pic>
        <p:nvPicPr>
          <p:cNvPr id="36" name="Picture Placeholder 35"/>
          <p:cNvPicPr>
            <a:picLocks noGrp="1" noChangeAspect="1"/>
          </p:cNvPicPr>
          <p:nvPr>
            <p:ph type="pic" sz="quarter" idx="59"/>
          </p:nvPr>
        </p:nvPicPr>
        <p:blipFill>
          <a:blip r:embed="rId5" cstate="print">
            <a:extLst>
              <a:ext uri="{28A0092B-C50C-407E-A947-70E740481C1C}">
                <a14:useLocalDpi xmlns:a14="http://schemas.microsoft.com/office/drawing/2010/main" val="0"/>
              </a:ext>
            </a:extLst>
          </a:blip>
          <a:srcRect l="22420" r="22420"/>
          <a:stretch>
            <a:fillRect/>
          </a:stretch>
        </p:blipFill>
        <p:spPr>
          <a:xfrm>
            <a:off x="3994921" y="2054237"/>
            <a:ext cx="1332000" cy="2097207"/>
          </a:xfrm>
        </p:spPr>
      </p:pic>
    </p:spTree>
    <p:extLst>
      <p:ext uri="{BB962C8B-B14F-4D97-AF65-F5344CB8AC3E}">
        <p14:creationId xmlns:p14="http://schemas.microsoft.com/office/powerpoint/2010/main" val="14107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14683" y="65189"/>
            <a:ext cx="11573197" cy="724247"/>
          </a:xfrm>
        </p:spPr>
        <p:txBody>
          <a:bodyPr/>
          <a:lstStyle/>
          <a:p>
            <a:r>
              <a:rPr lang="en-US" sz="4000" dirty="0" smtClean="0"/>
              <a:t>1.Pajak</a:t>
            </a:r>
            <a:r>
              <a:rPr lang="en-US" dirty="0" smtClean="0"/>
              <a:t> </a:t>
            </a:r>
            <a:r>
              <a:rPr lang="en-US" sz="4000" dirty="0" smtClean="0"/>
              <a:t>Daerah</a:t>
            </a:r>
            <a:endParaRPr lang="en-US" dirty="0"/>
          </a:p>
        </p:txBody>
      </p:sp>
      <p:grpSp>
        <p:nvGrpSpPr>
          <p:cNvPr id="12" name="Group 144">
            <a:extLst>
              <a:ext uri="{FF2B5EF4-FFF2-40B4-BE49-F238E27FC236}">
                <a16:creationId xmlns:a16="http://schemas.microsoft.com/office/drawing/2014/main" xmlns="" id="{60DAB206-7FD8-4207-BB72-A6A889B80F6E}"/>
              </a:ext>
            </a:extLst>
          </p:cNvPr>
          <p:cNvGrpSpPr/>
          <p:nvPr/>
        </p:nvGrpSpPr>
        <p:grpSpPr>
          <a:xfrm>
            <a:off x="5355108" y="3274093"/>
            <a:ext cx="1510038" cy="1509276"/>
            <a:chOff x="2694095" y="150545"/>
            <a:chExt cx="2189491" cy="2188386"/>
          </a:xfrm>
        </p:grpSpPr>
        <p:sp>
          <p:nvSpPr>
            <p:cNvPr id="13" name="Freeform: Shape 145">
              <a:extLst>
                <a:ext uri="{FF2B5EF4-FFF2-40B4-BE49-F238E27FC236}">
                  <a16:creationId xmlns:a16="http://schemas.microsoft.com/office/drawing/2014/main" xmlns="" id="{1B4254A8-5A72-436B-8F62-269207A2E914}"/>
                </a:ext>
              </a:extLst>
            </p:cNvPr>
            <p:cNvSpPr/>
            <p:nvPr/>
          </p:nvSpPr>
          <p:spPr>
            <a:xfrm>
              <a:off x="2694095" y="150545"/>
              <a:ext cx="2188386" cy="2188386"/>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chemeClr val="accent5">
                <a:lumMod val="20000"/>
                <a:lumOff val="80000"/>
              </a:schemeClr>
            </a:solidFill>
            <a:ln w="8512" cap="flat">
              <a:noFill/>
              <a:prstDash val="solid"/>
              <a:miter/>
            </a:ln>
          </p:spPr>
          <p:txBody>
            <a:bodyPr rtlCol="0" anchor="ctr"/>
            <a:lstStyle/>
            <a:p>
              <a:endParaRPr lang="en-US"/>
            </a:p>
          </p:txBody>
        </p:sp>
        <p:sp>
          <p:nvSpPr>
            <p:cNvPr id="14" name="Freeform: Shape 146">
              <a:extLst>
                <a:ext uri="{FF2B5EF4-FFF2-40B4-BE49-F238E27FC236}">
                  <a16:creationId xmlns:a16="http://schemas.microsoft.com/office/drawing/2014/main" xmlns="" id="{EF289E1F-2203-403C-8BB2-843C481D82CE}"/>
                </a:ext>
              </a:extLst>
            </p:cNvPr>
            <p:cNvSpPr/>
            <p:nvPr/>
          </p:nvSpPr>
          <p:spPr>
            <a:xfrm>
              <a:off x="3149837" y="152382"/>
              <a:ext cx="1733749" cy="2177435"/>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chemeClr val="accent5"/>
            </a:solidFill>
            <a:ln w="8512" cap="flat">
              <a:noFill/>
              <a:prstDash val="solid"/>
              <a:miter/>
            </a:ln>
          </p:spPr>
          <p:txBody>
            <a:bodyPr rtlCol="0" anchor="ctr"/>
            <a:lstStyle/>
            <a:p>
              <a:endParaRPr lang="en-US"/>
            </a:p>
          </p:txBody>
        </p:sp>
      </p:grpSp>
      <p:grpSp>
        <p:nvGrpSpPr>
          <p:cNvPr id="15" name="Group 48">
            <a:extLst>
              <a:ext uri="{FF2B5EF4-FFF2-40B4-BE49-F238E27FC236}">
                <a16:creationId xmlns:a16="http://schemas.microsoft.com/office/drawing/2014/main" xmlns="" id="{6CDF73A7-B01C-47CC-BE62-37334E2501AD}"/>
              </a:ext>
            </a:extLst>
          </p:cNvPr>
          <p:cNvGrpSpPr/>
          <p:nvPr/>
        </p:nvGrpSpPr>
        <p:grpSpPr>
          <a:xfrm>
            <a:off x="914405" y="1307124"/>
            <a:ext cx="4440704" cy="3937237"/>
            <a:chOff x="2551704" y="3762397"/>
            <a:chExt cx="1681403" cy="3937237"/>
          </a:xfrm>
        </p:grpSpPr>
        <p:sp>
          <p:nvSpPr>
            <p:cNvPr id="16" name="TextBox 15">
              <a:extLst>
                <a:ext uri="{FF2B5EF4-FFF2-40B4-BE49-F238E27FC236}">
                  <a16:creationId xmlns:a16="http://schemas.microsoft.com/office/drawing/2014/main" xmlns="" id="{8140B051-598A-49B8-9664-C20555890376}"/>
                </a:ext>
              </a:extLst>
            </p:cNvPr>
            <p:cNvSpPr txBox="1"/>
            <p:nvPr/>
          </p:nvSpPr>
          <p:spPr>
            <a:xfrm>
              <a:off x="2551704" y="4560313"/>
              <a:ext cx="1428956" cy="3139321"/>
            </a:xfrm>
            <a:prstGeom prst="rect">
              <a:avLst/>
            </a:prstGeom>
            <a:noFill/>
          </p:spPr>
          <p:txBody>
            <a:bodyPr wrap="square" rtlCol="0">
              <a:spAutoFit/>
            </a:bodyPr>
            <a:lstStyle/>
            <a:p>
              <a:pPr marL="228600" indent="-228600" algn="just">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Kendaraan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Bermotor</a:t>
              </a:r>
              <a:r>
                <a:rPr lang="en-US" altLang="ko-KR" dirty="0">
                  <a:solidFill>
                    <a:schemeClr val="tx1">
                      <a:lumMod val="75000"/>
                      <a:lumOff val="25000"/>
                    </a:schemeClr>
                  </a:solidFill>
                  <a:cs typeface="Arial" pitchFamily="34" charset="0"/>
                </a:rPr>
                <a:t> (PKB</a:t>
              </a:r>
              <a:r>
                <a:rPr lang="en-US" altLang="ko-KR" dirty="0" smtClean="0">
                  <a:solidFill>
                    <a:schemeClr val="tx1">
                      <a:lumMod val="75000"/>
                      <a:lumOff val="25000"/>
                    </a:schemeClr>
                  </a:solidFill>
                  <a:cs typeface="Arial" pitchFamily="34" charset="0"/>
                </a:rPr>
                <a:t>)</a:t>
              </a:r>
            </a:p>
            <a:p>
              <a:pPr marL="228600" indent="-228600" algn="just">
                <a:buAutoNum type="alphaLcPeriod"/>
              </a:pPr>
              <a:r>
                <a:rPr lang="en-US" altLang="ko-KR" dirty="0" smtClean="0">
                  <a:solidFill>
                    <a:schemeClr val="tx1">
                      <a:lumMod val="75000"/>
                      <a:lumOff val="25000"/>
                    </a:schemeClr>
                  </a:solidFill>
                  <a:cs typeface="Arial" pitchFamily="34" charset="0"/>
                </a:rPr>
                <a:t> Bea </a:t>
              </a:r>
              <a:r>
                <a:rPr lang="en-US" altLang="ko-KR" dirty="0" err="1">
                  <a:solidFill>
                    <a:schemeClr val="tx1">
                      <a:lumMod val="75000"/>
                      <a:lumOff val="25000"/>
                    </a:schemeClr>
                  </a:solidFill>
                  <a:cs typeface="Arial" pitchFamily="34" charset="0"/>
                </a:rPr>
                <a:t>Balik</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Nama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Kendaraan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Bermotor</a:t>
              </a:r>
              <a:r>
                <a:rPr lang="en-US" altLang="ko-KR" dirty="0">
                  <a:solidFill>
                    <a:schemeClr val="tx1">
                      <a:lumMod val="75000"/>
                      <a:lumOff val="25000"/>
                    </a:schemeClr>
                  </a:solidFill>
                  <a:cs typeface="Arial" pitchFamily="34" charset="0"/>
                </a:rPr>
                <a:t>  (BBNKB</a:t>
              </a:r>
              <a:r>
                <a:rPr lang="en-US" altLang="ko-KR" dirty="0" smtClean="0">
                  <a:solidFill>
                    <a:schemeClr val="tx1">
                      <a:lumMod val="75000"/>
                      <a:lumOff val="25000"/>
                    </a:schemeClr>
                  </a:solidFill>
                  <a:cs typeface="Arial" pitchFamily="34" charset="0"/>
                </a:rPr>
                <a:t>)</a:t>
              </a:r>
            </a:p>
            <a:p>
              <a:pPr marL="228600" indent="-228600" algn="just">
                <a:buAutoNum type="alphaLcPeriod"/>
              </a:pP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Alat</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Berat</a:t>
              </a:r>
              <a:r>
                <a:rPr lang="en-US" altLang="ko-KR" dirty="0">
                  <a:solidFill>
                    <a:schemeClr val="tx1">
                      <a:lumMod val="75000"/>
                      <a:lumOff val="25000"/>
                    </a:schemeClr>
                  </a:solidFill>
                  <a:cs typeface="Arial" pitchFamily="34" charset="0"/>
                </a:rPr>
                <a:t> (PAB</a:t>
              </a:r>
              <a:r>
                <a:rPr lang="en-US" altLang="ko-KR" dirty="0" smtClean="0">
                  <a:solidFill>
                    <a:schemeClr val="tx1">
                      <a:lumMod val="75000"/>
                      <a:lumOff val="25000"/>
                    </a:schemeClr>
                  </a:solidFill>
                  <a:cs typeface="Arial" pitchFamily="34" charset="0"/>
                </a:rPr>
                <a:t>)</a:t>
              </a:r>
            </a:p>
            <a:p>
              <a:pPr marL="228600" indent="-228600" algn="just">
                <a:buAutoNum type="alphaLcPeriod"/>
              </a:pP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Pajak</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atas</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Penggunaan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Bahan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Bakar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Kendaraan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Bermotor</a:t>
              </a:r>
              <a:r>
                <a:rPr lang="en-US" altLang="ko-KR" dirty="0">
                  <a:solidFill>
                    <a:schemeClr val="tx1">
                      <a:lumMod val="75000"/>
                      <a:lumOff val="25000"/>
                    </a:schemeClr>
                  </a:solidFill>
                  <a:cs typeface="Arial" pitchFamily="34" charset="0"/>
                </a:rPr>
                <a:t> (PBBKB</a:t>
              </a:r>
              <a:r>
                <a:rPr lang="en-US" altLang="ko-KR" dirty="0" smtClean="0">
                  <a:solidFill>
                    <a:schemeClr val="tx1">
                      <a:lumMod val="75000"/>
                      <a:lumOff val="25000"/>
                    </a:schemeClr>
                  </a:solidFill>
                  <a:cs typeface="Arial" pitchFamily="34" charset="0"/>
                </a:rPr>
                <a:t>)</a:t>
              </a:r>
            </a:p>
            <a:p>
              <a:pPr marL="228600" indent="-228600" algn="just">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a:solidFill>
                    <a:schemeClr val="tx1">
                      <a:lumMod val="75000"/>
                      <a:lumOff val="25000"/>
                    </a:schemeClr>
                  </a:solidFill>
                  <a:cs typeface="Arial" pitchFamily="34" charset="0"/>
                </a:rPr>
                <a:t>Air </a:t>
              </a:r>
              <a:r>
                <a:rPr lang="en-US" altLang="ko-KR" dirty="0" err="1">
                  <a:solidFill>
                    <a:schemeClr val="tx1">
                      <a:lumMod val="75000"/>
                      <a:lumOff val="25000"/>
                    </a:schemeClr>
                  </a:solidFill>
                  <a:cs typeface="Arial" pitchFamily="34" charset="0"/>
                </a:rPr>
                <a:t>Permukaan</a:t>
              </a:r>
              <a:r>
                <a:rPr lang="en-US" altLang="ko-KR" dirty="0">
                  <a:solidFill>
                    <a:schemeClr val="tx1">
                      <a:lumMod val="75000"/>
                      <a:lumOff val="25000"/>
                    </a:schemeClr>
                  </a:solidFill>
                  <a:cs typeface="Arial" pitchFamily="34" charset="0"/>
                </a:rPr>
                <a:t> (PAP</a:t>
              </a:r>
              <a:r>
                <a:rPr lang="en-US" altLang="ko-KR" dirty="0" smtClean="0">
                  <a:solidFill>
                    <a:schemeClr val="tx1">
                      <a:lumMod val="75000"/>
                      <a:lumOff val="25000"/>
                    </a:schemeClr>
                  </a:solidFill>
                  <a:cs typeface="Arial" pitchFamily="34" charset="0"/>
                </a:rPr>
                <a:t>)</a:t>
              </a:r>
            </a:p>
            <a:p>
              <a:pPr marL="228600" indent="-228600" algn="just">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Rokokg</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Opsen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Pajak</a:t>
              </a:r>
              <a:r>
                <a:rPr lang="en-US" altLang="ko-KR" dirty="0">
                  <a:solidFill>
                    <a:schemeClr val="tx1">
                      <a:lumMod val="75000"/>
                      <a:lumOff val="25000"/>
                    </a:schemeClr>
                  </a:solidFill>
                  <a:cs typeface="Arial" pitchFamily="34" charset="0"/>
                </a:rPr>
                <a:t> Mineral </a:t>
              </a:r>
              <a:r>
                <a:rPr lang="en-US" altLang="ko-KR" dirty="0" err="1">
                  <a:solidFill>
                    <a:schemeClr val="tx1">
                      <a:lumMod val="75000"/>
                      <a:lumOff val="25000"/>
                    </a:schemeClr>
                  </a:solidFill>
                  <a:cs typeface="Arial" pitchFamily="34" charset="0"/>
                </a:rPr>
                <a:t>Bukan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Logam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Batuan</a:t>
              </a:r>
              <a:r>
                <a:rPr lang="en-US" altLang="ko-KR" dirty="0">
                  <a:solidFill>
                    <a:schemeClr val="tx1">
                      <a:lumMod val="75000"/>
                      <a:lumOff val="25000"/>
                    </a:schemeClr>
                  </a:solidFill>
                  <a:cs typeface="Arial" pitchFamily="34" charset="0"/>
                </a:rPr>
                <a:t> (MBLB)</a:t>
              </a:r>
              <a:endParaRPr lang="ko-KR" altLang="en-US" dirty="0">
                <a:solidFill>
                  <a:schemeClr val="tx1">
                    <a:lumMod val="75000"/>
                    <a:lumOff val="25000"/>
                  </a:schemeClr>
                </a:solidFill>
                <a:latin typeface="Arial" pitchFamily="34" charset="0"/>
                <a:cs typeface="Arial" pitchFamily="34" charset="0"/>
              </a:endParaRPr>
            </a:p>
          </p:txBody>
        </p:sp>
        <p:sp>
          <p:nvSpPr>
            <p:cNvPr id="17" name="TextBox 16">
              <a:extLst>
                <a:ext uri="{FF2B5EF4-FFF2-40B4-BE49-F238E27FC236}">
                  <a16:creationId xmlns:a16="http://schemas.microsoft.com/office/drawing/2014/main" xmlns="" id="{8DDE8DA6-155F-4020-938B-E1C958EBDECE}"/>
                </a:ext>
              </a:extLst>
            </p:cNvPr>
            <p:cNvSpPr txBox="1"/>
            <p:nvPr/>
          </p:nvSpPr>
          <p:spPr>
            <a:xfrm>
              <a:off x="2551704" y="3762397"/>
              <a:ext cx="1681403" cy="822305"/>
            </a:xfrm>
            <a:prstGeom prst="roundRect">
              <a:avLst>
                <a:gd name="adj" fmla="val 50000"/>
              </a:avLst>
            </a:prstGeom>
            <a:solidFill>
              <a:schemeClr val="accent1"/>
            </a:solidFill>
          </p:spPr>
          <p:txBody>
            <a:bodyPr wrap="square" rtlCol="0" anchor="ctr">
              <a:spAutoFit/>
            </a:bodyPr>
            <a:lstStyle/>
            <a:p>
              <a:pPr algn="just"/>
              <a:r>
                <a:rPr lang="en-US" altLang="ko-KR" sz="1600" b="1" dirty="0" smtClean="0">
                  <a:solidFill>
                    <a:schemeClr val="tx2">
                      <a:lumMod val="75000"/>
                    </a:schemeClr>
                  </a:solidFill>
                  <a:latin typeface="Arial" pitchFamily="34" charset="0"/>
                  <a:cs typeface="Arial" pitchFamily="34" charset="0"/>
                </a:rPr>
                <a:t>1.Pajak </a:t>
              </a:r>
              <a:r>
                <a:rPr lang="en-US" altLang="ko-KR" sz="1600" b="1" dirty="0">
                  <a:solidFill>
                    <a:schemeClr val="tx2">
                      <a:lumMod val="75000"/>
                    </a:schemeClr>
                  </a:solidFill>
                  <a:latin typeface="Arial" pitchFamily="34" charset="0"/>
                  <a:cs typeface="Arial" pitchFamily="34" charset="0"/>
                </a:rPr>
                <a:t>Daerah yang </a:t>
              </a:r>
              <a:r>
                <a:rPr lang="en-US" altLang="ko-KR" sz="1600" b="1" dirty="0" err="1">
                  <a:solidFill>
                    <a:schemeClr val="tx2">
                      <a:lumMod val="75000"/>
                    </a:schemeClr>
                  </a:solidFill>
                  <a:latin typeface="Arial" pitchFamily="34" charset="0"/>
                  <a:cs typeface="Arial" pitchFamily="34" charset="0"/>
                </a:rPr>
                <a:t>Dikelola</a:t>
              </a:r>
              <a:r>
                <a:rPr lang="en-US" altLang="ko-KR" sz="1600" b="1" dirty="0">
                  <a:solidFill>
                    <a:schemeClr val="tx2">
                      <a:lumMod val="75000"/>
                    </a:schemeClr>
                  </a:solidFill>
                  <a:latin typeface="Arial" pitchFamily="34" charset="0"/>
                  <a:cs typeface="Arial" pitchFamily="34" charset="0"/>
                </a:rPr>
                <a:t> </a:t>
              </a:r>
              <a:r>
                <a:rPr lang="en-US" altLang="ko-KR" sz="1600" b="1" dirty="0" err="1">
                  <a:solidFill>
                    <a:schemeClr val="tx2">
                      <a:lumMod val="75000"/>
                    </a:schemeClr>
                  </a:solidFill>
                  <a:latin typeface="Arial" pitchFamily="34" charset="0"/>
                  <a:cs typeface="Arial" pitchFamily="34" charset="0"/>
                </a:rPr>
                <a:t>Pemerintah</a:t>
              </a:r>
              <a:r>
                <a:rPr lang="en-US" altLang="ko-KR" sz="1600" b="1" dirty="0">
                  <a:solidFill>
                    <a:schemeClr val="tx2">
                      <a:lumMod val="75000"/>
                    </a:schemeClr>
                  </a:solidFill>
                  <a:latin typeface="Arial" pitchFamily="34" charset="0"/>
                  <a:cs typeface="Arial" pitchFamily="34" charset="0"/>
                </a:rPr>
                <a:t> </a:t>
              </a:r>
              <a:r>
                <a:rPr lang="en-US" altLang="ko-KR" sz="1600" b="1" dirty="0" err="1" smtClean="0">
                  <a:solidFill>
                    <a:schemeClr val="tx2">
                      <a:lumMod val="75000"/>
                    </a:schemeClr>
                  </a:solidFill>
                  <a:latin typeface="Arial" pitchFamily="34" charset="0"/>
                  <a:cs typeface="Arial" pitchFamily="34" charset="0"/>
                </a:rPr>
                <a:t>Provinsi</a:t>
              </a:r>
              <a:endParaRPr lang="en-US" altLang="ko-KR" sz="1600" b="1" dirty="0">
                <a:solidFill>
                  <a:schemeClr val="tx2">
                    <a:lumMod val="75000"/>
                  </a:schemeClr>
                </a:solidFill>
                <a:latin typeface="Arial" pitchFamily="34" charset="0"/>
                <a:cs typeface="Arial" pitchFamily="34" charset="0"/>
              </a:endParaRPr>
            </a:p>
          </p:txBody>
        </p:sp>
      </p:grpSp>
      <p:grpSp>
        <p:nvGrpSpPr>
          <p:cNvPr id="21" name="Group 54">
            <a:extLst>
              <a:ext uri="{FF2B5EF4-FFF2-40B4-BE49-F238E27FC236}">
                <a16:creationId xmlns:a16="http://schemas.microsoft.com/office/drawing/2014/main" xmlns="" id="{FAC7FA8D-D73D-4F26-910E-BAD110688342}"/>
              </a:ext>
            </a:extLst>
          </p:cNvPr>
          <p:cNvGrpSpPr/>
          <p:nvPr/>
        </p:nvGrpSpPr>
        <p:grpSpPr>
          <a:xfrm>
            <a:off x="6432710" y="1307126"/>
            <a:ext cx="5038855" cy="4903102"/>
            <a:chOff x="1644431" y="4200521"/>
            <a:chExt cx="1926042" cy="3092877"/>
          </a:xfrm>
        </p:grpSpPr>
        <p:sp>
          <p:nvSpPr>
            <p:cNvPr id="22" name="TextBox 21">
              <a:extLst>
                <a:ext uri="{FF2B5EF4-FFF2-40B4-BE49-F238E27FC236}">
                  <a16:creationId xmlns:a16="http://schemas.microsoft.com/office/drawing/2014/main" xmlns="" id="{06A9AC52-D923-4E72-9189-2AA51F8724E5}"/>
                </a:ext>
              </a:extLst>
            </p:cNvPr>
            <p:cNvSpPr txBox="1"/>
            <p:nvPr/>
          </p:nvSpPr>
          <p:spPr>
            <a:xfrm>
              <a:off x="1644431" y="4963652"/>
              <a:ext cx="1842992" cy="2329746"/>
            </a:xfrm>
            <a:prstGeom prst="rect">
              <a:avLst/>
            </a:prstGeom>
            <a:noFill/>
          </p:spPr>
          <p:txBody>
            <a:bodyPr wrap="square" rtlCol="0">
              <a:spAutoFit/>
            </a:bodyPr>
            <a:lstStyle/>
            <a:p>
              <a:pPr marL="228600" indent="-228600">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Bumi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Bangunan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Perdesaan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Perkotaan</a:t>
              </a:r>
              <a:r>
                <a:rPr lang="en-US" altLang="ko-KR" dirty="0">
                  <a:solidFill>
                    <a:schemeClr val="tx1">
                      <a:lumMod val="75000"/>
                      <a:lumOff val="25000"/>
                    </a:schemeClr>
                  </a:solidFill>
                  <a:cs typeface="Arial" pitchFamily="34" charset="0"/>
                </a:rPr>
                <a:t> (PBB-P2</a:t>
              </a:r>
              <a:r>
                <a:rPr lang="en-US" altLang="ko-KR" dirty="0" smtClean="0">
                  <a:solidFill>
                    <a:schemeClr val="tx1">
                      <a:lumMod val="75000"/>
                      <a:lumOff val="25000"/>
                    </a:schemeClr>
                  </a:solidFill>
                  <a:cs typeface="Arial" pitchFamily="34" charset="0"/>
                </a:rPr>
                <a:t>)</a:t>
              </a:r>
            </a:p>
            <a:p>
              <a:pPr marL="228600" indent="-228600">
                <a:buAutoNum type="alphaLcPeriod"/>
              </a:pPr>
              <a:r>
                <a:rPr lang="en-US" altLang="ko-KR" dirty="0" smtClean="0">
                  <a:solidFill>
                    <a:schemeClr val="tx1">
                      <a:lumMod val="75000"/>
                      <a:lumOff val="25000"/>
                    </a:schemeClr>
                  </a:solidFill>
                  <a:cs typeface="Arial" pitchFamily="34" charset="0"/>
                </a:rPr>
                <a:t>Bea </a:t>
              </a:r>
              <a:r>
                <a:rPr lang="en-US" altLang="ko-KR" dirty="0" err="1">
                  <a:solidFill>
                    <a:schemeClr val="tx1">
                      <a:lumMod val="75000"/>
                      <a:lumOff val="25000"/>
                    </a:schemeClr>
                  </a:solidFill>
                  <a:cs typeface="Arial" pitchFamily="34" charset="0"/>
                </a:rPr>
                <a:t>Perolehan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Hak</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atas</a:t>
              </a:r>
              <a:r>
                <a:rPr lang="en-US" altLang="ko-KR" dirty="0">
                  <a:solidFill>
                    <a:schemeClr val="tx1">
                      <a:lumMod val="75000"/>
                      <a:lumOff val="25000"/>
                    </a:schemeClr>
                  </a:solidFill>
                  <a:cs typeface="Arial" pitchFamily="34" charset="0"/>
                </a:rPr>
                <a:t> Tanah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Bangunan</a:t>
              </a:r>
              <a:r>
                <a:rPr lang="en-US" altLang="ko-KR" dirty="0">
                  <a:solidFill>
                    <a:schemeClr val="tx1">
                      <a:lumMod val="75000"/>
                      <a:lumOff val="25000"/>
                    </a:schemeClr>
                  </a:solidFill>
                  <a:cs typeface="Arial" pitchFamily="34" charset="0"/>
                </a:rPr>
                <a:t> (BPHTB</a:t>
              </a:r>
              <a:r>
                <a:rPr lang="en-US" altLang="ko-KR" dirty="0" smtClean="0">
                  <a:solidFill>
                    <a:schemeClr val="tx1">
                      <a:lumMod val="75000"/>
                      <a:lumOff val="25000"/>
                    </a:schemeClr>
                  </a:solidFill>
                  <a:cs typeface="Arial" pitchFamily="34" charset="0"/>
                </a:rPr>
                <a:t>)</a:t>
              </a:r>
            </a:p>
            <a:p>
              <a:pPr marL="228600" indent="-228600">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Barang</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Jasa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Tertentu</a:t>
              </a:r>
              <a:r>
                <a:rPr lang="en-US" altLang="ko-KR" dirty="0">
                  <a:solidFill>
                    <a:schemeClr val="tx1">
                      <a:lumMod val="75000"/>
                      <a:lumOff val="25000"/>
                    </a:schemeClr>
                  </a:solidFill>
                  <a:cs typeface="Arial" pitchFamily="34" charset="0"/>
                </a:rPr>
                <a:t> (PBJT</a:t>
              </a:r>
              <a:r>
                <a:rPr lang="en-US" altLang="ko-KR" dirty="0" smtClean="0">
                  <a:solidFill>
                    <a:schemeClr val="tx1">
                      <a:lumMod val="75000"/>
                      <a:lumOff val="25000"/>
                    </a:schemeClr>
                  </a:solidFill>
                  <a:cs typeface="Arial" pitchFamily="34" charset="0"/>
                </a:rPr>
                <a:t>)</a:t>
              </a:r>
            </a:p>
            <a:p>
              <a:pPr marL="228600" indent="-228600">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Reklame</a:t>
              </a:r>
              <a:endParaRPr lang="en-US" altLang="ko-KR" dirty="0" smtClean="0">
                <a:solidFill>
                  <a:schemeClr val="tx1">
                    <a:lumMod val="75000"/>
                    <a:lumOff val="25000"/>
                  </a:schemeClr>
                </a:solidFill>
                <a:cs typeface="Arial" pitchFamily="34" charset="0"/>
              </a:endParaRPr>
            </a:p>
            <a:p>
              <a:pPr marL="228600" indent="-228600">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a:solidFill>
                    <a:schemeClr val="tx1">
                      <a:lumMod val="75000"/>
                      <a:lumOff val="25000"/>
                    </a:schemeClr>
                  </a:solidFill>
                  <a:cs typeface="Arial" pitchFamily="34" charset="0"/>
                </a:rPr>
                <a:t>Air </a:t>
              </a:r>
              <a:r>
                <a:rPr lang="en-US" altLang="ko-KR" dirty="0" smtClean="0">
                  <a:solidFill>
                    <a:schemeClr val="tx1">
                      <a:lumMod val="75000"/>
                      <a:lumOff val="25000"/>
                    </a:schemeClr>
                  </a:solidFill>
                  <a:cs typeface="Arial" pitchFamily="34" charset="0"/>
                </a:rPr>
                <a:t>Tanah</a:t>
              </a:r>
            </a:p>
            <a:p>
              <a:pPr marL="228600" indent="-228600">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a:solidFill>
                    <a:schemeClr val="tx1">
                      <a:lumMod val="75000"/>
                      <a:lumOff val="25000"/>
                    </a:schemeClr>
                  </a:solidFill>
                  <a:cs typeface="Arial" pitchFamily="34" charset="0"/>
                </a:rPr>
                <a:t>Mineral </a:t>
              </a:r>
              <a:r>
                <a:rPr lang="en-US" altLang="ko-KR" dirty="0" err="1">
                  <a:solidFill>
                    <a:schemeClr val="tx1">
                      <a:lumMod val="75000"/>
                      <a:lumOff val="25000"/>
                    </a:schemeClr>
                  </a:solidFill>
                  <a:cs typeface="Arial" pitchFamily="34" charset="0"/>
                </a:rPr>
                <a:t>Bukan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Logam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Batuan</a:t>
              </a:r>
              <a:r>
                <a:rPr lang="en-US" altLang="ko-KR" dirty="0">
                  <a:solidFill>
                    <a:schemeClr val="tx1">
                      <a:lumMod val="75000"/>
                      <a:lumOff val="25000"/>
                    </a:schemeClr>
                  </a:solidFill>
                  <a:cs typeface="Arial" pitchFamily="34" charset="0"/>
                </a:rPr>
                <a:t> (MBLB</a:t>
              </a:r>
              <a:r>
                <a:rPr lang="en-US" altLang="ko-KR" dirty="0" smtClean="0">
                  <a:solidFill>
                    <a:schemeClr val="tx1">
                      <a:lumMod val="75000"/>
                      <a:lumOff val="25000"/>
                    </a:schemeClr>
                  </a:solidFill>
                  <a:cs typeface="Arial" pitchFamily="34" charset="0"/>
                </a:rPr>
                <a:t>)</a:t>
              </a:r>
            </a:p>
            <a:p>
              <a:pPr marL="228600" indent="-228600">
                <a:buAutoNum type="alphaLcPeriod"/>
              </a:pPr>
              <a:r>
                <a:rPr lang="en-US" altLang="ko-KR" dirty="0" err="1" smtClean="0">
                  <a:solidFill>
                    <a:schemeClr val="tx1">
                      <a:lumMod val="75000"/>
                      <a:lumOff val="25000"/>
                    </a:schemeClr>
                  </a:solidFill>
                  <a:cs typeface="Arial" pitchFamily="34" charset="0"/>
                </a:rPr>
                <a:t>Pajak</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Sarang</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Burung</a:t>
              </a:r>
              <a:r>
                <a:rPr lang="en-US" altLang="ko-KR" dirty="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Walet</a:t>
              </a:r>
              <a:endParaRPr lang="en-US" altLang="ko-KR" dirty="0" smtClean="0">
                <a:solidFill>
                  <a:schemeClr val="tx1">
                    <a:lumMod val="75000"/>
                    <a:lumOff val="25000"/>
                  </a:schemeClr>
                </a:solidFill>
                <a:cs typeface="Arial" pitchFamily="34" charset="0"/>
              </a:endParaRPr>
            </a:p>
            <a:p>
              <a:pPr marL="228600" indent="-228600">
                <a:buAutoNum type="alphaLcPeriod"/>
              </a:pPr>
              <a:r>
                <a:rPr lang="en-US" altLang="ko-KR" dirty="0" err="1" smtClean="0">
                  <a:solidFill>
                    <a:schemeClr val="tx1">
                      <a:lumMod val="75000"/>
                      <a:lumOff val="25000"/>
                    </a:schemeClr>
                  </a:solidFill>
                  <a:cs typeface="Arial" pitchFamily="34" charset="0"/>
                </a:rPr>
                <a:t>Opsen</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Pajak</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Kendaraan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Bermotor</a:t>
              </a:r>
              <a:r>
                <a:rPr lang="en-US" altLang="ko-KR" dirty="0">
                  <a:solidFill>
                    <a:schemeClr val="tx1">
                      <a:lumMod val="75000"/>
                      <a:lumOff val="25000"/>
                    </a:schemeClr>
                  </a:solidFill>
                  <a:cs typeface="Arial" pitchFamily="34" charset="0"/>
                </a:rPr>
                <a:t> (PKB</a:t>
              </a:r>
              <a:r>
                <a:rPr lang="en-US" altLang="ko-KR" dirty="0" smtClean="0">
                  <a:solidFill>
                    <a:schemeClr val="tx1">
                      <a:lumMod val="75000"/>
                      <a:lumOff val="25000"/>
                    </a:schemeClr>
                  </a:solidFill>
                  <a:cs typeface="Arial" pitchFamily="34" charset="0"/>
                </a:rPr>
                <a:t>)</a:t>
              </a:r>
            </a:p>
            <a:p>
              <a:pPr marL="228600" indent="-228600">
                <a:buAutoNum type="alphaLcPeriod"/>
              </a:pPr>
              <a:r>
                <a:rPr lang="en-US" altLang="ko-KR" dirty="0" err="1" smtClean="0">
                  <a:solidFill>
                    <a:schemeClr val="tx1">
                      <a:lumMod val="75000"/>
                      <a:lumOff val="25000"/>
                    </a:schemeClr>
                  </a:solidFill>
                  <a:cs typeface="Arial" pitchFamily="34" charset="0"/>
                </a:rPr>
                <a:t>Opsen</a:t>
              </a:r>
              <a:r>
                <a:rPr lang="en-US" altLang="ko-KR" dirty="0" smtClean="0">
                  <a:solidFill>
                    <a:schemeClr val="tx1">
                      <a:lumMod val="75000"/>
                      <a:lumOff val="25000"/>
                    </a:schemeClr>
                  </a:solidFill>
                  <a:cs typeface="Arial" pitchFamily="34" charset="0"/>
                </a:rPr>
                <a:t> </a:t>
              </a:r>
              <a:r>
                <a:rPr lang="en-US" altLang="ko-KR" dirty="0">
                  <a:solidFill>
                    <a:schemeClr val="tx1">
                      <a:lumMod val="75000"/>
                      <a:lumOff val="25000"/>
                    </a:schemeClr>
                  </a:solidFill>
                  <a:cs typeface="Arial" pitchFamily="34" charset="0"/>
                </a:rPr>
                <a:t>Bea </a:t>
              </a:r>
              <a:r>
                <a:rPr lang="en-US" altLang="ko-KR" dirty="0" err="1">
                  <a:solidFill>
                    <a:schemeClr val="tx1">
                      <a:lumMod val="75000"/>
                      <a:lumOff val="25000"/>
                    </a:schemeClr>
                  </a:solidFill>
                  <a:cs typeface="Arial" pitchFamily="34" charset="0"/>
                </a:rPr>
                <a:t>Balik</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Nama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Kendaraan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Bermotor</a:t>
              </a:r>
              <a:r>
                <a:rPr lang="en-US" altLang="ko-KR" dirty="0">
                  <a:solidFill>
                    <a:schemeClr val="tx1">
                      <a:lumMod val="75000"/>
                      <a:lumOff val="25000"/>
                    </a:schemeClr>
                  </a:solidFill>
                  <a:cs typeface="Arial" pitchFamily="34" charset="0"/>
                </a:rPr>
                <a:t> (BBNKB</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latin typeface="Arial" pitchFamily="34" charset="0"/>
                <a:cs typeface="Arial" pitchFamily="34" charset="0"/>
              </a:endParaRPr>
            </a:p>
          </p:txBody>
        </p:sp>
        <p:sp>
          <p:nvSpPr>
            <p:cNvPr id="23" name="TextBox 22">
              <a:extLst>
                <a:ext uri="{FF2B5EF4-FFF2-40B4-BE49-F238E27FC236}">
                  <a16:creationId xmlns:a16="http://schemas.microsoft.com/office/drawing/2014/main" xmlns="" id="{FE12B5C2-58D9-4FA9-B3D4-3C899F70E053}"/>
                </a:ext>
              </a:extLst>
            </p:cNvPr>
            <p:cNvSpPr txBox="1"/>
            <p:nvPr/>
          </p:nvSpPr>
          <p:spPr>
            <a:xfrm>
              <a:off x="1644431" y="4200521"/>
              <a:ext cx="1926042" cy="670136"/>
            </a:xfrm>
            <a:prstGeom prst="roundRect">
              <a:avLst>
                <a:gd name="adj" fmla="val 50000"/>
              </a:avLst>
            </a:prstGeom>
            <a:solidFill>
              <a:schemeClr val="accent2"/>
            </a:solidFill>
          </p:spPr>
          <p:txBody>
            <a:bodyPr wrap="square" rtlCol="0" anchor="ctr">
              <a:spAutoFit/>
            </a:bodyPr>
            <a:lstStyle/>
            <a:p>
              <a:r>
                <a:rPr lang="en-US" altLang="ko-KR" sz="1600" b="1" dirty="0" smtClean="0">
                  <a:latin typeface="Arial" pitchFamily="34" charset="0"/>
                  <a:cs typeface="Arial" pitchFamily="34" charset="0"/>
                </a:rPr>
                <a:t>2.Pajak Daerah </a:t>
              </a:r>
              <a:r>
                <a:rPr lang="en-US" altLang="ko-KR" sz="1600" b="1" dirty="0" err="1" smtClean="0">
                  <a:latin typeface="Arial" pitchFamily="34" charset="0"/>
                  <a:cs typeface="Arial" pitchFamily="34" charset="0"/>
                </a:rPr>
                <a:t>Yg</a:t>
              </a:r>
              <a:r>
                <a:rPr lang="en-US" altLang="ko-KR" sz="1600" b="1" dirty="0" smtClean="0">
                  <a:latin typeface="Arial" pitchFamily="34" charset="0"/>
                  <a:cs typeface="Arial" pitchFamily="34" charset="0"/>
                </a:rPr>
                <a:t> </a:t>
              </a:r>
              <a:r>
                <a:rPr lang="en-US" altLang="ko-KR" sz="1600" b="1" dirty="0" err="1" smtClean="0">
                  <a:latin typeface="Arial" pitchFamily="34" charset="0"/>
                  <a:cs typeface="Arial" pitchFamily="34" charset="0"/>
                </a:rPr>
                <a:t>Dikelola</a:t>
              </a:r>
              <a:r>
                <a:rPr lang="en-US" altLang="ko-KR" sz="1600" b="1" dirty="0" smtClean="0">
                  <a:latin typeface="Arial" pitchFamily="34" charset="0"/>
                  <a:cs typeface="Arial" pitchFamily="34" charset="0"/>
                </a:rPr>
                <a:t> </a:t>
              </a:r>
              <a:r>
                <a:rPr lang="en-US" altLang="ko-KR" sz="1600" b="1" dirty="0" err="1" smtClean="0">
                  <a:latin typeface="Arial" pitchFamily="34" charset="0"/>
                  <a:cs typeface="Arial" pitchFamily="34" charset="0"/>
                </a:rPr>
                <a:t>Pemerintah</a:t>
              </a:r>
              <a:r>
                <a:rPr lang="en-US" altLang="ko-KR" sz="1600" b="1" dirty="0" smtClean="0">
                  <a:latin typeface="Arial" pitchFamily="34" charset="0"/>
                  <a:cs typeface="Arial" pitchFamily="34" charset="0"/>
                </a:rPr>
                <a:t> </a:t>
              </a:r>
              <a:r>
                <a:rPr lang="en-US" altLang="ko-KR" sz="1600" b="1" dirty="0" err="1" smtClean="0">
                  <a:latin typeface="Arial" pitchFamily="34" charset="0"/>
                  <a:cs typeface="Arial" pitchFamily="34" charset="0"/>
                </a:rPr>
                <a:t>Kab</a:t>
              </a:r>
              <a:r>
                <a:rPr lang="en-US" altLang="ko-KR" sz="1600" b="1" dirty="0" smtClean="0">
                  <a:latin typeface="Arial" pitchFamily="34" charset="0"/>
                  <a:cs typeface="Arial" pitchFamily="34" charset="0"/>
                </a:rPr>
                <a:t>/Kota</a:t>
              </a:r>
              <a:endParaRPr lang="ko-KR" altLang="en-US" sz="1600" b="1" dirty="0">
                <a:latin typeface="Arial" pitchFamily="34" charset="0"/>
                <a:cs typeface="Arial" pitchFamily="34" charset="0"/>
              </a:endParaRPr>
            </a:p>
          </p:txBody>
        </p:sp>
      </p:grpSp>
      <p:sp>
        <p:nvSpPr>
          <p:cNvPr id="27" name="Rectangle 30">
            <a:extLst>
              <a:ext uri="{FF2B5EF4-FFF2-40B4-BE49-F238E27FC236}">
                <a16:creationId xmlns:a16="http://schemas.microsoft.com/office/drawing/2014/main" xmlns="" id="{8F3DB548-FB32-45E3-9E50-0F2E08AFE949}"/>
              </a:ext>
            </a:extLst>
          </p:cNvPr>
          <p:cNvSpPr/>
          <p:nvPr/>
        </p:nvSpPr>
        <p:spPr>
          <a:xfrm>
            <a:off x="3923257" y="3828206"/>
            <a:ext cx="342782" cy="34178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Oval 21">
            <a:extLst>
              <a:ext uri="{FF2B5EF4-FFF2-40B4-BE49-F238E27FC236}">
                <a16:creationId xmlns:a16="http://schemas.microsoft.com/office/drawing/2014/main" xmlns="" id="{286A95C7-D9E9-45B7-AA37-E48DDC32D6A2}"/>
              </a:ext>
            </a:extLst>
          </p:cNvPr>
          <p:cNvSpPr>
            <a:spLocks noChangeAspect="1"/>
          </p:cNvSpPr>
          <p:nvPr/>
        </p:nvSpPr>
        <p:spPr>
          <a:xfrm>
            <a:off x="5894936" y="5812278"/>
            <a:ext cx="412693" cy="4161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ectangle 30"/>
          <p:cNvSpPr/>
          <p:nvPr/>
        </p:nvSpPr>
        <p:spPr>
          <a:xfrm>
            <a:off x="407324" y="783904"/>
            <a:ext cx="10964487" cy="523220"/>
          </a:xfrm>
          <a:prstGeom prst="rect">
            <a:avLst/>
          </a:prstGeom>
        </p:spPr>
        <p:txBody>
          <a:bodyPr wrap="square">
            <a:spAutoFit/>
          </a:bodyPr>
          <a:lstStyle/>
          <a:p>
            <a:r>
              <a:rPr lang="id-ID" sz="1400" dirty="0"/>
              <a:t>Pajak Daerah dikelola oleh pemerintah provinsi dan pemerintah kabupaten/kota. Jenis-jenis pajak yang dikelolanya pun berbeda seperti yang ditunjukkan pada tabel berikut:</a:t>
            </a:r>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smtClean="0"/>
              <a:t>2.RETRIBUSI DAERAH</a:t>
            </a:r>
            <a:endParaRPr lang="en-US" dirty="0"/>
          </a:p>
        </p:txBody>
      </p:sp>
      <p:sp>
        <p:nvSpPr>
          <p:cNvPr id="50" name="TextBox 49">
            <a:extLst>
              <a:ext uri="{FF2B5EF4-FFF2-40B4-BE49-F238E27FC236}">
                <a16:creationId xmlns:a16="http://schemas.microsoft.com/office/drawing/2014/main" xmlns="" id="{27F2E21B-3533-4920-ADF7-8DB4EDEB6E08}"/>
              </a:ext>
            </a:extLst>
          </p:cNvPr>
          <p:cNvSpPr txBox="1"/>
          <p:nvPr/>
        </p:nvSpPr>
        <p:spPr>
          <a:xfrm>
            <a:off x="1267026" y="1763337"/>
            <a:ext cx="9938529" cy="3447098"/>
          </a:xfrm>
          <a:prstGeom prst="rect">
            <a:avLst/>
          </a:prstGeom>
          <a:noFill/>
        </p:spPr>
        <p:txBody>
          <a:bodyPr wrap="square" lIns="36000" tIns="0" rIns="36000" bIns="0" rtlCol="0" anchor="ctr">
            <a:spAutoFit/>
          </a:bodyPr>
          <a:lstStyle/>
          <a:p>
            <a:pPr algn="just"/>
            <a:r>
              <a:rPr lang="en-US" altLang="ko-KR" sz="2800" dirty="0" err="1" smtClean="0">
                <a:solidFill>
                  <a:schemeClr val="tx1">
                    <a:lumMod val="75000"/>
                    <a:lumOff val="25000"/>
                  </a:schemeClr>
                </a:solidFill>
                <a:latin typeface="+mj-lt"/>
              </a:rPr>
              <a:t>Retribusi</a:t>
            </a:r>
            <a:r>
              <a:rPr lang="en-US" altLang="ko-KR" sz="2800" dirty="0" smtClean="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daerah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adalah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pungutan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daerah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sebagai</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pembayaran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atas</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jasa</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atau</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pemberian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ijin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tertentu</a:t>
            </a:r>
            <a:r>
              <a:rPr lang="en-US" altLang="ko-KR" sz="2800" dirty="0">
                <a:solidFill>
                  <a:schemeClr val="tx1">
                    <a:lumMod val="75000"/>
                    <a:lumOff val="25000"/>
                  </a:schemeClr>
                </a:solidFill>
                <a:latin typeface="+mj-lt"/>
              </a:rPr>
              <a:t> yang </a:t>
            </a:r>
            <a:r>
              <a:rPr lang="en-US" altLang="ko-KR" sz="2800" dirty="0" err="1">
                <a:solidFill>
                  <a:schemeClr val="tx1">
                    <a:lumMod val="75000"/>
                    <a:lumOff val="25000"/>
                  </a:schemeClr>
                </a:solidFill>
                <a:latin typeface="+mj-lt"/>
              </a:rPr>
              <a:t>khusus</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disediakan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atau</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diberikan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oleh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pemerintah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daerah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untuk</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kepentingan</a:t>
            </a:r>
            <a:r>
              <a:rPr lang="en-US" altLang="ko-KR" sz="2800" dirty="0">
                <a:solidFill>
                  <a:schemeClr val="tx1">
                    <a:lumMod val="75000"/>
                    <a:lumOff val="25000"/>
                  </a:schemeClr>
                </a:solidFill>
                <a:latin typeface="+mj-lt"/>
              </a:rPr>
              <a:t> orang </a:t>
            </a:r>
            <a:r>
              <a:rPr lang="en-US" altLang="ko-KR" sz="2800" dirty="0" err="1">
                <a:solidFill>
                  <a:schemeClr val="tx1">
                    <a:lumMod val="75000"/>
                    <a:lumOff val="25000"/>
                  </a:schemeClr>
                </a:solidFill>
                <a:latin typeface="+mj-lt"/>
              </a:rPr>
              <a:t>pribadi</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atau</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badan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Berbeda</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dengan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pajak</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daerah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pemungutan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retribusi</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daerah</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terdapat</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kontraprestasi</a:t>
            </a:r>
            <a:r>
              <a:rPr lang="en-US" altLang="ko-KR" sz="2800" dirty="0">
                <a:solidFill>
                  <a:schemeClr val="tx1">
                    <a:lumMod val="75000"/>
                    <a:lumOff val="25000"/>
                  </a:schemeClr>
                </a:solidFill>
                <a:latin typeface="+mj-lt"/>
              </a:rPr>
              <a:t> yang </a:t>
            </a:r>
            <a:r>
              <a:rPr lang="en-US" altLang="ko-KR" sz="2800" dirty="0" err="1">
                <a:solidFill>
                  <a:schemeClr val="tx1">
                    <a:lumMod val="75000"/>
                    <a:lumOff val="25000"/>
                  </a:schemeClr>
                </a:solidFill>
                <a:latin typeface="+mj-lt"/>
              </a:rPr>
              <a:t>secara</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langsung</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bisa</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ditunjuk</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Wajib</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retribusi</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menggunakan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atau</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menikmati</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jasa</a:t>
            </a:r>
            <a:r>
              <a:rPr lang="en-US" altLang="ko-KR" sz="2800" dirty="0">
                <a:solidFill>
                  <a:schemeClr val="tx1">
                    <a:lumMod val="75000"/>
                    <a:lumOff val="25000"/>
                  </a:schemeClr>
                </a:solidFill>
                <a:latin typeface="+mj-lt"/>
              </a:rPr>
              <a:t> yang </a:t>
            </a:r>
            <a:r>
              <a:rPr lang="en-US" altLang="ko-KR" sz="2800" dirty="0" err="1">
                <a:solidFill>
                  <a:schemeClr val="tx1">
                    <a:lumMod val="75000"/>
                    <a:lumOff val="25000"/>
                  </a:schemeClr>
                </a:solidFill>
                <a:latin typeface="+mj-lt"/>
              </a:rPr>
              <a:t>diberikan</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atas</a:t>
            </a:r>
            <a:r>
              <a:rPr lang="en-US" altLang="ko-KR" sz="2800" dirty="0">
                <a:solidFill>
                  <a:schemeClr val="tx1">
                    <a:lumMod val="75000"/>
                    <a:lumOff val="25000"/>
                  </a:schemeClr>
                </a:solidFill>
                <a:latin typeface="+mj-lt"/>
              </a:rPr>
              <a:t> </a:t>
            </a:r>
            <a:r>
              <a:rPr lang="en-US" altLang="ko-KR" sz="2800" dirty="0" err="1">
                <a:solidFill>
                  <a:schemeClr val="tx1">
                    <a:lumMod val="75000"/>
                    <a:lumOff val="25000"/>
                  </a:schemeClr>
                </a:solidFill>
                <a:latin typeface="+mj-lt"/>
              </a:rPr>
              <a:t>pungutannya</a:t>
            </a:r>
            <a:r>
              <a:rPr lang="en-US" altLang="ko-KR" sz="2800" dirty="0">
                <a:solidFill>
                  <a:schemeClr val="tx1">
                    <a:lumMod val="75000"/>
                    <a:lumOff val="25000"/>
                  </a:schemeClr>
                </a:solidFill>
                <a:latin typeface="+mj-lt"/>
              </a:rPr>
              <a:t>.</a:t>
            </a:r>
            <a:endParaRPr lang="en-US" altLang="ko-KR" sz="28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smtClean="0"/>
              <a:t>JENIS-JENIS RETRIBUSI DAERAH</a:t>
            </a:r>
            <a:endParaRPr lang="en-US" dirty="0"/>
          </a:p>
        </p:txBody>
      </p:sp>
      <p:grpSp>
        <p:nvGrpSpPr>
          <p:cNvPr id="3" name="그룹 2">
            <a:extLst>
              <a:ext uri="{FF2B5EF4-FFF2-40B4-BE49-F238E27FC236}">
                <a16:creationId xmlns:a16="http://schemas.microsoft.com/office/drawing/2014/main" xmlns="" id="{D5132CD8-81B3-4477-8F80-C03D19A0E25E}"/>
              </a:ext>
            </a:extLst>
          </p:cNvPr>
          <p:cNvGrpSpPr/>
          <p:nvPr/>
        </p:nvGrpSpPr>
        <p:grpSpPr>
          <a:xfrm>
            <a:off x="3892221" y="1816977"/>
            <a:ext cx="4150550" cy="3912574"/>
            <a:chOff x="2636176" y="1796880"/>
            <a:chExt cx="4150550" cy="3912574"/>
          </a:xfrm>
        </p:grpSpPr>
        <p:sp>
          <p:nvSpPr>
            <p:cNvPr id="4" name="Freeform: Shape 23">
              <a:extLst>
                <a:ext uri="{FF2B5EF4-FFF2-40B4-BE49-F238E27FC236}">
                  <a16:creationId xmlns:a16="http://schemas.microsoft.com/office/drawing/2014/main" xmlns="" id="{81382956-3B58-4F2F-BA61-F9402D725F87}"/>
                </a:ext>
              </a:extLst>
            </p:cNvPr>
            <p:cNvSpPr>
              <a:spLocks noChangeAspect="1"/>
            </p:cNvSpPr>
            <p:nvPr/>
          </p:nvSpPr>
          <p:spPr>
            <a:xfrm>
              <a:off x="3014664" y="1875774"/>
              <a:ext cx="3650109" cy="3711110"/>
            </a:xfrm>
            <a:custGeom>
              <a:avLst/>
              <a:gdLst>
                <a:gd name="connsiteX0" fmla="*/ 1632503 w 2337564"/>
                <a:gd name="connsiteY0" fmla="*/ 0 h 2376629"/>
                <a:gd name="connsiteX1" fmla="*/ 1973743 w 2337564"/>
                <a:gd name="connsiteY1" fmla="*/ 536479 h 2376629"/>
                <a:gd name="connsiteX2" fmla="*/ 1338632 w 2337564"/>
                <a:gd name="connsiteY2" fmla="*/ 566281 h 2376629"/>
                <a:gd name="connsiteX3" fmla="*/ 1411376 w 2337564"/>
                <a:gd name="connsiteY3" fmla="*/ 426106 h 2376629"/>
                <a:gd name="connsiteX4" fmla="*/ 1336049 w 2337564"/>
                <a:gd name="connsiteY4" fmla="*/ 414609 h 2376629"/>
                <a:gd name="connsiteX5" fmla="*/ 1241029 w 2337564"/>
                <a:gd name="connsiteY5" fmla="*/ 409812 h 2376629"/>
                <a:gd name="connsiteX6" fmla="*/ 311684 w 2337564"/>
                <a:gd name="connsiteY6" fmla="*/ 1339156 h 2376629"/>
                <a:gd name="connsiteX7" fmla="*/ 1241029 w 2337564"/>
                <a:gd name="connsiteY7" fmla="*/ 2268501 h 2376629"/>
                <a:gd name="connsiteX8" fmla="*/ 1276800 w 2337564"/>
                <a:gd name="connsiteY8" fmla="*/ 2266695 h 2376629"/>
                <a:gd name="connsiteX9" fmla="*/ 1283069 w 2337564"/>
                <a:gd name="connsiteY9" fmla="*/ 2267289 h 2376629"/>
                <a:gd name="connsiteX10" fmla="*/ 2146453 w 2337564"/>
                <a:gd name="connsiteY10" fmla="*/ 1724859 h 2376629"/>
                <a:gd name="connsiteX11" fmla="*/ 2329590 w 2337564"/>
                <a:gd name="connsiteY11" fmla="*/ 1186157 h 2376629"/>
                <a:gd name="connsiteX12" fmla="*/ 2331676 w 2337564"/>
                <a:gd name="connsiteY12" fmla="*/ 1091239 h 2376629"/>
                <a:gd name="connsiteX13" fmla="*/ 2337564 w 2337564"/>
                <a:gd name="connsiteY13" fmla="*/ 1207847 h 2376629"/>
                <a:gd name="connsiteX14" fmla="*/ 1168782 w 2337564"/>
                <a:gd name="connsiteY14" fmla="*/ 2376629 h 2376629"/>
                <a:gd name="connsiteX15" fmla="*/ 0 w 2337564"/>
                <a:gd name="connsiteY15" fmla="*/ 1207847 h 2376629"/>
                <a:gd name="connsiteX16" fmla="*/ 1168782 w 2337564"/>
                <a:gd name="connsiteY16" fmla="*/ 39065 h 2376629"/>
                <a:gd name="connsiteX17" fmla="*/ 1516342 w 2337564"/>
                <a:gd name="connsiteY17" fmla="*/ 91611 h 2376629"/>
                <a:gd name="connsiteX18" fmla="*/ 1574009 w 2337564"/>
                <a:gd name="connsiteY18" fmla="*/ 112718 h 23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7564" h="2376629">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타원 4">
              <a:extLst>
                <a:ext uri="{FF2B5EF4-FFF2-40B4-BE49-F238E27FC236}">
                  <a16:creationId xmlns:a16="http://schemas.microsoft.com/office/drawing/2014/main" xmlns="" id="{C836B9CB-3EF9-4DAC-A28B-09117850CDB6}"/>
                </a:ext>
              </a:extLst>
            </p:cNvPr>
            <p:cNvSpPr>
              <a:spLocks noChangeAspect="1"/>
            </p:cNvSpPr>
            <p:nvPr/>
          </p:nvSpPr>
          <p:spPr>
            <a:xfrm>
              <a:off x="5317688" y="4897630"/>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a:extLst>
                <a:ext uri="{FF2B5EF4-FFF2-40B4-BE49-F238E27FC236}">
                  <a16:creationId xmlns:a16="http://schemas.microsoft.com/office/drawing/2014/main" xmlns="" id="{16686413-3665-4B55-86A5-DD3D5224D1F1}"/>
                </a:ext>
              </a:extLst>
            </p:cNvPr>
            <p:cNvSpPr>
              <a:spLocks noChangeAspect="1"/>
            </p:cNvSpPr>
            <p:nvPr/>
          </p:nvSpPr>
          <p:spPr>
            <a:xfrm>
              <a:off x="3716176" y="4809454"/>
              <a:ext cx="900000" cy="90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xmlns="" id="{3C37965B-AFE5-4DA0-AB2A-2C9958B61527}"/>
                </a:ext>
              </a:extLst>
            </p:cNvPr>
            <p:cNvSpPr>
              <a:spLocks noChangeAspect="1"/>
            </p:cNvSpPr>
            <p:nvPr/>
          </p:nvSpPr>
          <p:spPr>
            <a:xfrm>
              <a:off x="2636176" y="3429000"/>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xmlns="" id="{212DF33A-24FC-4B9A-8A6D-AEC27C41943A}"/>
                </a:ext>
              </a:extLst>
            </p:cNvPr>
            <p:cNvSpPr>
              <a:spLocks noChangeAspect="1"/>
            </p:cNvSpPr>
            <p:nvPr/>
          </p:nvSpPr>
          <p:spPr>
            <a:xfrm>
              <a:off x="3451570" y="1796880"/>
              <a:ext cx="1260000" cy="12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a:extLst>
                <a:ext uri="{FF2B5EF4-FFF2-40B4-BE49-F238E27FC236}">
                  <a16:creationId xmlns:a16="http://schemas.microsoft.com/office/drawing/2014/main" xmlns="" id="{6554B529-73F6-401D-9825-24CCDA6EE1D1}"/>
                </a:ext>
              </a:extLst>
            </p:cNvPr>
            <p:cNvSpPr>
              <a:spLocks noChangeAspect="1"/>
            </p:cNvSpPr>
            <p:nvPr/>
          </p:nvSpPr>
          <p:spPr>
            <a:xfrm>
              <a:off x="6246726" y="4175391"/>
              <a:ext cx="540000"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 name="Rectangle 9">
            <a:extLst>
              <a:ext uri="{FF2B5EF4-FFF2-40B4-BE49-F238E27FC236}">
                <a16:creationId xmlns:a16="http://schemas.microsoft.com/office/drawing/2014/main" xmlns="" id="{9B2FD770-E1E9-4DDE-80E0-B227ECC10730}"/>
              </a:ext>
            </a:extLst>
          </p:cNvPr>
          <p:cNvSpPr/>
          <p:nvPr/>
        </p:nvSpPr>
        <p:spPr>
          <a:xfrm>
            <a:off x="7626699" y="4317008"/>
            <a:ext cx="294119" cy="27532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Block Arc 10">
            <a:extLst>
              <a:ext uri="{FF2B5EF4-FFF2-40B4-BE49-F238E27FC236}">
                <a16:creationId xmlns:a16="http://schemas.microsoft.com/office/drawing/2014/main" xmlns="" id="{5FB03E45-246F-4DD1-9470-74025A90C07A}"/>
              </a:ext>
            </a:extLst>
          </p:cNvPr>
          <p:cNvSpPr/>
          <p:nvPr/>
        </p:nvSpPr>
        <p:spPr>
          <a:xfrm>
            <a:off x="5137898" y="5110764"/>
            <a:ext cx="545426" cy="36944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Rectangle 16">
            <a:extLst>
              <a:ext uri="{FF2B5EF4-FFF2-40B4-BE49-F238E27FC236}">
                <a16:creationId xmlns:a16="http://schemas.microsoft.com/office/drawing/2014/main" xmlns="" id="{856E3391-7552-4B93-B960-C734CF6DB293}"/>
              </a:ext>
            </a:extLst>
          </p:cNvPr>
          <p:cNvSpPr/>
          <p:nvPr/>
        </p:nvSpPr>
        <p:spPr>
          <a:xfrm rot="2700000">
            <a:off x="6793308" y="5025971"/>
            <a:ext cx="280850" cy="50351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ed Rectangle 5">
            <a:extLst>
              <a:ext uri="{FF2B5EF4-FFF2-40B4-BE49-F238E27FC236}">
                <a16:creationId xmlns:a16="http://schemas.microsoft.com/office/drawing/2014/main" xmlns="" id="{B49D43A9-F793-4C8D-A89C-50D414C4F4D0}"/>
              </a:ext>
            </a:extLst>
          </p:cNvPr>
          <p:cNvSpPr/>
          <p:nvPr/>
        </p:nvSpPr>
        <p:spPr>
          <a:xfrm flipH="1">
            <a:off x="4194145" y="3803142"/>
            <a:ext cx="495085" cy="40841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Oval 21">
            <a:extLst>
              <a:ext uri="{FF2B5EF4-FFF2-40B4-BE49-F238E27FC236}">
                <a16:creationId xmlns:a16="http://schemas.microsoft.com/office/drawing/2014/main" xmlns="" id="{99909153-AF33-4204-895F-7F7D01E02771}"/>
              </a:ext>
            </a:extLst>
          </p:cNvPr>
          <p:cNvSpPr>
            <a:spLocks noChangeAspect="1"/>
          </p:cNvSpPr>
          <p:nvPr/>
        </p:nvSpPr>
        <p:spPr>
          <a:xfrm>
            <a:off x="4992317" y="2098671"/>
            <a:ext cx="670911" cy="67651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5" name="Group 18">
            <a:extLst>
              <a:ext uri="{FF2B5EF4-FFF2-40B4-BE49-F238E27FC236}">
                <a16:creationId xmlns:a16="http://schemas.microsoft.com/office/drawing/2014/main" xmlns="" id="{E39D4B55-2D99-47B9-8BC0-222A078E7A14}"/>
              </a:ext>
            </a:extLst>
          </p:cNvPr>
          <p:cNvGrpSpPr/>
          <p:nvPr/>
        </p:nvGrpSpPr>
        <p:grpSpPr>
          <a:xfrm>
            <a:off x="5525902" y="3136784"/>
            <a:ext cx="1168449" cy="1542540"/>
            <a:chOff x="4020203" y="419231"/>
            <a:chExt cx="4367084" cy="5765249"/>
          </a:xfrm>
          <a:solidFill>
            <a:schemeClr val="bg1"/>
          </a:solidFill>
          <a:effectLst>
            <a:outerShdw blurRad="50800" dist="38100" dir="5400000" algn="t" rotWithShape="0">
              <a:prstClr val="black">
                <a:alpha val="40000"/>
              </a:prstClr>
            </a:outerShdw>
          </a:effectLst>
        </p:grpSpPr>
        <p:sp>
          <p:nvSpPr>
            <p:cNvPr id="16" name="Rectangle 36">
              <a:extLst>
                <a:ext uri="{FF2B5EF4-FFF2-40B4-BE49-F238E27FC236}">
                  <a16:creationId xmlns:a16="http://schemas.microsoft.com/office/drawing/2014/main" xmlns="" id="{D71F5E21-7FF8-410E-856C-FD2B7A62A88D}"/>
                </a:ext>
              </a:extLst>
            </p:cNvPr>
            <p:cNvSpPr/>
            <p:nvPr/>
          </p:nvSpPr>
          <p:spPr>
            <a:xfrm>
              <a:off x="4045203" y="619883"/>
              <a:ext cx="4294509" cy="5398073"/>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Rectangle 14">
              <a:extLst>
                <a:ext uri="{FF2B5EF4-FFF2-40B4-BE49-F238E27FC236}">
                  <a16:creationId xmlns:a16="http://schemas.microsoft.com/office/drawing/2014/main" xmlns="" id="{F23B8C05-DF41-4061-8755-BE9FD139404E}"/>
                </a:ext>
              </a:extLst>
            </p:cNvPr>
            <p:cNvSpPr/>
            <p:nvPr/>
          </p:nvSpPr>
          <p:spPr>
            <a:xfrm>
              <a:off x="4020203" y="419231"/>
              <a:ext cx="4367084" cy="5765249"/>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grpSp>
      <p:grpSp>
        <p:nvGrpSpPr>
          <p:cNvPr id="18" name="Group 67">
            <a:extLst>
              <a:ext uri="{FF2B5EF4-FFF2-40B4-BE49-F238E27FC236}">
                <a16:creationId xmlns:a16="http://schemas.microsoft.com/office/drawing/2014/main" xmlns="" id="{FD5C3A00-3C2A-4F36-95A6-1C8A1755F371}"/>
              </a:ext>
            </a:extLst>
          </p:cNvPr>
          <p:cNvGrpSpPr/>
          <p:nvPr/>
        </p:nvGrpSpPr>
        <p:grpSpPr>
          <a:xfrm>
            <a:off x="1638548" y="1371898"/>
            <a:ext cx="2632161" cy="1453546"/>
            <a:chOff x="1130190" y="4149080"/>
            <a:chExt cx="1523461" cy="1453546"/>
          </a:xfrm>
        </p:grpSpPr>
        <p:sp>
          <p:nvSpPr>
            <p:cNvPr id="19" name="TextBox 18">
              <a:extLst>
                <a:ext uri="{FF2B5EF4-FFF2-40B4-BE49-F238E27FC236}">
                  <a16:creationId xmlns:a16="http://schemas.microsoft.com/office/drawing/2014/main" xmlns="" id="{D79A269F-7487-41FE-B981-EEE5646D8B3C}"/>
                </a:ext>
              </a:extLst>
            </p:cNvPr>
            <p:cNvSpPr txBox="1"/>
            <p:nvPr/>
          </p:nvSpPr>
          <p:spPr>
            <a:xfrm>
              <a:off x="1130190" y="4149080"/>
              <a:ext cx="1523461" cy="584775"/>
            </a:xfrm>
            <a:prstGeom prst="rect">
              <a:avLst/>
            </a:prstGeom>
            <a:noFill/>
          </p:spPr>
          <p:txBody>
            <a:bodyPr wrap="square" rtlCol="0">
              <a:spAutoFit/>
            </a:bodyPr>
            <a:lstStyle/>
            <a:p>
              <a:pPr algn="r"/>
              <a:r>
                <a:rPr lang="en-US" altLang="ko-KR" sz="1600" b="1" dirty="0" smtClean="0">
                  <a:solidFill>
                    <a:schemeClr val="accent5"/>
                  </a:solidFill>
                  <a:cs typeface="Arial" pitchFamily="34" charset="0"/>
                </a:rPr>
                <a:t>1.RETRIBUSI JASA UMUM</a:t>
              </a:r>
              <a:endParaRPr lang="ko-KR" altLang="en-US" sz="1600" b="1" dirty="0">
                <a:solidFill>
                  <a:schemeClr val="accent5"/>
                </a:solidFill>
                <a:cs typeface="Arial" pitchFamily="34" charset="0"/>
              </a:endParaRPr>
            </a:p>
          </p:txBody>
        </p:sp>
        <p:sp>
          <p:nvSpPr>
            <p:cNvPr id="20" name="TextBox 19">
              <a:extLst>
                <a:ext uri="{FF2B5EF4-FFF2-40B4-BE49-F238E27FC236}">
                  <a16:creationId xmlns:a16="http://schemas.microsoft.com/office/drawing/2014/main" xmlns="" id="{423105FF-18CD-4F7E-85B0-428A49991D84}"/>
                </a:ext>
              </a:extLst>
            </p:cNvPr>
            <p:cNvSpPr txBox="1"/>
            <p:nvPr/>
          </p:nvSpPr>
          <p:spPr>
            <a:xfrm>
              <a:off x="1130190" y="4402297"/>
              <a:ext cx="1523461" cy="1200329"/>
            </a:xfrm>
            <a:prstGeom prst="rect">
              <a:avLst/>
            </a:prstGeom>
            <a:noFill/>
          </p:spPr>
          <p:txBody>
            <a:bodyPr wrap="square" rtlCol="0">
              <a:spAutoFit/>
            </a:bodyPr>
            <a:lstStyle/>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kesehatan</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kebersihan</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parkir</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tepi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jalan</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umum</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pasare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Pengendalian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lalu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lintas</a:t>
              </a:r>
              <a:r>
                <a:rPr lang="en-US" altLang="ko-KR" sz="1200" dirty="0">
                  <a:solidFill>
                    <a:schemeClr val="tx1">
                      <a:lumMod val="75000"/>
                      <a:lumOff val="25000"/>
                    </a:schemeClr>
                  </a:solidFill>
                  <a:cs typeface="Arial" pitchFamily="34" charset="0"/>
                </a:rPr>
                <a:t>. </a:t>
              </a:r>
              <a:endParaRPr lang="ko-KR" altLang="en-US" sz="1200" dirty="0">
                <a:cs typeface="Arial" pitchFamily="34" charset="0"/>
              </a:endParaRPr>
            </a:p>
          </p:txBody>
        </p:sp>
      </p:grpSp>
      <p:grpSp>
        <p:nvGrpSpPr>
          <p:cNvPr id="21" name="Group 67">
            <a:extLst>
              <a:ext uri="{FF2B5EF4-FFF2-40B4-BE49-F238E27FC236}">
                <a16:creationId xmlns:a16="http://schemas.microsoft.com/office/drawing/2014/main" xmlns="" id="{7E6C8011-A04C-42A6-8693-F59997B18172}"/>
              </a:ext>
            </a:extLst>
          </p:cNvPr>
          <p:cNvGrpSpPr/>
          <p:nvPr/>
        </p:nvGrpSpPr>
        <p:grpSpPr>
          <a:xfrm>
            <a:off x="0" y="3076977"/>
            <a:ext cx="4861263" cy="5700862"/>
            <a:chOff x="1130190" y="4149080"/>
            <a:chExt cx="1523461" cy="5700862"/>
          </a:xfrm>
        </p:grpSpPr>
        <p:sp>
          <p:nvSpPr>
            <p:cNvPr id="22" name="TextBox 21">
              <a:extLst>
                <a:ext uri="{FF2B5EF4-FFF2-40B4-BE49-F238E27FC236}">
                  <a16:creationId xmlns:a16="http://schemas.microsoft.com/office/drawing/2014/main" xmlns="" id="{F49B1883-4A3E-4DD6-A04A-2801C8DE545F}"/>
                </a:ext>
              </a:extLst>
            </p:cNvPr>
            <p:cNvSpPr txBox="1"/>
            <p:nvPr/>
          </p:nvSpPr>
          <p:spPr>
            <a:xfrm>
              <a:off x="1130190" y="4149080"/>
              <a:ext cx="1523461" cy="369332"/>
            </a:xfrm>
            <a:prstGeom prst="rect">
              <a:avLst/>
            </a:prstGeom>
            <a:noFill/>
          </p:spPr>
          <p:txBody>
            <a:bodyPr wrap="square" rtlCol="0">
              <a:spAutoFit/>
            </a:bodyPr>
            <a:lstStyle/>
            <a:p>
              <a:pPr algn="r"/>
              <a:r>
                <a:rPr lang="en-US" altLang="ko-KR" b="1" dirty="0" smtClean="0">
                  <a:solidFill>
                    <a:schemeClr val="accent5"/>
                  </a:solidFill>
                  <a:cs typeface="Arial" pitchFamily="34" charset="0"/>
                </a:rPr>
                <a:t>2.RETRIBUSI JASA USAHA</a:t>
              </a:r>
              <a:endParaRPr lang="ko-KR" altLang="en-US" b="1" dirty="0">
                <a:solidFill>
                  <a:schemeClr val="accent5"/>
                </a:solidFill>
                <a:cs typeface="Arial" pitchFamily="34" charset="0"/>
              </a:endParaRPr>
            </a:p>
          </p:txBody>
        </p:sp>
        <p:sp>
          <p:nvSpPr>
            <p:cNvPr id="23" name="TextBox 22">
              <a:extLst>
                <a:ext uri="{FF2B5EF4-FFF2-40B4-BE49-F238E27FC236}">
                  <a16:creationId xmlns:a16="http://schemas.microsoft.com/office/drawing/2014/main" xmlns="" id="{CC840F73-8A79-4329-8083-1A4753F15D3F}"/>
                </a:ext>
              </a:extLst>
            </p:cNvPr>
            <p:cNvSpPr txBox="1"/>
            <p:nvPr/>
          </p:nvSpPr>
          <p:spPr>
            <a:xfrm>
              <a:off x="1130190" y="4402297"/>
              <a:ext cx="1523461" cy="5447645"/>
            </a:xfrm>
            <a:prstGeom prst="rect">
              <a:avLst/>
            </a:prstGeom>
            <a:noFill/>
          </p:spPr>
          <p:txBody>
            <a:bodyPr wrap="square" rtlCol="0">
              <a:spAutoFit/>
            </a:bodyPr>
            <a:lstStyle/>
            <a:p>
              <a:pPr marL="228600" indent="-228600" algn="just">
                <a:buAutoNum type="alphaLcPeriod"/>
              </a:pPr>
              <a:r>
                <a:rPr lang="en-US" altLang="ko-KR" sz="1200" dirty="0" err="1" smtClean="0">
                  <a:solidFill>
                    <a:schemeClr val="tx1">
                      <a:lumMod val="75000"/>
                      <a:lumOff val="25000"/>
                    </a:schemeClr>
                  </a:solidFill>
                  <a:cs typeface="Arial" pitchFamily="34" charset="0"/>
                </a:rPr>
                <a:t>Penyediaan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kegiatan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usaha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berupa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pasar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grosir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pertokoan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kegiatan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usaha</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lainnya</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Penyediaan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pelelangan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ternak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bumi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hutan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termasuk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fasilitas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lainnya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dalam</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lingkungan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pelelangan</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Penyediaan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khusus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parkir</a:t>
              </a:r>
              <a:r>
                <a:rPr lang="en-US" altLang="ko-KR" sz="1200" dirty="0">
                  <a:solidFill>
                    <a:schemeClr val="tx1">
                      <a:lumMod val="75000"/>
                      <a:lumOff val="25000"/>
                    </a:schemeClr>
                  </a:solidFill>
                  <a:cs typeface="Arial" pitchFamily="34" charset="0"/>
                </a:rPr>
                <a:t> di </a:t>
              </a:r>
              <a:r>
                <a:rPr lang="en-US" altLang="ko-KR" sz="1200" dirty="0" err="1">
                  <a:solidFill>
                    <a:schemeClr val="tx1">
                      <a:lumMod val="75000"/>
                      <a:lumOff val="25000"/>
                    </a:schemeClr>
                  </a:solidFill>
                  <a:cs typeface="Arial" pitchFamily="34" charset="0"/>
                </a:rPr>
                <a:t>luar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badan</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jalan</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Penyediaan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penginapan</a:t>
              </a:r>
              <a:r>
                <a:rPr lang="en-US" altLang="ko-KR" sz="1200" dirty="0" smtClean="0">
                  <a:solidFill>
                    <a:schemeClr val="tx1">
                      <a:lumMod val="75000"/>
                      <a:lumOff val="25000"/>
                    </a:schemeClr>
                  </a:solidFill>
                  <a:cs typeface="Arial" pitchFamily="34" charset="0"/>
                </a:rPr>
                <a:t>/</a:t>
              </a:r>
              <a:r>
                <a:rPr lang="en-US" altLang="ko-KR" sz="1200" dirty="0" err="1" smtClean="0">
                  <a:solidFill>
                    <a:schemeClr val="tx1">
                      <a:lumMod val="75000"/>
                      <a:lumOff val="25000"/>
                    </a:schemeClr>
                  </a:solidFill>
                  <a:cs typeface="Arial" pitchFamily="34" charset="0"/>
                </a:rPr>
                <a:t>pesanggrahan</a:t>
              </a:r>
              <a:r>
                <a:rPr lang="en-US" altLang="ko-KR" sz="1200" dirty="0" smtClean="0">
                  <a:solidFill>
                    <a:schemeClr val="tx1">
                      <a:lumMod val="75000"/>
                      <a:lumOff val="25000"/>
                    </a:schemeClr>
                  </a:solidFill>
                  <a:cs typeface="Arial" pitchFamily="34" charset="0"/>
                </a:rPr>
                <a:t>/</a:t>
              </a:r>
              <a:r>
                <a:rPr lang="en-US" altLang="ko-KR" sz="1200" dirty="0" err="1" smtClean="0">
                  <a:solidFill>
                    <a:schemeClr val="tx1">
                      <a:lumMod val="75000"/>
                      <a:lumOff val="25000"/>
                    </a:schemeClr>
                  </a:solidFill>
                  <a:cs typeface="Arial" pitchFamily="34" charset="0"/>
                </a:rPr>
                <a:t>vila</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rumah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potong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hewan</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ternak</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jasa</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kepelabuhanan</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tempat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rekreasi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pariwisata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olahraga</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Pelayanan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penyebrangan</a:t>
              </a:r>
              <a:r>
                <a:rPr lang="en-US" altLang="ko-KR" sz="1200" dirty="0">
                  <a:solidFill>
                    <a:schemeClr val="tx1">
                      <a:lumMod val="75000"/>
                      <a:lumOff val="25000"/>
                    </a:schemeClr>
                  </a:solidFill>
                  <a:cs typeface="Arial" pitchFamily="34" charset="0"/>
                </a:rPr>
                <a:t> orang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barang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menggunakan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kendaraan</a:t>
              </a:r>
              <a:r>
                <a:rPr lang="en-US" altLang="ko-KR" sz="1200" dirty="0">
                  <a:solidFill>
                    <a:schemeClr val="tx1">
                      <a:lumMod val="75000"/>
                      <a:lumOff val="25000"/>
                    </a:schemeClr>
                  </a:solidFill>
                  <a:cs typeface="Arial" pitchFamily="34" charset="0"/>
                </a:rPr>
                <a:t> di </a:t>
              </a:r>
              <a:r>
                <a:rPr lang="en-US" altLang="ko-KR" sz="1200" dirty="0" smtClean="0">
                  <a:solidFill>
                    <a:schemeClr val="tx1">
                      <a:lumMod val="75000"/>
                      <a:lumOff val="25000"/>
                    </a:schemeClr>
                  </a:solidFill>
                  <a:cs typeface="Arial" pitchFamily="34" charset="0"/>
                </a:rPr>
                <a:t>air</a:t>
              </a:r>
            </a:p>
            <a:p>
              <a:pPr marL="228600" indent="-228600" algn="just">
                <a:buAutoNum type="alphaLcPeriod"/>
              </a:pPr>
              <a:r>
                <a:rPr lang="en-US" altLang="ko-KR" sz="1200" dirty="0" err="1" smtClean="0">
                  <a:solidFill>
                    <a:schemeClr val="tx1">
                      <a:lumMod val="75000"/>
                      <a:lumOff val="25000"/>
                    </a:schemeClr>
                  </a:solidFill>
                  <a:cs typeface="Arial" pitchFamily="34" charset="0"/>
                </a:rPr>
                <a:t>Penjualan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hasil</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produksi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usaha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pemerintah</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daerah</a:t>
              </a:r>
              <a:endParaRPr lang="en-US" altLang="ko-KR" sz="1200" dirty="0" smtClean="0">
                <a:solidFill>
                  <a:schemeClr val="tx1">
                    <a:lumMod val="75000"/>
                    <a:lumOff val="25000"/>
                  </a:schemeClr>
                </a:solidFill>
                <a:cs typeface="Arial" pitchFamily="34" charset="0"/>
              </a:endParaRPr>
            </a:p>
            <a:p>
              <a:pPr marL="228600" indent="-228600" algn="just">
                <a:buAutoNum type="alphaLcPeriod"/>
              </a:pPr>
              <a:r>
                <a:rPr lang="en-US" altLang="ko-KR" sz="1200" dirty="0" err="1" smtClean="0">
                  <a:solidFill>
                    <a:schemeClr val="tx1">
                      <a:lumMod val="75000"/>
                      <a:lumOff val="25000"/>
                    </a:schemeClr>
                  </a:solidFill>
                  <a:cs typeface="Arial" pitchFamily="34" charset="0"/>
                </a:rPr>
                <a:t>Pemanfaatan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aset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tidak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mengganggu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penyelenggaraan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tugas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fungsi</a:t>
              </a:r>
              <a:r>
                <a:rPr lang="en-US" altLang="ko-KR" sz="1200" dirty="0">
                  <a:solidFill>
                    <a:schemeClr val="tx1">
                      <a:lumMod val="75000"/>
                      <a:lumOff val="25000"/>
                    </a:schemeClr>
                  </a:solidFill>
                  <a:cs typeface="Arial" pitchFamily="34" charset="0"/>
                </a:rPr>
                <a:t> OPD </a:t>
              </a:r>
              <a:r>
                <a:rPr lang="en-US" altLang="ko-KR" sz="1200" dirty="0" err="1">
                  <a:solidFill>
                    <a:schemeClr val="tx1">
                      <a:lumMod val="75000"/>
                      <a:lumOff val="25000"/>
                    </a:schemeClr>
                  </a:solidFill>
                  <a:cs typeface="Arial" pitchFamily="34" charset="0"/>
                </a:rPr>
                <a:t>atau</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optimalisasi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aset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daerah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tidak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mengubah</a:t>
              </a:r>
              <a:r>
                <a:rPr lang="en-US" altLang="ko-KR" sz="1200" dirty="0">
                  <a:solidFill>
                    <a:schemeClr val="tx1">
                      <a:lumMod val="75000"/>
                      <a:lumOff val="25000"/>
                    </a:schemeClr>
                  </a:solidFill>
                  <a:cs typeface="Arial" pitchFamily="34" charset="0"/>
                </a:rPr>
                <a:t> status </a:t>
              </a:r>
              <a:r>
                <a:rPr lang="en-US" altLang="ko-KR" sz="1200" dirty="0" err="1">
                  <a:solidFill>
                    <a:schemeClr val="tx1">
                      <a:lumMod val="75000"/>
                      <a:lumOff val="25000"/>
                    </a:schemeClr>
                  </a:solidFill>
                  <a:cs typeface="Arial" pitchFamily="34" charset="0"/>
                </a:rPr>
                <a:t>kepemilikan</a:t>
              </a:r>
              <a:endParaRPr lang="ko-KR" altLang="en-US" sz="1200" dirty="0">
                <a:cs typeface="Arial" pitchFamily="34" charset="0"/>
              </a:endParaRPr>
            </a:p>
          </p:txBody>
        </p:sp>
      </p:grpSp>
      <p:grpSp>
        <p:nvGrpSpPr>
          <p:cNvPr id="27" name="Group 67">
            <a:extLst>
              <a:ext uri="{FF2B5EF4-FFF2-40B4-BE49-F238E27FC236}">
                <a16:creationId xmlns:a16="http://schemas.microsoft.com/office/drawing/2014/main" xmlns="" id="{4EBF1EAA-EAF3-4F7D-9A16-68C678E88A8D}"/>
              </a:ext>
            </a:extLst>
          </p:cNvPr>
          <p:cNvGrpSpPr/>
          <p:nvPr/>
        </p:nvGrpSpPr>
        <p:grpSpPr>
          <a:xfrm>
            <a:off x="8042771" y="1429168"/>
            <a:ext cx="3232062" cy="2644811"/>
            <a:chOff x="1130190" y="4149080"/>
            <a:chExt cx="1870676" cy="568099"/>
          </a:xfrm>
        </p:grpSpPr>
        <p:sp>
          <p:nvSpPr>
            <p:cNvPr id="28" name="TextBox 27">
              <a:extLst>
                <a:ext uri="{FF2B5EF4-FFF2-40B4-BE49-F238E27FC236}">
                  <a16:creationId xmlns:a16="http://schemas.microsoft.com/office/drawing/2014/main" xmlns="" id="{00033282-725D-46A1-87BB-4C325E60958B}"/>
                </a:ext>
              </a:extLst>
            </p:cNvPr>
            <p:cNvSpPr txBox="1"/>
            <p:nvPr/>
          </p:nvSpPr>
          <p:spPr>
            <a:xfrm>
              <a:off x="1130190" y="4149080"/>
              <a:ext cx="1870676" cy="152052"/>
            </a:xfrm>
            <a:prstGeom prst="rect">
              <a:avLst/>
            </a:prstGeom>
            <a:noFill/>
          </p:spPr>
          <p:txBody>
            <a:bodyPr wrap="square" rtlCol="0">
              <a:spAutoFit/>
            </a:bodyPr>
            <a:lstStyle/>
            <a:p>
              <a:r>
                <a:rPr lang="en-US" altLang="ko-KR" sz="2000" b="1" dirty="0" smtClean="0">
                  <a:solidFill>
                    <a:schemeClr val="accent5"/>
                  </a:solidFill>
                  <a:cs typeface="Arial" pitchFamily="34" charset="0"/>
                </a:rPr>
                <a:t>3.RETRIBUSI PERIZINAN TERTENTU</a:t>
              </a:r>
              <a:endParaRPr lang="ko-KR" altLang="en-US" sz="2000" b="1" dirty="0">
                <a:solidFill>
                  <a:schemeClr val="accent5"/>
                </a:solidFill>
                <a:cs typeface="Arial" pitchFamily="34" charset="0"/>
              </a:endParaRPr>
            </a:p>
          </p:txBody>
        </p:sp>
        <p:sp>
          <p:nvSpPr>
            <p:cNvPr id="29" name="TextBox 28">
              <a:extLst>
                <a:ext uri="{FF2B5EF4-FFF2-40B4-BE49-F238E27FC236}">
                  <a16:creationId xmlns:a16="http://schemas.microsoft.com/office/drawing/2014/main" xmlns="" id="{9ABD2FBB-D713-49CD-B374-31879E38B529}"/>
                </a:ext>
              </a:extLst>
            </p:cNvPr>
            <p:cNvSpPr txBox="1"/>
            <p:nvPr/>
          </p:nvSpPr>
          <p:spPr>
            <a:xfrm>
              <a:off x="1130190" y="4402297"/>
              <a:ext cx="1523461" cy="314882"/>
            </a:xfrm>
            <a:prstGeom prst="rect">
              <a:avLst/>
            </a:prstGeom>
            <a:noFill/>
          </p:spPr>
          <p:txBody>
            <a:bodyPr wrap="square" rtlCol="0">
              <a:spAutoFit/>
            </a:bodyPr>
            <a:lstStyle/>
            <a:p>
              <a:pPr marL="228600" indent="-228600">
                <a:buAutoNum type="alphaLcPeriod"/>
              </a:pPr>
              <a:r>
                <a:rPr lang="en-US" altLang="ko-KR" sz="1200" dirty="0" err="1" smtClean="0">
                  <a:solidFill>
                    <a:schemeClr val="tx1">
                      <a:lumMod val="75000"/>
                      <a:lumOff val="25000"/>
                    </a:schemeClr>
                  </a:solidFill>
                  <a:cs typeface="Arial" pitchFamily="34" charset="0"/>
                </a:rPr>
                <a:t>Persetujuan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bangunan</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gedung</a:t>
              </a:r>
              <a:endParaRPr lang="en-US" altLang="ko-KR" sz="1200" dirty="0" smtClean="0">
                <a:solidFill>
                  <a:schemeClr val="tx1">
                    <a:lumMod val="75000"/>
                    <a:lumOff val="25000"/>
                  </a:schemeClr>
                </a:solidFill>
                <a:cs typeface="Arial" pitchFamily="34" charset="0"/>
              </a:endParaRPr>
            </a:p>
            <a:p>
              <a:pPr marL="228600" indent="-228600">
                <a:buAutoNum type="alphaLcPeriod"/>
              </a:pPr>
              <a:r>
                <a:rPr lang="en-US" altLang="ko-KR" sz="1200" dirty="0" err="1" smtClean="0">
                  <a:solidFill>
                    <a:schemeClr val="tx1">
                      <a:lumMod val="75000"/>
                      <a:lumOff val="25000"/>
                    </a:schemeClr>
                  </a:solidFill>
                  <a:cs typeface="Arial" pitchFamily="34" charset="0"/>
                </a:rPr>
                <a:t>Penggunaan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tenaga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kerja</a:t>
              </a:r>
              <a:r>
                <a:rPr lang="en-US" altLang="ko-KR" sz="1200" dirty="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asing</a:t>
              </a:r>
              <a:endParaRPr lang="en-US" altLang="ko-KR" sz="1200" dirty="0" smtClean="0">
                <a:solidFill>
                  <a:schemeClr val="tx1">
                    <a:lumMod val="75000"/>
                    <a:lumOff val="25000"/>
                  </a:schemeClr>
                </a:solidFill>
                <a:cs typeface="Arial" pitchFamily="34" charset="0"/>
              </a:endParaRPr>
            </a:p>
            <a:p>
              <a:pPr marL="228600" indent="-228600">
                <a:buAutoNum type="alphaLcPeriod"/>
              </a:pPr>
              <a:r>
                <a:rPr lang="en-US" altLang="ko-KR" sz="1200" dirty="0" err="1" smtClean="0">
                  <a:solidFill>
                    <a:schemeClr val="tx1">
                      <a:lumMod val="75000"/>
                      <a:lumOff val="25000"/>
                    </a:schemeClr>
                  </a:solidFill>
                  <a:cs typeface="Arial" pitchFamily="34" charset="0"/>
                </a:rPr>
                <a:t>Pengelolaan</a:t>
              </a:r>
              <a:r>
                <a:rPr lang="en-US" altLang="ko-KR" sz="1200" dirty="0" smtClean="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pertambangan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rakyat</a:t>
              </a:r>
              <a:endParaRPr lang="ko-KR" altLang="en-US" sz="1200" dirty="0">
                <a:cs typeface="Arial" pitchFamily="34" charset="0"/>
              </a:endParaRPr>
            </a:p>
          </p:txBody>
        </p:sp>
      </p:grpSp>
      <p:sp>
        <p:nvSpPr>
          <p:cNvPr id="32" name="TextBox 31">
            <a:extLst>
              <a:ext uri="{FF2B5EF4-FFF2-40B4-BE49-F238E27FC236}">
                <a16:creationId xmlns:a16="http://schemas.microsoft.com/office/drawing/2014/main" xmlns="" id="{4FC4B63D-0D44-4D28-A450-C842CC3A13D9}"/>
              </a:ext>
            </a:extLst>
          </p:cNvPr>
          <p:cNvSpPr txBox="1"/>
          <p:nvPr/>
        </p:nvSpPr>
        <p:spPr>
          <a:xfrm>
            <a:off x="8642672" y="4073980"/>
            <a:ext cx="2632161" cy="276999"/>
          </a:xfrm>
          <a:prstGeom prst="rect">
            <a:avLst/>
          </a:prstGeom>
          <a:noFill/>
        </p:spPr>
        <p:txBody>
          <a:bodyPr wrap="square" rtlCol="0">
            <a:spAutoFit/>
          </a:bodyPr>
          <a:lstStyle/>
          <a:p>
            <a:endParaRPr lang="ko-KR" altLang="en-US" sz="1200" dirty="0">
              <a:cs typeface="Arial" pitchFamily="34" charset="0"/>
            </a:endParaRPr>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A82763B-61C1-4AEB-9A5A-17DFECF6D9EC}"/>
              </a:ext>
            </a:extLst>
          </p:cNvPr>
          <p:cNvSpPr txBox="1"/>
          <p:nvPr/>
        </p:nvSpPr>
        <p:spPr>
          <a:xfrm>
            <a:off x="621732" y="587121"/>
            <a:ext cx="3423046" cy="2554545"/>
          </a:xfrm>
          <a:prstGeom prst="rect">
            <a:avLst/>
          </a:prstGeom>
          <a:solidFill>
            <a:schemeClr val="bg1">
              <a:lumMod val="50000"/>
            </a:schemeClr>
          </a:solidFill>
        </p:spPr>
        <p:txBody>
          <a:bodyPr wrap="square" rtlCol="0" anchor="ctr">
            <a:spAutoFit/>
          </a:bodyPr>
          <a:lstStyle/>
          <a:p>
            <a:r>
              <a:rPr lang="en-US" altLang="ko-KR" sz="3200" dirty="0" smtClean="0">
                <a:solidFill>
                  <a:schemeClr val="bg1"/>
                </a:solidFill>
                <a:cs typeface="Arial" pitchFamily="34" charset="0"/>
              </a:rPr>
              <a:t>3. HASIL  PENGELOLAAN </a:t>
            </a:r>
            <a:r>
              <a:rPr lang="en-US" altLang="ko-KR" sz="3200" dirty="0">
                <a:solidFill>
                  <a:schemeClr val="bg1"/>
                </a:solidFill>
                <a:cs typeface="Arial" pitchFamily="34" charset="0"/>
              </a:rPr>
              <a:t>KEKAYAAN DAERAH YANG DIPISAHKAN</a:t>
            </a:r>
            <a:endParaRPr lang="ko-KR" altLang="en-US" sz="3200" dirty="0">
              <a:solidFill>
                <a:schemeClr val="bg1"/>
              </a:solidFill>
              <a:cs typeface="Arial" pitchFamily="34" charset="0"/>
            </a:endParaRPr>
          </a:p>
        </p:txBody>
      </p:sp>
      <p:sp>
        <p:nvSpPr>
          <p:cNvPr id="5" name="TextBox 4">
            <a:extLst>
              <a:ext uri="{FF2B5EF4-FFF2-40B4-BE49-F238E27FC236}">
                <a16:creationId xmlns:a16="http://schemas.microsoft.com/office/drawing/2014/main" xmlns="" id="{6BD20A06-CCB6-4788-9307-635361A2E92B}"/>
              </a:ext>
            </a:extLst>
          </p:cNvPr>
          <p:cNvSpPr txBox="1"/>
          <p:nvPr/>
        </p:nvSpPr>
        <p:spPr>
          <a:xfrm>
            <a:off x="621732" y="3221705"/>
            <a:ext cx="4320971" cy="1815882"/>
          </a:xfrm>
          <a:prstGeom prst="rect">
            <a:avLst/>
          </a:prstGeom>
          <a:solidFill>
            <a:schemeClr val="tx1">
              <a:lumMod val="65000"/>
              <a:lumOff val="35000"/>
            </a:schemeClr>
          </a:solidFill>
        </p:spPr>
        <p:txBody>
          <a:bodyPr wrap="square" rtlCol="0">
            <a:spAutoFit/>
          </a:bodyPr>
          <a:lstStyle/>
          <a:p>
            <a:pPr algn="just"/>
            <a:r>
              <a:rPr lang="en-US" altLang="ko-KR" sz="1400" dirty="0" err="1" smtClean="0">
                <a:solidFill>
                  <a:schemeClr val="bg1"/>
                </a:solidFill>
                <a:cs typeface="Arial" pitchFamily="34" charset="0"/>
              </a:rPr>
              <a:t>Prakoso</a:t>
            </a:r>
            <a:r>
              <a:rPr lang="en-US" altLang="ko-KR" sz="1400" dirty="0" smtClean="0">
                <a:solidFill>
                  <a:schemeClr val="bg1"/>
                </a:solidFill>
                <a:cs typeface="Arial" pitchFamily="34" charset="0"/>
              </a:rPr>
              <a:t> </a:t>
            </a:r>
            <a:r>
              <a:rPr lang="en-US" altLang="ko-KR" sz="1400" dirty="0">
                <a:solidFill>
                  <a:schemeClr val="bg1"/>
                </a:solidFill>
                <a:cs typeface="Arial" pitchFamily="34" charset="0"/>
              </a:rPr>
              <a:t>(2011) </a:t>
            </a:r>
            <a:r>
              <a:rPr lang="en-US" altLang="ko-KR" sz="1400" dirty="0" err="1" smtClean="0">
                <a:solidFill>
                  <a:schemeClr val="bg1"/>
                </a:solidFill>
                <a:cs typeface="Arial" pitchFamily="34" charset="0"/>
              </a:rPr>
              <a:t>menyatakan</a:t>
            </a:r>
            <a:r>
              <a:rPr lang="en-US" altLang="ko-KR" sz="1400" dirty="0" smtClean="0">
                <a:solidFill>
                  <a:schemeClr val="bg1"/>
                </a:solidFill>
                <a:cs typeface="Arial" pitchFamily="34" charset="0"/>
              </a:rPr>
              <a:t> </a:t>
            </a:r>
            <a:r>
              <a:rPr lang="en-US" altLang="ko-KR" sz="1400" dirty="0" err="1" smtClean="0">
                <a:solidFill>
                  <a:schemeClr val="bg1"/>
                </a:solidFill>
                <a:cs typeface="Arial" pitchFamily="34" charset="0"/>
              </a:rPr>
              <a:t>bahwa</a:t>
            </a:r>
            <a:r>
              <a:rPr lang="en-US" altLang="ko-KR" sz="1400" dirty="0" smtClean="0">
                <a:solidFill>
                  <a:schemeClr val="bg1"/>
                </a:solidFill>
                <a:cs typeface="Arial" pitchFamily="34" charset="0"/>
              </a:rPr>
              <a:t> </a:t>
            </a:r>
            <a:r>
              <a:rPr lang="en-US" altLang="ko-KR" sz="1400" dirty="0" err="1" smtClean="0">
                <a:solidFill>
                  <a:schemeClr val="bg1"/>
                </a:solidFill>
                <a:cs typeface="Arial" pitchFamily="34" charset="0"/>
              </a:rPr>
              <a:t>Hasil</a:t>
            </a:r>
            <a:r>
              <a:rPr lang="en-US" altLang="ko-KR" sz="1400" dirty="0" smtClean="0">
                <a:solidFill>
                  <a:schemeClr val="bg1"/>
                </a:solidFill>
                <a:cs typeface="Arial" pitchFamily="34" charset="0"/>
              </a:rPr>
              <a:t> </a:t>
            </a:r>
            <a:r>
              <a:rPr lang="en-US" altLang="ko-KR" sz="1400" dirty="0" err="1">
                <a:solidFill>
                  <a:schemeClr val="bg1"/>
                </a:solidFill>
                <a:cs typeface="Arial" pitchFamily="34" charset="0"/>
              </a:rPr>
              <a:t>Pengelolaan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Kekayaan</a:t>
            </a:r>
            <a:r>
              <a:rPr lang="en-US" altLang="ko-KR" sz="1400" dirty="0">
                <a:solidFill>
                  <a:schemeClr val="bg1"/>
                </a:solidFill>
                <a:cs typeface="Arial" pitchFamily="34" charset="0"/>
              </a:rPr>
              <a:t> Yang </a:t>
            </a:r>
            <a:r>
              <a:rPr lang="en-US" altLang="ko-KR" sz="1400" dirty="0" err="1" smtClean="0">
                <a:solidFill>
                  <a:schemeClr val="bg1"/>
                </a:solidFill>
                <a:cs typeface="Arial" pitchFamily="34" charset="0"/>
              </a:rPr>
              <a:t>Dipisahkan</a:t>
            </a:r>
            <a:r>
              <a:rPr lang="en-US" altLang="ko-KR" sz="1400" dirty="0" smtClean="0">
                <a:solidFill>
                  <a:schemeClr val="bg1"/>
                </a:solidFill>
                <a:cs typeface="Arial" pitchFamily="34" charset="0"/>
              </a:rPr>
              <a:t> </a:t>
            </a:r>
            <a:r>
              <a:rPr lang="en-US" altLang="ko-KR" sz="1400" dirty="0" err="1" smtClean="0">
                <a:solidFill>
                  <a:schemeClr val="bg1"/>
                </a:solidFill>
                <a:cs typeface="Arial" pitchFamily="34" charset="0"/>
              </a:rPr>
              <a:t>merupakan</a:t>
            </a:r>
            <a:r>
              <a:rPr lang="en-US" altLang="ko-KR" sz="1400" dirty="0" smtClean="0">
                <a:solidFill>
                  <a:schemeClr val="bg1"/>
                </a:solidFill>
                <a:cs typeface="Arial" pitchFamily="34" charset="0"/>
              </a:rPr>
              <a:t> </a:t>
            </a:r>
            <a:r>
              <a:rPr lang="en-US" altLang="ko-KR" sz="1400" dirty="0" err="1">
                <a:solidFill>
                  <a:schemeClr val="bg1"/>
                </a:solidFill>
                <a:cs typeface="Arial" pitchFamily="34" charset="0"/>
              </a:rPr>
              <a:t>penerimaan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daerah</a:t>
            </a:r>
            <a:r>
              <a:rPr lang="en-US" altLang="ko-KR" sz="1400" dirty="0">
                <a:solidFill>
                  <a:schemeClr val="bg1"/>
                </a:solidFill>
                <a:cs typeface="Arial" pitchFamily="34" charset="0"/>
              </a:rPr>
              <a:t> yang </a:t>
            </a:r>
            <a:r>
              <a:rPr lang="en-US" altLang="ko-KR" sz="1400" dirty="0" err="1">
                <a:solidFill>
                  <a:schemeClr val="bg1"/>
                </a:solidFill>
                <a:cs typeface="Arial" pitchFamily="34" charset="0"/>
              </a:rPr>
              <a:t>berasal</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dari</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hasil</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perusahaan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milik</a:t>
            </a:r>
            <a:r>
              <a:rPr lang="en-US" altLang="ko-KR" sz="1400" dirty="0">
                <a:solidFill>
                  <a:schemeClr val="bg1"/>
                </a:solidFill>
                <a:cs typeface="Arial" pitchFamily="34" charset="0"/>
              </a:rPr>
              <a:t> </a:t>
            </a:r>
            <a:r>
              <a:rPr lang="en-US" altLang="ko-KR" sz="1400" dirty="0" err="1" smtClean="0">
                <a:solidFill>
                  <a:schemeClr val="bg1"/>
                </a:solidFill>
                <a:cs typeface="Arial" pitchFamily="34" charset="0"/>
              </a:rPr>
              <a:t>daerah</a:t>
            </a:r>
            <a:r>
              <a:rPr lang="en-US" altLang="ko-KR" sz="1400" dirty="0" smtClean="0">
                <a:solidFill>
                  <a:schemeClr val="bg1"/>
                </a:solidFill>
                <a:cs typeface="Arial" pitchFamily="34" charset="0"/>
              </a:rPr>
              <a:t> </a:t>
            </a:r>
            <a:r>
              <a:rPr lang="en-US" altLang="ko-KR" sz="1400" dirty="0" err="1" smtClean="0">
                <a:solidFill>
                  <a:schemeClr val="bg1"/>
                </a:solidFill>
                <a:cs typeface="Arial" pitchFamily="34" charset="0"/>
              </a:rPr>
              <a:t>dan</a:t>
            </a:r>
            <a:r>
              <a:rPr lang="en-US" altLang="ko-KR" sz="1400" dirty="0" smtClean="0">
                <a:solidFill>
                  <a:schemeClr val="bg1"/>
                </a:solidFill>
                <a:cs typeface="Arial" pitchFamily="34" charset="0"/>
              </a:rPr>
              <a:t> </a:t>
            </a:r>
            <a:r>
              <a:rPr lang="en-US" altLang="ko-KR" sz="1400" dirty="0" err="1">
                <a:solidFill>
                  <a:schemeClr val="bg1"/>
                </a:solidFill>
                <a:cs typeface="Arial" pitchFamily="34" charset="0"/>
              </a:rPr>
              <a:t>pengelolaan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kekayaan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daerah</a:t>
            </a:r>
            <a:r>
              <a:rPr lang="en-US" altLang="ko-KR" sz="1400" dirty="0">
                <a:solidFill>
                  <a:schemeClr val="bg1"/>
                </a:solidFill>
                <a:cs typeface="Arial" pitchFamily="34" charset="0"/>
              </a:rPr>
              <a:t> yang </a:t>
            </a:r>
            <a:r>
              <a:rPr lang="en-US" altLang="ko-KR" sz="1400" dirty="0" err="1">
                <a:solidFill>
                  <a:schemeClr val="bg1"/>
                </a:solidFill>
                <a:cs typeface="Arial" pitchFamily="34" charset="0"/>
              </a:rPr>
              <a:t>dipisahkan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Penerimaan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ini</a:t>
            </a:r>
            <a:r>
              <a:rPr lang="en-US" altLang="ko-KR" sz="1400" dirty="0">
                <a:solidFill>
                  <a:schemeClr val="bg1"/>
                </a:solidFill>
                <a:cs typeface="Arial" pitchFamily="34" charset="0"/>
              </a:rPr>
              <a:t> </a:t>
            </a:r>
            <a:r>
              <a:rPr lang="en-US" altLang="ko-KR" sz="1400" dirty="0" err="1" smtClean="0">
                <a:solidFill>
                  <a:schemeClr val="bg1"/>
                </a:solidFill>
                <a:cs typeface="Arial" pitchFamily="34" charset="0"/>
              </a:rPr>
              <a:t>antara</a:t>
            </a:r>
            <a:r>
              <a:rPr lang="en-US" altLang="ko-KR" sz="1400" dirty="0" smtClean="0">
                <a:solidFill>
                  <a:schemeClr val="bg1"/>
                </a:solidFill>
                <a:cs typeface="Arial" pitchFamily="34" charset="0"/>
              </a:rPr>
              <a:t> </a:t>
            </a:r>
            <a:r>
              <a:rPr lang="en-US" altLang="ko-KR" sz="1400" dirty="0">
                <a:solidFill>
                  <a:schemeClr val="bg1"/>
                </a:solidFill>
                <a:cs typeface="Arial" pitchFamily="34" charset="0"/>
              </a:rPr>
              <a:t>lain </a:t>
            </a:r>
            <a:r>
              <a:rPr lang="en-US" altLang="ko-KR" sz="1400" dirty="0" err="1" smtClean="0">
                <a:solidFill>
                  <a:schemeClr val="bg1"/>
                </a:solidFill>
                <a:cs typeface="Arial" pitchFamily="34" charset="0"/>
              </a:rPr>
              <a:t>dari</a:t>
            </a:r>
            <a:r>
              <a:rPr lang="en-US" altLang="ko-KR" sz="1400" dirty="0" smtClean="0">
                <a:solidFill>
                  <a:schemeClr val="bg1"/>
                </a:solidFill>
                <a:cs typeface="Arial" pitchFamily="34" charset="0"/>
              </a:rPr>
              <a:t> BPD</a:t>
            </a:r>
            <a:r>
              <a:rPr lang="en-US" altLang="ko-KR" sz="1400" dirty="0">
                <a:solidFill>
                  <a:schemeClr val="bg1"/>
                </a:solidFill>
                <a:cs typeface="Arial" pitchFamily="34" charset="0"/>
              </a:rPr>
              <a:t>, Perusahaan Daerah, </a:t>
            </a:r>
            <a:r>
              <a:rPr lang="en-US" altLang="ko-KR" sz="1400" dirty="0" err="1">
                <a:solidFill>
                  <a:schemeClr val="bg1"/>
                </a:solidFill>
                <a:cs typeface="Arial" pitchFamily="34" charset="0"/>
              </a:rPr>
              <a:t>Deviden</a:t>
            </a:r>
            <a:r>
              <a:rPr lang="en-US" altLang="ko-KR" sz="1400" dirty="0">
                <a:solidFill>
                  <a:schemeClr val="bg1"/>
                </a:solidFill>
                <a:cs typeface="Arial" pitchFamily="34" charset="0"/>
              </a:rPr>
              <a:t> BPR-BKK </a:t>
            </a:r>
            <a:r>
              <a:rPr lang="en-US" altLang="ko-KR" sz="1400" dirty="0" err="1">
                <a:solidFill>
                  <a:schemeClr val="bg1"/>
                </a:solidFill>
                <a:cs typeface="Arial" pitchFamily="34" charset="0"/>
              </a:rPr>
              <a:t>dan</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Penyertaan</a:t>
            </a:r>
            <a:r>
              <a:rPr lang="en-US" altLang="ko-KR" sz="1400" dirty="0">
                <a:solidFill>
                  <a:schemeClr val="bg1"/>
                </a:solidFill>
                <a:cs typeface="Arial" pitchFamily="34" charset="0"/>
              </a:rPr>
              <a:t> Modal </a:t>
            </a:r>
            <a:r>
              <a:rPr lang="en-US" altLang="ko-KR" sz="1400" dirty="0" smtClean="0">
                <a:solidFill>
                  <a:schemeClr val="bg1"/>
                </a:solidFill>
                <a:cs typeface="Arial" pitchFamily="34" charset="0"/>
              </a:rPr>
              <a:t>Daerah </a:t>
            </a:r>
            <a:r>
              <a:rPr lang="en-US" altLang="ko-KR" sz="1400" dirty="0" err="1" smtClean="0">
                <a:solidFill>
                  <a:schemeClr val="bg1"/>
                </a:solidFill>
                <a:cs typeface="Arial" pitchFamily="34" charset="0"/>
              </a:rPr>
              <a:t>kepada</a:t>
            </a:r>
            <a:r>
              <a:rPr lang="en-US" altLang="ko-KR" sz="1400" dirty="0" smtClean="0">
                <a:solidFill>
                  <a:schemeClr val="bg1"/>
                </a:solidFill>
                <a:cs typeface="Arial" pitchFamily="34" charset="0"/>
              </a:rPr>
              <a:t> </a:t>
            </a:r>
            <a:r>
              <a:rPr lang="en-US" altLang="ko-KR" sz="1400" dirty="0" err="1">
                <a:solidFill>
                  <a:schemeClr val="bg1"/>
                </a:solidFill>
                <a:cs typeface="Arial" pitchFamily="34" charset="0"/>
              </a:rPr>
              <a:t>pihak</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ketiga</a:t>
            </a:r>
            <a:r>
              <a:rPr lang="en-US" altLang="ko-KR" sz="1400" dirty="0">
                <a:solidFill>
                  <a:schemeClr val="bg1"/>
                </a:solidFill>
                <a:cs typeface="Arial" pitchFamily="34" charset="0"/>
              </a:rPr>
              <a:t> (</a:t>
            </a:r>
            <a:r>
              <a:rPr lang="en-US" altLang="ko-KR" sz="1400" dirty="0" err="1">
                <a:solidFill>
                  <a:schemeClr val="bg1"/>
                </a:solidFill>
                <a:cs typeface="Arial" pitchFamily="34" charset="0"/>
              </a:rPr>
              <a:t>dalam</a:t>
            </a:r>
            <a:r>
              <a:rPr lang="en-US" altLang="ko-KR" sz="1400" dirty="0">
                <a:solidFill>
                  <a:schemeClr val="bg1"/>
                </a:solidFill>
                <a:cs typeface="Arial" pitchFamily="34" charset="0"/>
              </a:rPr>
              <a:t> Rupiah</a:t>
            </a:r>
            <a:r>
              <a:rPr lang="en-US" altLang="ko-KR" sz="1400" dirty="0" smtClean="0">
                <a:solidFill>
                  <a:schemeClr val="bg1"/>
                </a:solidFill>
                <a:cs typeface="Arial" pitchFamily="34" charset="0"/>
              </a:rPr>
              <a:t>).</a:t>
            </a:r>
            <a:endParaRPr lang="en-US" altLang="ko-KR" sz="1400" dirty="0">
              <a:solidFill>
                <a:schemeClr val="bg1"/>
              </a:solidFill>
              <a:cs typeface="Arial" pitchFamily="34" charset="0"/>
            </a:endParaRPr>
          </a:p>
        </p:txBody>
      </p:sp>
      <p:sp>
        <p:nvSpPr>
          <p:cNvPr id="2" name="TextBox 1"/>
          <p:cNvSpPr txBox="1"/>
          <p:nvPr/>
        </p:nvSpPr>
        <p:spPr>
          <a:xfrm>
            <a:off x="621732" y="5117626"/>
            <a:ext cx="5639025" cy="1107996"/>
          </a:xfrm>
          <a:prstGeom prst="rect">
            <a:avLst/>
          </a:prstGeom>
          <a:solidFill>
            <a:schemeClr val="tx1">
              <a:lumMod val="65000"/>
              <a:lumOff val="35000"/>
            </a:schemeClr>
          </a:solidFill>
        </p:spPr>
        <p:txBody>
          <a:bodyPr wrap="square" rtlCol="0">
            <a:spAutoFit/>
          </a:bodyPr>
          <a:lstStyle/>
          <a:p>
            <a:r>
              <a:rPr lang="en-US" sz="1600" dirty="0" err="1" smtClean="0">
                <a:solidFill>
                  <a:schemeClr val="bg1"/>
                </a:solidFill>
              </a:rPr>
              <a:t>Hasil</a:t>
            </a:r>
            <a:r>
              <a:rPr lang="en-US" sz="1600" dirty="0" smtClean="0">
                <a:solidFill>
                  <a:schemeClr val="bg1"/>
                </a:solidFill>
              </a:rPr>
              <a:t> </a:t>
            </a:r>
            <a:r>
              <a:rPr lang="en-US" sz="1600" dirty="0" err="1" smtClean="0">
                <a:solidFill>
                  <a:schemeClr val="bg1"/>
                </a:solidFill>
              </a:rPr>
              <a:t>dari</a:t>
            </a:r>
            <a:r>
              <a:rPr lang="en-US" sz="1600" dirty="0" smtClean="0">
                <a:solidFill>
                  <a:schemeClr val="bg1"/>
                </a:solidFill>
              </a:rPr>
              <a:t> </a:t>
            </a:r>
            <a:r>
              <a:rPr lang="en-US" sz="1600" dirty="0" err="1" smtClean="0">
                <a:solidFill>
                  <a:schemeClr val="bg1"/>
                </a:solidFill>
              </a:rPr>
              <a:t>pengelolaan</a:t>
            </a:r>
            <a:r>
              <a:rPr lang="en-US" sz="1600" dirty="0" smtClean="0">
                <a:solidFill>
                  <a:schemeClr val="bg1"/>
                </a:solidFill>
              </a:rPr>
              <a:t> </a:t>
            </a:r>
            <a:r>
              <a:rPr lang="en-US" sz="1600" dirty="0" err="1" smtClean="0">
                <a:solidFill>
                  <a:schemeClr val="bg1"/>
                </a:solidFill>
              </a:rPr>
              <a:t>kekayaan</a:t>
            </a:r>
            <a:r>
              <a:rPr lang="en-US" sz="1600" dirty="0" smtClean="0">
                <a:solidFill>
                  <a:schemeClr val="bg1"/>
                </a:solidFill>
              </a:rPr>
              <a:t> </a:t>
            </a:r>
            <a:r>
              <a:rPr lang="en-US" sz="1600" dirty="0" err="1" smtClean="0">
                <a:solidFill>
                  <a:schemeClr val="bg1"/>
                </a:solidFill>
              </a:rPr>
              <a:t>daerah</a:t>
            </a:r>
            <a:r>
              <a:rPr lang="en-US" sz="1600" dirty="0" smtClean="0">
                <a:solidFill>
                  <a:schemeClr val="bg1"/>
                </a:solidFill>
              </a:rPr>
              <a:t> yang </a:t>
            </a:r>
            <a:r>
              <a:rPr lang="en-US" sz="1600" dirty="0" err="1" smtClean="0">
                <a:solidFill>
                  <a:schemeClr val="bg1"/>
                </a:solidFill>
              </a:rPr>
              <a:t>dipisahkan</a:t>
            </a:r>
            <a:r>
              <a:rPr lang="en-US" sz="1600" dirty="0" smtClean="0">
                <a:solidFill>
                  <a:schemeClr val="bg1"/>
                </a:solidFill>
              </a:rPr>
              <a:t> </a:t>
            </a:r>
            <a:r>
              <a:rPr lang="en-US" sz="1600" dirty="0" err="1" smtClean="0">
                <a:solidFill>
                  <a:schemeClr val="bg1"/>
                </a:solidFill>
              </a:rPr>
              <a:t>tersebut</a:t>
            </a:r>
            <a:r>
              <a:rPr lang="en-US" sz="1600" dirty="0" smtClean="0">
                <a:solidFill>
                  <a:schemeClr val="bg1"/>
                </a:solidFill>
              </a:rPr>
              <a:t> di </a:t>
            </a:r>
            <a:r>
              <a:rPr lang="en-US" sz="1600" dirty="0" err="1" smtClean="0">
                <a:solidFill>
                  <a:schemeClr val="bg1"/>
                </a:solidFill>
              </a:rPr>
              <a:t>tetapkan</a:t>
            </a:r>
            <a:r>
              <a:rPr lang="en-US" sz="1600" dirty="0" smtClean="0">
                <a:solidFill>
                  <a:schemeClr val="bg1"/>
                </a:solidFill>
              </a:rPr>
              <a:t> </a:t>
            </a:r>
            <a:r>
              <a:rPr lang="en-US" sz="1600" dirty="0" err="1" smtClean="0">
                <a:solidFill>
                  <a:schemeClr val="bg1"/>
                </a:solidFill>
              </a:rPr>
              <a:t>dengan</a:t>
            </a:r>
            <a:r>
              <a:rPr lang="en-US" sz="1600" dirty="0" smtClean="0">
                <a:solidFill>
                  <a:schemeClr val="bg1"/>
                </a:solidFill>
              </a:rPr>
              <a:t> PERDA yang </a:t>
            </a:r>
            <a:r>
              <a:rPr lang="en-US" sz="1600" dirty="0" err="1" smtClean="0">
                <a:solidFill>
                  <a:schemeClr val="bg1"/>
                </a:solidFill>
              </a:rPr>
              <a:t>berpedoman</a:t>
            </a:r>
            <a:r>
              <a:rPr lang="en-US" sz="1600" dirty="0" smtClean="0">
                <a:solidFill>
                  <a:schemeClr val="bg1"/>
                </a:solidFill>
              </a:rPr>
              <a:t> </a:t>
            </a:r>
            <a:r>
              <a:rPr lang="en-US" sz="1600" dirty="0" err="1" smtClean="0">
                <a:solidFill>
                  <a:schemeClr val="bg1"/>
                </a:solidFill>
              </a:rPr>
              <a:t>pada</a:t>
            </a:r>
            <a:r>
              <a:rPr lang="en-US" sz="1600" dirty="0" smtClean="0">
                <a:solidFill>
                  <a:schemeClr val="bg1"/>
                </a:solidFill>
              </a:rPr>
              <a:t> </a:t>
            </a:r>
            <a:r>
              <a:rPr lang="en-US" sz="1600" dirty="0" err="1" smtClean="0">
                <a:solidFill>
                  <a:schemeClr val="bg1"/>
                </a:solidFill>
              </a:rPr>
              <a:t>ketentuan</a:t>
            </a:r>
            <a:r>
              <a:rPr lang="en-US" sz="1600" dirty="0" smtClean="0">
                <a:solidFill>
                  <a:schemeClr val="bg1"/>
                </a:solidFill>
              </a:rPr>
              <a:t> </a:t>
            </a:r>
            <a:r>
              <a:rPr lang="en-US" sz="1600" dirty="0" err="1" smtClean="0">
                <a:solidFill>
                  <a:schemeClr val="bg1"/>
                </a:solidFill>
              </a:rPr>
              <a:t>peraturan</a:t>
            </a:r>
            <a:r>
              <a:rPr lang="en-US" sz="1600" dirty="0" smtClean="0">
                <a:solidFill>
                  <a:schemeClr val="bg1"/>
                </a:solidFill>
              </a:rPr>
              <a:t> </a:t>
            </a:r>
            <a:r>
              <a:rPr lang="en-US" sz="1600" dirty="0" err="1" smtClean="0">
                <a:solidFill>
                  <a:schemeClr val="bg1"/>
                </a:solidFill>
              </a:rPr>
              <a:t>perundang-undangan</a:t>
            </a:r>
            <a:r>
              <a:rPr lang="en-US" sz="1600" dirty="0" smtClean="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22">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11044</TotalTime>
  <Words>1836</Words>
  <Application>Microsoft Office PowerPoint</Application>
  <PresentationFormat>Custom</PresentationFormat>
  <Paragraphs>145</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KEUANGAN DISDUKCAPIL</cp:lastModifiedBy>
  <cp:revision>117</cp:revision>
  <dcterms:created xsi:type="dcterms:W3CDTF">2020-01-20T05:08:25Z</dcterms:created>
  <dcterms:modified xsi:type="dcterms:W3CDTF">2023-07-11T04:38:18Z</dcterms:modified>
</cp:coreProperties>
</file>