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6" r:id="rId2"/>
  </p:sldMasterIdLst>
  <p:notesMasterIdLst>
    <p:notesMasterId r:id="rId25"/>
  </p:notesMasterIdLst>
  <p:sldIdLst>
    <p:sldId id="257" r:id="rId3"/>
    <p:sldId id="258" r:id="rId4"/>
    <p:sldId id="276" r:id="rId5"/>
    <p:sldId id="307" r:id="rId6"/>
    <p:sldId id="259" r:id="rId7"/>
    <p:sldId id="308" r:id="rId8"/>
    <p:sldId id="261" r:id="rId9"/>
    <p:sldId id="265" r:id="rId10"/>
    <p:sldId id="263" r:id="rId11"/>
    <p:sldId id="283" r:id="rId12"/>
    <p:sldId id="266" r:id="rId13"/>
    <p:sldId id="271" r:id="rId14"/>
    <p:sldId id="274" r:id="rId15"/>
    <p:sldId id="280" r:id="rId16"/>
    <p:sldId id="277" r:id="rId17"/>
    <p:sldId id="264" r:id="rId18"/>
    <p:sldId id="273" r:id="rId19"/>
    <p:sldId id="309" r:id="rId20"/>
    <p:sldId id="310" r:id="rId21"/>
    <p:sldId id="311" r:id="rId22"/>
    <p:sldId id="312" r:id="rId23"/>
    <p:sldId id="31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1F9A244-B2B1-4EE5-AD8F-1DF1B8FD60E8}">
          <p14:sldIdLst>
            <p14:sldId id="257"/>
            <p14:sldId id="258"/>
            <p14:sldId id="276"/>
            <p14:sldId id="307"/>
            <p14:sldId id="259"/>
            <p14:sldId id="308"/>
            <p14:sldId id="261"/>
            <p14:sldId id="265"/>
            <p14:sldId id="263"/>
            <p14:sldId id="283"/>
            <p14:sldId id="266"/>
            <p14:sldId id="271"/>
            <p14:sldId id="274"/>
            <p14:sldId id="280"/>
            <p14:sldId id="277"/>
            <p14:sldId id="264"/>
            <p14:sldId id="273"/>
            <p14:sldId id="309"/>
            <p14:sldId id="310"/>
            <p14:sldId id="311"/>
            <p14:sldId id="312"/>
            <p14:sldId id="3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78E4"/>
    <a:srgbClr val="FFD966"/>
    <a:srgbClr val="C5C5F3"/>
    <a:srgbClr val="F1F3E8"/>
    <a:srgbClr val="FFE7A0"/>
    <a:srgbClr val="A5A5ED"/>
    <a:srgbClr val="8E8E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2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mang Anggayana" userId="fd8a2f4b-4d1b-45b1-bd18-d7c2e6408a9c" providerId="ADAL" clId="{2EB7D4F0-C934-4CBE-A0CD-3B8AC9598AC8}"/>
    <pc:docChg chg="modSld">
      <pc:chgData name="Komang Anggayana" userId="fd8a2f4b-4d1b-45b1-bd18-d7c2e6408a9c" providerId="ADAL" clId="{2EB7D4F0-C934-4CBE-A0CD-3B8AC9598AC8}" dt="2021-06-10T02:10:53.960" v="27" actId="6549"/>
      <pc:docMkLst>
        <pc:docMk/>
      </pc:docMkLst>
      <pc:sldChg chg="modSp mod">
        <pc:chgData name="Komang Anggayana" userId="fd8a2f4b-4d1b-45b1-bd18-d7c2e6408a9c" providerId="ADAL" clId="{2EB7D4F0-C934-4CBE-A0CD-3B8AC9598AC8}" dt="2021-06-10T01:56:42.619" v="1" actId="6549"/>
        <pc:sldMkLst>
          <pc:docMk/>
          <pc:sldMk cId="0" sldId="258"/>
        </pc:sldMkLst>
        <pc:spChg chg="mod">
          <ac:chgData name="Komang Anggayana" userId="fd8a2f4b-4d1b-45b1-bd18-d7c2e6408a9c" providerId="ADAL" clId="{2EB7D4F0-C934-4CBE-A0CD-3B8AC9598AC8}" dt="2021-06-10T01:56:42.619" v="1" actId="6549"/>
          <ac:spMkLst>
            <pc:docMk/>
            <pc:sldMk cId="0" sldId="258"/>
            <ac:spMk id="183" creationId="{00000000-0000-0000-0000-000000000000}"/>
          </ac:spMkLst>
        </pc:spChg>
      </pc:sldChg>
      <pc:sldChg chg="modSp mod">
        <pc:chgData name="Komang Anggayana" userId="fd8a2f4b-4d1b-45b1-bd18-d7c2e6408a9c" providerId="ADAL" clId="{2EB7D4F0-C934-4CBE-A0CD-3B8AC9598AC8}" dt="2021-06-10T01:59:04.417" v="2" actId="20577"/>
        <pc:sldMkLst>
          <pc:docMk/>
          <pc:sldMk cId="0" sldId="259"/>
        </pc:sldMkLst>
        <pc:spChg chg="mod">
          <ac:chgData name="Komang Anggayana" userId="fd8a2f4b-4d1b-45b1-bd18-d7c2e6408a9c" providerId="ADAL" clId="{2EB7D4F0-C934-4CBE-A0CD-3B8AC9598AC8}" dt="2021-06-10T01:59:04.417" v="2" actId="20577"/>
          <ac:spMkLst>
            <pc:docMk/>
            <pc:sldMk cId="0" sldId="259"/>
            <ac:spMk id="425" creationId="{00000000-0000-0000-0000-000000000000}"/>
          </ac:spMkLst>
        </pc:spChg>
      </pc:sldChg>
      <pc:sldChg chg="modSp mod">
        <pc:chgData name="Komang Anggayana" userId="fd8a2f4b-4d1b-45b1-bd18-d7c2e6408a9c" providerId="ADAL" clId="{2EB7D4F0-C934-4CBE-A0CD-3B8AC9598AC8}" dt="2021-06-10T02:04:13.171" v="8" actId="15"/>
        <pc:sldMkLst>
          <pc:docMk/>
          <pc:sldMk cId="0" sldId="263"/>
        </pc:sldMkLst>
        <pc:spChg chg="mod">
          <ac:chgData name="Komang Anggayana" userId="fd8a2f4b-4d1b-45b1-bd18-d7c2e6408a9c" providerId="ADAL" clId="{2EB7D4F0-C934-4CBE-A0CD-3B8AC9598AC8}" dt="2021-06-10T02:04:13.171" v="8" actId="15"/>
          <ac:spMkLst>
            <pc:docMk/>
            <pc:sldMk cId="0" sldId="263"/>
            <ac:spMk id="78" creationId="{F3053885-5650-47C6-84DB-D8ECF02E2DE0}"/>
          </ac:spMkLst>
        </pc:spChg>
      </pc:sldChg>
      <pc:sldChg chg="modSp mod">
        <pc:chgData name="Komang Anggayana" userId="fd8a2f4b-4d1b-45b1-bd18-d7c2e6408a9c" providerId="ADAL" clId="{2EB7D4F0-C934-4CBE-A0CD-3B8AC9598AC8}" dt="2021-06-10T01:56:06.611" v="0" actId="20577"/>
        <pc:sldMkLst>
          <pc:docMk/>
          <pc:sldMk cId="0" sldId="276"/>
        </pc:sldMkLst>
        <pc:spChg chg="mod">
          <ac:chgData name="Komang Anggayana" userId="fd8a2f4b-4d1b-45b1-bd18-d7c2e6408a9c" providerId="ADAL" clId="{2EB7D4F0-C934-4CBE-A0CD-3B8AC9598AC8}" dt="2021-06-10T01:56:06.611" v="0" actId="20577"/>
          <ac:spMkLst>
            <pc:docMk/>
            <pc:sldMk cId="0" sldId="276"/>
            <ac:spMk id="1394" creationId="{00000000-0000-0000-0000-000000000000}"/>
          </ac:spMkLst>
        </pc:spChg>
      </pc:sldChg>
      <pc:sldChg chg="modSp mod">
        <pc:chgData name="Komang Anggayana" userId="fd8a2f4b-4d1b-45b1-bd18-d7c2e6408a9c" providerId="ADAL" clId="{2EB7D4F0-C934-4CBE-A0CD-3B8AC9598AC8}" dt="2021-06-10T02:09:08.005" v="23" actId="20577"/>
        <pc:sldMkLst>
          <pc:docMk/>
          <pc:sldMk cId="0" sldId="280"/>
        </pc:sldMkLst>
        <pc:spChg chg="mod">
          <ac:chgData name="Komang Anggayana" userId="fd8a2f4b-4d1b-45b1-bd18-d7c2e6408a9c" providerId="ADAL" clId="{2EB7D4F0-C934-4CBE-A0CD-3B8AC9598AC8}" dt="2021-06-10T02:09:08.005" v="23" actId="20577"/>
          <ac:spMkLst>
            <pc:docMk/>
            <pc:sldMk cId="0" sldId="280"/>
            <ac:spMk id="20" creationId="{D0977D2D-0AEC-4E23-B449-0F043F2C3B82}"/>
          </ac:spMkLst>
        </pc:spChg>
      </pc:sldChg>
      <pc:sldChg chg="modSp mod">
        <pc:chgData name="Komang Anggayana" userId="fd8a2f4b-4d1b-45b1-bd18-d7c2e6408a9c" providerId="ADAL" clId="{2EB7D4F0-C934-4CBE-A0CD-3B8AC9598AC8}" dt="2021-06-10T02:10:53.960" v="27" actId="6549"/>
        <pc:sldMkLst>
          <pc:docMk/>
          <pc:sldMk cId="3918137904" sldId="309"/>
        </pc:sldMkLst>
        <pc:graphicFrameChg chg="modGraphic">
          <ac:chgData name="Komang Anggayana" userId="fd8a2f4b-4d1b-45b1-bd18-d7c2e6408a9c" providerId="ADAL" clId="{2EB7D4F0-C934-4CBE-A0CD-3B8AC9598AC8}" dt="2021-06-10T02:10:53.960" v="27" actId="6549"/>
          <ac:graphicFrameMkLst>
            <pc:docMk/>
            <pc:sldMk cId="3918137904" sldId="309"/>
            <ac:graphicFrameMk id="4" creationId="{C71D8E4B-CDCF-408D-AC3B-1CAAD2D5880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73C79-6B1F-44FA-B236-02632BE7CC51}" type="datetimeFigureOut">
              <a:rPr lang="en-ID" smtClean="0"/>
              <a:t>10/06/2021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16E7D-10C5-440E-A3B9-584598F0A30B}" type="slidenum">
              <a:rPr lang="en-ID" smtClean="0"/>
              <a:t>‹#›</a:t>
            </a:fld>
            <a:endParaRPr lang="en-ID"/>
          </a:p>
        </p:txBody>
      </p:sp>
    </p:spTree>
    <p:extLst>
      <p:ext uri="{BB962C8B-B14F-4D97-AF65-F5344CB8AC3E}">
        <p14:creationId xmlns:p14="http://schemas.microsoft.com/office/powerpoint/2010/main" val="4293725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97684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6"/>
        <p:cNvGrpSpPr/>
        <p:nvPr/>
      </p:nvGrpSpPr>
      <p:grpSpPr>
        <a:xfrm>
          <a:off x="0" y="0"/>
          <a:ext cx="0" cy="0"/>
          <a:chOff x="0" y="0"/>
          <a:chExt cx="0" cy="0"/>
        </a:xfrm>
      </p:grpSpPr>
      <p:sp>
        <p:nvSpPr>
          <p:cNvPr id="1717" name="Google Shape;1717;ga7feffa071_0_247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8" name="Google Shape;1718;ga7feffa071_0_247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2763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8fd1b613bd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8fd1b613bd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9679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3"/>
        <p:cNvGrpSpPr/>
        <p:nvPr/>
      </p:nvGrpSpPr>
      <p:grpSpPr>
        <a:xfrm>
          <a:off x="0" y="0"/>
          <a:ext cx="0" cy="0"/>
          <a:chOff x="0" y="0"/>
          <a:chExt cx="0" cy="0"/>
        </a:xfrm>
      </p:grpSpPr>
      <p:sp>
        <p:nvSpPr>
          <p:cNvPr id="1164" name="Google Shape;1164;ga7feffa071_0_25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5" name="Google Shape;1165;ga7feffa071_0_25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236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9"/>
        <p:cNvGrpSpPr/>
        <p:nvPr/>
      </p:nvGrpSpPr>
      <p:grpSpPr>
        <a:xfrm>
          <a:off x="0" y="0"/>
          <a:ext cx="0" cy="0"/>
          <a:chOff x="0" y="0"/>
          <a:chExt cx="0" cy="0"/>
        </a:xfrm>
      </p:grpSpPr>
      <p:sp>
        <p:nvSpPr>
          <p:cNvPr id="1210" name="Google Shape;1210;gae9ddab5c9_0_13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1" name="Google Shape;1211;gae9ddab5c9_0_13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3063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3"/>
        <p:cNvGrpSpPr/>
        <p:nvPr/>
      </p:nvGrpSpPr>
      <p:grpSpPr>
        <a:xfrm>
          <a:off x="0" y="0"/>
          <a:ext cx="0" cy="0"/>
          <a:chOff x="0" y="0"/>
          <a:chExt cx="0" cy="0"/>
        </a:xfrm>
      </p:grpSpPr>
      <p:sp>
        <p:nvSpPr>
          <p:cNvPr id="1664" name="Google Shape;1664;ga7feffa071_0_25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5" name="Google Shape;1665;ga7feffa071_0_25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138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5"/>
        <p:cNvGrpSpPr/>
        <p:nvPr/>
      </p:nvGrpSpPr>
      <p:grpSpPr>
        <a:xfrm>
          <a:off x="0" y="0"/>
          <a:ext cx="0" cy="0"/>
          <a:chOff x="0" y="0"/>
          <a:chExt cx="0" cy="0"/>
        </a:xfrm>
      </p:grpSpPr>
      <p:sp>
        <p:nvSpPr>
          <p:cNvPr id="1396" name="Google Shape;1396;ga7feffa071_0_25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7" name="Google Shape;1397;ga7feffa071_0_25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8084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b02e58714d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b02e58714d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5142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7feffa071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0" name="Google Shape;1200;ga7feffa07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2672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7feffa071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0" name="Google Shape;1200;ga7feffa07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7760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ececcbd52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8ececcbd52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828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90b27bca6c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90b27bca6c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25744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90b27bca6c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90b27bca6c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53265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7feffa071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0" name="Google Shape;1200;ga7feffa07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1555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8"/>
        <p:cNvGrpSpPr/>
        <p:nvPr/>
      </p:nvGrpSpPr>
      <p:grpSpPr>
        <a:xfrm>
          <a:off x="0" y="0"/>
          <a:ext cx="0" cy="0"/>
          <a:chOff x="0" y="0"/>
          <a:chExt cx="0" cy="0"/>
        </a:xfrm>
      </p:grpSpPr>
      <p:sp>
        <p:nvSpPr>
          <p:cNvPr id="1369" name="Google Shape;1369;ga7feffa071_0_259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0" name="Google Shape;1370;ga7feffa071_0_259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2263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8"/>
        <p:cNvGrpSpPr/>
        <p:nvPr/>
      </p:nvGrpSpPr>
      <p:grpSpPr>
        <a:xfrm>
          <a:off x="0" y="0"/>
          <a:ext cx="0" cy="0"/>
          <a:chOff x="0" y="0"/>
          <a:chExt cx="0" cy="0"/>
        </a:xfrm>
      </p:grpSpPr>
      <p:sp>
        <p:nvSpPr>
          <p:cNvPr id="1369" name="Google Shape;1369;ga7feffa071_0_259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0" name="Google Shape;1370;ga7feffa071_0_259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7794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8ececcbd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8ececcbd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2862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b02e5871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b02e5871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9513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8ececcbd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8ececcbd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7549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ececcbd52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8ececcbd52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4762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4"/>
        <p:cNvGrpSpPr/>
        <p:nvPr/>
      </p:nvGrpSpPr>
      <p:grpSpPr>
        <a:xfrm>
          <a:off x="0" y="0"/>
          <a:ext cx="0" cy="0"/>
          <a:chOff x="0" y="0"/>
          <a:chExt cx="0" cy="0"/>
        </a:xfrm>
      </p:grpSpPr>
      <p:sp>
        <p:nvSpPr>
          <p:cNvPr id="865" name="Google Shape;865;gb02e58714d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6" name="Google Shape;866;gb02e58714d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8319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4"/>
        <p:cNvGrpSpPr/>
        <p:nvPr/>
      </p:nvGrpSpPr>
      <p:grpSpPr>
        <a:xfrm>
          <a:off x="0" y="0"/>
          <a:ext cx="0" cy="0"/>
          <a:chOff x="0" y="0"/>
          <a:chExt cx="0" cy="0"/>
        </a:xfrm>
      </p:grpSpPr>
      <p:sp>
        <p:nvSpPr>
          <p:cNvPr id="805" name="Google Shape;805;gb02e58714d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6" name="Google Shape;806;gb02e58714d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9096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2.xml"/><Relationship Id="rId5" Type="http://schemas.openxmlformats.org/officeDocument/2006/relationships/hyperlink" Target="https://stories.freepik.com/" TargetMode="External"/><Relationship Id="rId4" Type="http://schemas.openxmlformats.org/officeDocument/2006/relationships/hyperlink" Target="https://www.freepik.com/" TargetMode="Externa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rot="-253">
            <a:off x="959999" y="1961484"/>
            <a:ext cx="5436800" cy="2285200"/>
          </a:xfrm>
          <a:prstGeom prst="rect">
            <a:avLst/>
          </a:prstGeom>
        </p:spPr>
        <p:txBody>
          <a:bodyPr spcFirstLastPara="1" wrap="square" lIns="91425" tIns="91425" rIns="91425" bIns="91425" anchor="b" anchorCtr="0">
            <a:noAutofit/>
          </a:bodyPr>
          <a:lstStyle>
            <a:lvl1pPr lvl="0">
              <a:spcBef>
                <a:spcPts val="0"/>
              </a:spcBef>
              <a:spcAft>
                <a:spcPts val="0"/>
              </a:spcAft>
              <a:buSzPts val="5200"/>
              <a:buNone/>
              <a:defRPr sz="7066"/>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a:off x="960000" y="4116333"/>
            <a:ext cx="4704400" cy="780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2400">
                <a:solidFill>
                  <a:schemeClr val="dk1"/>
                </a:solidFill>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264234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3"/>
        <p:cNvGrpSpPr/>
        <p:nvPr/>
      </p:nvGrpSpPr>
      <p:grpSpPr>
        <a:xfrm>
          <a:off x="0" y="0"/>
          <a:ext cx="0" cy="0"/>
          <a:chOff x="0" y="0"/>
          <a:chExt cx="0" cy="0"/>
        </a:xfrm>
      </p:grpSpPr>
      <p:sp>
        <p:nvSpPr>
          <p:cNvPr id="44" name="Google Shape;44;p11"/>
          <p:cNvSpPr txBox="1">
            <a:spLocks noGrp="1"/>
          </p:cNvSpPr>
          <p:nvPr>
            <p:ph type="title" hasCustomPrompt="1"/>
          </p:nvPr>
        </p:nvSpPr>
        <p:spPr>
          <a:xfrm>
            <a:off x="1160800" y="960001"/>
            <a:ext cx="9870400" cy="21048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3333"/>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5" name="Google Shape;45;p11"/>
          <p:cNvSpPr txBox="1">
            <a:spLocks noGrp="1"/>
          </p:cNvSpPr>
          <p:nvPr>
            <p:ph type="body" idx="1"/>
          </p:nvPr>
        </p:nvSpPr>
        <p:spPr>
          <a:xfrm>
            <a:off x="2241600" y="2722769"/>
            <a:ext cx="7708800" cy="692000"/>
          </a:xfrm>
          <a:prstGeom prst="rect">
            <a:avLst/>
          </a:prstGeom>
        </p:spPr>
        <p:txBody>
          <a:bodyPr spcFirstLastPara="1" wrap="square" lIns="91425" tIns="91425" rIns="91425" bIns="91425" anchor="t" anchorCtr="0">
            <a:noAutofit/>
          </a:bodyPr>
          <a:lstStyle>
            <a:lvl1pPr marL="609585" lvl="0" indent="-423323" algn="ctr">
              <a:spcBef>
                <a:spcPts val="0"/>
              </a:spcBef>
              <a:spcAft>
                <a:spcPts val="0"/>
              </a:spcAft>
              <a:buSzPts val="1400"/>
              <a:buChar char="●"/>
              <a:defRPr sz="2400">
                <a:solidFill>
                  <a:schemeClr val="dk1"/>
                </a:solidFill>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10502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3080303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7"/>
        <p:cNvGrpSpPr/>
        <p:nvPr/>
      </p:nvGrpSpPr>
      <p:grpSpPr>
        <a:xfrm>
          <a:off x="0" y="0"/>
          <a:ext cx="0" cy="0"/>
          <a:chOff x="0" y="0"/>
          <a:chExt cx="0" cy="0"/>
        </a:xfrm>
      </p:grpSpPr>
      <p:sp>
        <p:nvSpPr>
          <p:cNvPr id="48" name="Google Shape;48;p13"/>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9" name="Google Shape;49;p13"/>
          <p:cNvSpPr txBox="1">
            <a:spLocks noGrp="1"/>
          </p:cNvSpPr>
          <p:nvPr>
            <p:ph type="title" idx="2" hasCustomPrompt="1"/>
          </p:nvPr>
        </p:nvSpPr>
        <p:spPr>
          <a:xfrm>
            <a:off x="1414800" y="2394000"/>
            <a:ext cx="814800" cy="40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933"/>
            </a:lvl1pPr>
            <a:lvl2pPr lvl="1" algn="ctr" rtl="0">
              <a:spcBef>
                <a:spcPts val="0"/>
              </a:spcBef>
              <a:spcAft>
                <a:spcPts val="0"/>
              </a:spcAft>
              <a:buSzPts val="1000"/>
              <a:buNone/>
              <a:defRPr sz="1333"/>
            </a:lvl2pPr>
            <a:lvl3pPr lvl="2" algn="ctr" rtl="0">
              <a:spcBef>
                <a:spcPts val="0"/>
              </a:spcBef>
              <a:spcAft>
                <a:spcPts val="0"/>
              </a:spcAft>
              <a:buSzPts val="1000"/>
              <a:buNone/>
              <a:defRPr sz="1333"/>
            </a:lvl3pPr>
            <a:lvl4pPr lvl="3" algn="ctr" rtl="0">
              <a:spcBef>
                <a:spcPts val="0"/>
              </a:spcBef>
              <a:spcAft>
                <a:spcPts val="0"/>
              </a:spcAft>
              <a:buSzPts val="1000"/>
              <a:buNone/>
              <a:defRPr sz="1333"/>
            </a:lvl4pPr>
            <a:lvl5pPr lvl="4" algn="ctr" rtl="0">
              <a:spcBef>
                <a:spcPts val="0"/>
              </a:spcBef>
              <a:spcAft>
                <a:spcPts val="0"/>
              </a:spcAft>
              <a:buSzPts val="1000"/>
              <a:buNone/>
              <a:defRPr sz="1333"/>
            </a:lvl5pPr>
            <a:lvl6pPr lvl="5" algn="ctr" rtl="0">
              <a:spcBef>
                <a:spcPts val="0"/>
              </a:spcBef>
              <a:spcAft>
                <a:spcPts val="0"/>
              </a:spcAft>
              <a:buSzPts val="1000"/>
              <a:buNone/>
              <a:defRPr sz="1333"/>
            </a:lvl6pPr>
            <a:lvl7pPr lvl="6" algn="ctr" rtl="0">
              <a:spcBef>
                <a:spcPts val="0"/>
              </a:spcBef>
              <a:spcAft>
                <a:spcPts val="0"/>
              </a:spcAft>
              <a:buSzPts val="1000"/>
              <a:buNone/>
              <a:defRPr sz="1333"/>
            </a:lvl7pPr>
            <a:lvl8pPr lvl="7" algn="ctr" rtl="0">
              <a:spcBef>
                <a:spcPts val="0"/>
              </a:spcBef>
              <a:spcAft>
                <a:spcPts val="0"/>
              </a:spcAft>
              <a:buSzPts val="1000"/>
              <a:buNone/>
              <a:defRPr sz="1333"/>
            </a:lvl8pPr>
            <a:lvl9pPr lvl="8" algn="ctr" rtl="0">
              <a:spcBef>
                <a:spcPts val="0"/>
              </a:spcBef>
              <a:spcAft>
                <a:spcPts val="0"/>
              </a:spcAft>
              <a:buSzPts val="1000"/>
              <a:buNone/>
              <a:defRPr sz="1333"/>
            </a:lvl9pPr>
          </a:lstStyle>
          <a:p>
            <a:r>
              <a:t>xx%</a:t>
            </a:r>
          </a:p>
        </p:txBody>
      </p:sp>
      <p:sp>
        <p:nvSpPr>
          <p:cNvPr id="50" name="Google Shape;50;p13"/>
          <p:cNvSpPr txBox="1">
            <a:spLocks noGrp="1"/>
          </p:cNvSpPr>
          <p:nvPr>
            <p:ph type="subTitle" idx="1"/>
          </p:nvPr>
        </p:nvSpPr>
        <p:spPr>
          <a:xfrm>
            <a:off x="2236400" y="1962700"/>
            <a:ext cx="3427600" cy="5392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2400" b="1">
                <a:solidFill>
                  <a:schemeClr val="dk2"/>
                </a:solidFill>
              </a:defRPr>
            </a:lvl1pPr>
            <a:lvl2pPr lvl="1">
              <a:spcBef>
                <a:spcPts val="2133"/>
              </a:spcBef>
              <a:spcAft>
                <a:spcPts val="0"/>
              </a:spcAft>
              <a:buSzPts val="1400"/>
              <a:buNone/>
              <a:defRPr/>
            </a:lvl2pPr>
            <a:lvl3pPr lvl="2">
              <a:spcBef>
                <a:spcPts val="2133"/>
              </a:spcBef>
              <a:spcAft>
                <a:spcPts val="0"/>
              </a:spcAft>
              <a:buSzPts val="1400"/>
              <a:buNone/>
              <a:defRPr/>
            </a:lvl3pPr>
            <a:lvl4pPr lvl="3">
              <a:spcBef>
                <a:spcPts val="2133"/>
              </a:spcBef>
              <a:spcAft>
                <a:spcPts val="0"/>
              </a:spcAft>
              <a:buSzPts val="1400"/>
              <a:buNone/>
              <a:defRPr/>
            </a:lvl4pPr>
            <a:lvl5pPr lvl="4">
              <a:spcBef>
                <a:spcPts val="2133"/>
              </a:spcBef>
              <a:spcAft>
                <a:spcPts val="0"/>
              </a:spcAft>
              <a:buSzPts val="1400"/>
              <a:buNone/>
              <a:defRPr/>
            </a:lvl5pPr>
            <a:lvl6pPr lvl="5">
              <a:spcBef>
                <a:spcPts val="2133"/>
              </a:spcBef>
              <a:spcAft>
                <a:spcPts val="0"/>
              </a:spcAft>
              <a:buSzPts val="1400"/>
              <a:buNone/>
              <a:defRPr/>
            </a:lvl6pPr>
            <a:lvl7pPr lvl="6">
              <a:spcBef>
                <a:spcPts val="2133"/>
              </a:spcBef>
              <a:spcAft>
                <a:spcPts val="0"/>
              </a:spcAft>
              <a:buSzPts val="1400"/>
              <a:buNone/>
              <a:defRPr/>
            </a:lvl7pPr>
            <a:lvl8pPr lvl="7">
              <a:spcBef>
                <a:spcPts val="2133"/>
              </a:spcBef>
              <a:spcAft>
                <a:spcPts val="0"/>
              </a:spcAft>
              <a:buSzPts val="1400"/>
              <a:buNone/>
              <a:defRPr/>
            </a:lvl8pPr>
            <a:lvl9pPr lvl="8">
              <a:spcBef>
                <a:spcPts val="2133"/>
              </a:spcBef>
              <a:spcAft>
                <a:spcPts val="2133"/>
              </a:spcAft>
              <a:buSzPts val="1400"/>
              <a:buNone/>
              <a:defRPr/>
            </a:lvl9pPr>
          </a:lstStyle>
          <a:p>
            <a:endParaRPr/>
          </a:p>
        </p:txBody>
      </p:sp>
      <p:sp>
        <p:nvSpPr>
          <p:cNvPr id="51" name="Google Shape;51;p13"/>
          <p:cNvSpPr txBox="1">
            <a:spLocks noGrp="1"/>
          </p:cNvSpPr>
          <p:nvPr>
            <p:ph type="subTitle" idx="3"/>
          </p:nvPr>
        </p:nvSpPr>
        <p:spPr>
          <a:xfrm>
            <a:off x="2236400" y="2340700"/>
            <a:ext cx="3427600" cy="72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52" name="Google Shape;52;p13"/>
          <p:cNvSpPr txBox="1">
            <a:spLocks noGrp="1"/>
          </p:cNvSpPr>
          <p:nvPr>
            <p:ph type="title" idx="4" hasCustomPrompt="1"/>
          </p:nvPr>
        </p:nvSpPr>
        <p:spPr>
          <a:xfrm>
            <a:off x="1438000" y="3581744"/>
            <a:ext cx="768400" cy="53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933"/>
            </a:lvl1pPr>
            <a:lvl2pPr lvl="1" algn="ctr" rtl="0">
              <a:spcBef>
                <a:spcPts val="0"/>
              </a:spcBef>
              <a:spcAft>
                <a:spcPts val="0"/>
              </a:spcAft>
              <a:buSzPts val="1000"/>
              <a:buNone/>
              <a:defRPr sz="1333"/>
            </a:lvl2pPr>
            <a:lvl3pPr lvl="2" algn="ctr" rtl="0">
              <a:spcBef>
                <a:spcPts val="0"/>
              </a:spcBef>
              <a:spcAft>
                <a:spcPts val="0"/>
              </a:spcAft>
              <a:buSzPts val="1000"/>
              <a:buNone/>
              <a:defRPr sz="1333"/>
            </a:lvl3pPr>
            <a:lvl4pPr lvl="3" algn="ctr" rtl="0">
              <a:spcBef>
                <a:spcPts val="0"/>
              </a:spcBef>
              <a:spcAft>
                <a:spcPts val="0"/>
              </a:spcAft>
              <a:buSzPts val="1000"/>
              <a:buNone/>
              <a:defRPr sz="1333"/>
            </a:lvl4pPr>
            <a:lvl5pPr lvl="4" algn="ctr" rtl="0">
              <a:spcBef>
                <a:spcPts val="0"/>
              </a:spcBef>
              <a:spcAft>
                <a:spcPts val="0"/>
              </a:spcAft>
              <a:buSzPts val="1000"/>
              <a:buNone/>
              <a:defRPr sz="1333"/>
            </a:lvl5pPr>
            <a:lvl6pPr lvl="5" algn="ctr" rtl="0">
              <a:spcBef>
                <a:spcPts val="0"/>
              </a:spcBef>
              <a:spcAft>
                <a:spcPts val="0"/>
              </a:spcAft>
              <a:buSzPts val="1000"/>
              <a:buNone/>
              <a:defRPr sz="1333"/>
            </a:lvl6pPr>
            <a:lvl7pPr lvl="6" algn="ctr" rtl="0">
              <a:spcBef>
                <a:spcPts val="0"/>
              </a:spcBef>
              <a:spcAft>
                <a:spcPts val="0"/>
              </a:spcAft>
              <a:buSzPts val="1000"/>
              <a:buNone/>
              <a:defRPr sz="1333"/>
            </a:lvl7pPr>
            <a:lvl8pPr lvl="7" algn="ctr" rtl="0">
              <a:spcBef>
                <a:spcPts val="0"/>
              </a:spcBef>
              <a:spcAft>
                <a:spcPts val="0"/>
              </a:spcAft>
              <a:buSzPts val="1000"/>
              <a:buNone/>
              <a:defRPr sz="1333"/>
            </a:lvl8pPr>
            <a:lvl9pPr lvl="8" algn="ctr" rtl="0">
              <a:spcBef>
                <a:spcPts val="0"/>
              </a:spcBef>
              <a:spcAft>
                <a:spcPts val="0"/>
              </a:spcAft>
              <a:buSzPts val="1000"/>
              <a:buNone/>
              <a:defRPr sz="1333"/>
            </a:lvl9pPr>
          </a:lstStyle>
          <a:p>
            <a:r>
              <a:t>xx%</a:t>
            </a:r>
          </a:p>
        </p:txBody>
      </p:sp>
      <p:sp>
        <p:nvSpPr>
          <p:cNvPr id="53" name="Google Shape;53;p13"/>
          <p:cNvSpPr txBox="1">
            <a:spLocks noGrp="1"/>
          </p:cNvSpPr>
          <p:nvPr>
            <p:ph type="subTitle" idx="5"/>
          </p:nvPr>
        </p:nvSpPr>
        <p:spPr>
          <a:xfrm>
            <a:off x="2236417" y="3200800"/>
            <a:ext cx="34276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54" name="Google Shape;54;p13"/>
          <p:cNvSpPr txBox="1">
            <a:spLocks noGrp="1"/>
          </p:cNvSpPr>
          <p:nvPr>
            <p:ph type="subTitle" idx="6"/>
          </p:nvPr>
        </p:nvSpPr>
        <p:spPr>
          <a:xfrm>
            <a:off x="2236400" y="3578800"/>
            <a:ext cx="3427600" cy="72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55" name="Google Shape;55;p13"/>
          <p:cNvSpPr txBox="1">
            <a:spLocks noGrp="1"/>
          </p:cNvSpPr>
          <p:nvPr>
            <p:ph type="title" idx="7" hasCustomPrompt="1"/>
          </p:nvPr>
        </p:nvSpPr>
        <p:spPr>
          <a:xfrm>
            <a:off x="1438000" y="4804133"/>
            <a:ext cx="768400" cy="53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933"/>
            </a:lvl1pPr>
            <a:lvl2pPr lvl="1" algn="ctr" rtl="0">
              <a:spcBef>
                <a:spcPts val="0"/>
              </a:spcBef>
              <a:spcAft>
                <a:spcPts val="0"/>
              </a:spcAft>
              <a:buSzPts val="1000"/>
              <a:buNone/>
              <a:defRPr sz="1333"/>
            </a:lvl2pPr>
            <a:lvl3pPr lvl="2" algn="ctr" rtl="0">
              <a:spcBef>
                <a:spcPts val="0"/>
              </a:spcBef>
              <a:spcAft>
                <a:spcPts val="0"/>
              </a:spcAft>
              <a:buSzPts val="1000"/>
              <a:buNone/>
              <a:defRPr sz="1333"/>
            </a:lvl3pPr>
            <a:lvl4pPr lvl="3" algn="ctr" rtl="0">
              <a:spcBef>
                <a:spcPts val="0"/>
              </a:spcBef>
              <a:spcAft>
                <a:spcPts val="0"/>
              </a:spcAft>
              <a:buSzPts val="1000"/>
              <a:buNone/>
              <a:defRPr sz="1333"/>
            </a:lvl4pPr>
            <a:lvl5pPr lvl="4" algn="ctr" rtl="0">
              <a:spcBef>
                <a:spcPts val="0"/>
              </a:spcBef>
              <a:spcAft>
                <a:spcPts val="0"/>
              </a:spcAft>
              <a:buSzPts val="1000"/>
              <a:buNone/>
              <a:defRPr sz="1333"/>
            </a:lvl5pPr>
            <a:lvl6pPr lvl="5" algn="ctr" rtl="0">
              <a:spcBef>
                <a:spcPts val="0"/>
              </a:spcBef>
              <a:spcAft>
                <a:spcPts val="0"/>
              </a:spcAft>
              <a:buSzPts val="1000"/>
              <a:buNone/>
              <a:defRPr sz="1333"/>
            </a:lvl6pPr>
            <a:lvl7pPr lvl="6" algn="ctr" rtl="0">
              <a:spcBef>
                <a:spcPts val="0"/>
              </a:spcBef>
              <a:spcAft>
                <a:spcPts val="0"/>
              </a:spcAft>
              <a:buSzPts val="1000"/>
              <a:buNone/>
              <a:defRPr sz="1333"/>
            </a:lvl7pPr>
            <a:lvl8pPr lvl="7" algn="ctr" rtl="0">
              <a:spcBef>
                <a:spcPts val="0"/>
              </a:spcBef>
              <a:spcAft>
                <a:spcPts val="0"/>
              </a:spcAft>
              <a:buSzPts val="1000"/>
              <a:buNone/>
              <a:defRPr sz="1333"/>
            </a:lvl8pPr>
            <a:lvl9pPr lvl="8" algn="ctr" rtl="0">
              <a:spcBef>
                <a:spcPts val="0"/>
              </a:spcBef>
              <a:spcAft>
                <a:spcPts val="0"/>
              </a:spcAft>
              <a:buSzPts val="1000"/>
              <a:buNone/>
              <a:defRPr sz="1333"/>
            </a:lvl9pPr>
          </a:lstStyle>
          <a:p>
            <a:r>
              <a:t>xx%</a:t>
            </a:r>
          </a:p>
        </p:txBody>
      </p:sp>
      <p:sp>
        <p:nvSpPr>
          <p:cNvPr id="56" name="Google Shape;56;p13"/>
          <p:cNvSpPr txBox="1">
            <a:spLocks noGrp="1"/>
          </p:cNvSpPr>
          <p:nvPr>
            <p:ph type="subTitle" idx="8"/>
          </p:nvPr>
        </p:nvSpPr>
        <p:spPr>
          <a:xfrm>
            <a:off x="2236416" y="4426131"/>
            <a:ext cx="39148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57" name="Google Shape;57;p13"/>
          <p:cNvSpPr txBox="1">
            <a:spLocks noGrp="1"/>
          </p:cNvSpPr>
          <p:nvPr>
            <p:ph type="subTitle" idx="9"/>
          </p:nvPr>
        </p:nvSpPr>
        <p:spPr>
          <a:xfrm>
            <a:off x="2236400" y="4804133"/>
            <a:ext cx="3427600" cy="68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58" name="Google Shape;58;p13"/>
          <p:cNvSpPr txBox="1">
            <a:spLocks noGrp="1"/>
          </p:cNvSpPr>
          <p:nvPr>
            <p:ph type="title" idx="13" hasCustomPrompt="1"/>
          </p:nvPr>
        </p:nvSpPr>
        <p:spPr>
          <a:xfrm>
            <a:off x="6675483" y="2396608"/>
            <a:ext cx="814800" cy="40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933"/>
            </a:lvl1pPr>
            <a:lvl2pPr lvl="1" algn="ctr" rtl="0">
              <a:spcBef>
                <a:spcPts val="0"/>
              </a:spcBef>
              <a:spcAft>
                <a:spcPts val="0"/>
              </a:spcAft>
              <a:buSzPts val="1000"/>
              <a:buNone/>
              <a:defRPr sz="1333"/>
            </a:lvl2pPr>
            <a:lvl3pPr lvl="2" algn="ctr" rtl="0">
              <a:spcBef>
                <a:spcPts val="0"/>
              </a:spcBef>
              <a:spcAft>
                <a:spcPts val="0"/>
              </a:spcAft>
              <a:buSzPts val="1000"/>
              <a:buNone/>
              <a:defRPr sz="1333"/>
            </a:lvl3pPr>
            <a:lvl4pPr lvl="3" algn="ctr" rtl="0">
              <a:spcBef>
                <a:spcPts val="0"/>
              </a:spcBef>
              <a:spcAft>
                <a:spcPts val="0"/>
              </a:spcAft>
              <a:buSzPts val="1000"/>
              <a:buNone/>
              <a:defRPr sz="1333"/>
            </a:lvl4pPr>
            <a:lvl5pPr lvl="4" algn="ctr" rtl="0">
              <a:spcBef>
                <a:spcPts val="0"/>
              </a:spcBef>
              <a:spcAft>
                <a:spcPts val="0"/>
              </a:spcAft>
              <a:buSzPts val="1000"/>
              <a:buNone/>
              <a:defRPr sz="1333"/>
            </a:lvl5pPr>
            <a:lvl6pPr lvl="5" algn="ctr" rtl="0">
              <a:spcBef>
                <a:spcPts val="0"/>
              </a:spcBef>
              <a:spcAft>
                <a:spcPts val="0"/>
              </a:spcAft>
              <a:buSzPts val="1000"/>
              <a:buNone/>
              <a:defRPr sz="1333"/>
            </a:lvl6pPr>
            <a:lvl7pPr lvl="6" algn="ctr" rtl="0">
              <a:spcBef>
                <a:spcPts val="0"/>
              </a:spcBef>
              <a:spcAft>
                <a:spcPts val="0"/>
              </a:spcAft>
              <a:buSzPts val="1000"/>
              <a:buNone/>
              <a:defRPr sz="1333"/>
            </a:lvl7pPr>
            <a:lvl8pPr lvl="7" algn="ctr" rtl="0">
              <a:spcBef>
                <a:spcPts val="0"/>
              </a:spcBef>
              <a:spcAft>
                <a:spcPts val="0"/>
              </a:spcAft>
              <a:buSzPts val="1000"/>
              <a:buNone/>
              <a:defRPr sz="1333"/>
            </a:lvl8pPr>
            <a:lvl9pPr lvl="8" algn="ctr" rtl="0">
              <a:spcBef>
                <a:spcPts val="0"/>
              </a:spcBef>
              <a:spcAft>
                <a:spcPts val="0"/>
              </a:spcAft>
              <a:buSzPts val="1000"/>
              <a:buNone/>
              <a:defRPr sz="1333"/>
            </a:lvl9pPr>
          </a:lstStyle>
          <a:p>
            <a:r>
              <a:t>xx%</a:t>
            </a:r>
          </a:p>
        </p:txBody>
      </p:sp>
      <p:sp>
        <p:nvSpPr>
          <p:cNvPr id="59" name="Google Shape;59;p13"/>
          <p:cNvSpPr txBox="1">
            <a:spLocks noGrp="1"/>
          </p:cNvSpPr>
          <p:nvPr>
            <p:ph type="subTitle" idx="14"/>
          </p:nvPr>
        </p:nvSpPr>
        <p:spPr>
          <a:xfrm>
            <a:off x="7520556" y="1965300"/>
            <a:ext cx="34276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60" name="Google Shape;60;p13"/>
          <p:cNvSpPr txBox="1">
            <a:spLocks noGrp="1"/>
          </p:cNvSpPr>
          <p:nvPr>
            <p:ph type="subTitle" idx="15"/>
          </p:nvPr>
        </p:nvSpPr>
        <p:spPr>
          <a:xfrm>
            <a:off x="7520533" y="2343301"/>
            <a:ext cx="3427600" cy="72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61" name="Google Shape;61;p13"/>
          <p:cNvSpPr txBox="1">
            <a:spLocks noGrp="1"/>
          </p:cNvSpPr>
          <p:nvPr>
            <p:ph type="title" idx="16" hasCustomPrompt="1"/>
          </p:nvPr>
        </p:nvSpPr>
        <p:spPr>
          <a:xfrm>
            <a:off x="6698683" y="3584353"/>
            <a:ext cx="768400" cy="53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933"/>
            </a:lvl1pPr>
            <a:lvl2pPr lvl="1" algn="ctr" rtl="0">
              <a:spcBef>
                <a:spcPts val="0"/>
              </a:spcBef>
              <a:spcAft>
                <a:spcPts val="0"/>
              </a:spcAft>
              <a:buSzPts val="1000"/>
              <a:buNone/>
              <a:defRPr sz="1333"/>
            </a:lvl2pPr>
            <a:lvl3pPr lvl="2" algn="ctr" rtl="0">
              <a:spcBef>
                <a:spcPts val="0"/>
              </a:spcBef>
              <a:spcAft>
                <a:spcPts val="0"/>
              </a:spcAft>
              <a:buSzPts val="1000"/>
              <a:buNone/>
              <a:defRPr sz="1333"/>
            </a:lvl3pPr>
            <a:lvl4pPr lvl="3" algn="ctr" rtl="0">
              <a:spcBef>
                <a:spcPts val="0"/>
              </a:spcBef>
              <a:spcAft>
                <a:spcPts val="0"/>
              </a:spcAft>
              <a:buSzPts val="1000"/>
              <a:buNone/>
              <a:defRPr sz="1333"/>
            </a:lvl4pPr>
            <a:lvl5pPr lvl="4" algn="ctr" rtl="0">
              <a:spcBef>
                <a:spcPts val="0"/>
              </a:spcBef>
              <a:spcAft>
                <a:spcPts val="0"/>
              </a:spcAft>
              <a:buSzPts val="1000"/>
              <a:buNone/>
              <a:defRPr sz="1333"/>
            </a:lvl5pPr>
            <a:lvl6pPr lvl="5" algn="ctr" rtl="0">
              <a:spcBef>
                <a:spcPts val="0"/>
              </a:spcBef>
              <a:spcAft>
                <a:spcPts val="0"/>
              </a:spcAft>
              <a:buSzPts val="1000"/>
              <a:buNone/>
              <a:defRPr sz="1333"/>
            </a:lvl6pPr>
            <a:lvl7pPr lvl="6" algn="ctr" rtl="0">
              <a:spcBef>
                <a:spcPts val="0"/>
              </a:spcBef>
              <a:spcAft>
                <a:spcPts val="0"/>
              </a:spcAft>
              <a:buSzPts val="1000"/>
              <a:buNone/>
              <a:defRPr sz="1333"/>
            </a:lvl7pPr>
            <a:lvl8pPr lvl="7" algn="ctr" rtl="0">
              <a:spcBef>
                <a:spcPts val="0"/>
              </a:spcBef>
              <a:spcAft>
                <a:spcPts val="0"/>
              </a:spcAft>
              <a:buSzPts val="1000"/>
              <a:buNone/>
              <a:defRPr sz="1333"/>
            </a:lvl8pPr>
            <a:lvl9pPr lvl="8" algn="ctr" rtl="0">
              <a:spcBef>
                <a:spcPts val="0"/>
              </a:spcBef>
              <a:spcAft>
                <a:spcPts val="0"/>
              </a:spcAft>
              <a:buSzPts val="1000"/>
              <a:buNone/>
              <a:defRPr sz="1333"/>
            </a:lvl9pPr>
          </a:lstStyle>
          <a:p>
            <a:r>
              <a:t>xx%</a:t>
            </a:r>
          </a:p>
        </p:txBody>
      </p:sp>
      <p:sp>
        <p:nvSpPr>
          <p:cNvPr id="62" name="Google Shape;62;p13"/>
          <p:cNvSpPr txBox="1">
            <a:spLocks noGrp="1"/>
          </p:cNvSpPr>
          <p:nvPr>
            <p:ph type="subTitle" idx="17"/>
          </p:nvPr>
        </p:nvSpPr>
        <p:spPr>
          <a:xfrm>
            <a:off x="7520551" y="3203408"/>
            <a:ext cx="34276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63" name="Google Shape;63;p13"/>
          <p:cNvSpPr txBox="1">
            <a:spLocks noGrp="1"/>
          </p:cNvSpPr>
          <p:nvPr>
            <p:ph type="subTitle" idx="18"/>
          </p:nvPr>
        </p:nvSpPr>
        <p:spPr>
          <a:xfrm>
            <a:off x="7520533" y="3581401"/>
            <a:ext cx="3427600" cy="72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64" name="Google Shape;64;p13"/>
          <p:cNvSpPr txBox="1">
            <a:spLocks noGrp="1"/>
          </p:cNvSpPr>
          <p:nvPr>
            <p:ph type="title" idx="19" hasCustomPrompt="1"/>
          </p:nvPr>
        </p:nvSpPr>
        <p:spPr>
          <a:xfrm>
            <a:off x="6651883" y="4806741"/>
            <a:ext cx="862000" cy="53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933"/>
            </a:lvl1pPr>
            <a:lvl2pPr lvl="1" algn="ctr" rtl="0">
              <a:spcBef>
                <a:spcPts val="0"/>
              </a:spcBef>
              <a:spcAft>
                <a:spcPts val="0"/>
              </a:spcAft>
              <a:buSzPts val="1000"/>
              <a:buNone/>
              <a:defRPr sz="1333"/>
            </a:lvl2pPr>
            <a:lvl3pPr lvl="2" algn="ctr" rtl="0">
              <a:spcBef>
                <a:spcPts val="0"/>
              </a:spcBef>
              <a:spcAft>
                <a:spcPts val="0"/>
              </a:spcAft>
              <a:buSzPts val="1000"/>
              <a:buNone/>
              <a:defRPr sz="1333"/>
            </a:lvl3pPr>
            <a:lvl4pPr lvl="3" algn="ctr" rtl="0">
              <a:spcBef>
                <a:spcPts val="0"/>
              </a:spcBef>
              <a:spcAft>
                <a:spcPts val="0"/>
              </a:spcAft>
              <a:buSzPts val="1000"/>
              <a:buNone/>
              <a:defRPr sz="1333"/>
            </a:lvl4pPr>
            <a:lvl5pPr lvl="4" algn="ctr" rtl="0">
              <a:spcBef>
                <a:spcPts val="0"/>
              </a:spcBef>
              <a:spcAft>
                <a:spcPts val="0"/>
              </a:spcAft>
              <a:buSzPts val="1000"/>
              <a:buNone/>
              <a:defRPr sz="1333"/>
            </a:lvl5pPr>
            <a:lvl6pPr lvl="5" algn="ctr" rtl="0">
              <a:spcBef>
                <a:spcPts val="0"/>
              </a:spcBef>
              <a:spcAft>
                <a:spcPts val="0"/>
              </a:spcAft>
              <a:buSzPts val="1000"/>
              <a:buNone/>
              <a:defRPr sz="1333"/>
            </a:lvl6pPr>
            <a:lvl7pPr lvl="6" algn="ctr" rtl="0">
              <a:spcBef>
                <a:spcPts val="0"/>
              </a:spcBef>
              <a:spcAft>
                <a:spcPts val="0"/>
              </a:spcAft>
              <a:buSzPts val="1000"/>
              <a:buNone/>
              <a:defRPr sz="1333"/>
            </a:lvl7pPr>
            <a:lvl8pPr lvl="7" algn="ctr" rtl="0">
              <a:spcBef>
                <a:spcPts val="0"/>
              </a:spcBef>
              <a:spcAft>
                <a:spcPts val="0"/>
              </a:spcAft>
              <a:buSzPts val="1000"/>
              <a:buNone/>
              <a:defRPr sz="1333"/>
            </a:lvl8pPr>
            <a:lvl9pPr lvl="8" algn="ctr" rtl="0">
              <a:spcBef>
                <a:spcPts val="0"/>
              </a:spcBef>
              <a:spcAft>
                <a:spcPts val="0"/>
              </a:spcAft>
              <a:buSzPts val="1000"/>
              <a:buNone/>
              <a:defRPr sz="1333"/>
            </a:lvl9pPr>
          </a:lstStyle>
          <a:p>
            <a:r>
              <a:t>xx%</a:t>
            </a:r>
          </a:p>
        </p:txBody>
      </p:sp>
      <p:sp>
        <p:nvSpPr>
          <p:cNvPr id="65" name="Google Shape;65;p13"/>
          <p:cNvSpPr txBox="1">
            <a:spLocks noGrp="1"/>
          </p:cNvSpPr>
          <p:nvPr>
            <p:ph type="subTitle" idx="20"/>
          </p:nvPr>
        </p:nvSpPr>
        <p:spPr>
          <a:xfrm>
            <a:off x="7520556" y="4428732"/>
            <a:ext cx="34276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66" name="Google Shape;66;p13"/>
          <p:cNvSpPr txBox="1">
            <a:spLocks noGrp="1"/>
          </p:cNvSpPr>
          <p:nvPr>
            <p:ph type="subTitle" idx="21"/>
          </p:nvPr>
        </p:nvSpPr>
        <p:spPr>
          <a:xfrm>
            <a:off x="7520533" y="4806733"/>
            <a:ext cx="3427600" cy="72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67" name="Google Shape;67;p13"/>
          <p:cNvSpPr/>
          <p:nvPr/>
        </p:nvSpPr>
        <p:spPr>
          <a:xfrm rot="5400000">
            <a:off x="5856000"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41766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list">
  <p:cSld name="Title and list">
    <p:spTree>
      <p:nvGrpSpPr>
        <p:cNvPr id="1" name="Shape 68"/>
        <p:cNvGrpSpPr/>
        <p:nvPr/>
      </p:nvGrpSpPr>
      <p:grpSpPr>
        <a:xfrm>
          <a:off x="0" y="0"/>
          <a:ext cx="0" cy="0"/>
          <a:chOff x="0" y="0"/>
          <a:chExt cx="0" cy="0"/>
        </a:xfrm>
      </p:grpSpPr>
      <p:sp>
        <p:nvSpPr>
          <p:cNvPr id="69" name="Google Shape;69;p14"/>
          <p:cNvSpPr txBox="1">
            <a:spLocks noGrp="1"/>
          </p:cNvSpPr>
          <p:nvPr>
            <p:ph type="subTitle" idx="1"/>
          </p:nvPr>
        </p:nvSpPr>
        <p:spPr>
          <a:xfrm>
            <a:off x="952500" y="2464900"/>
            <a:ext cx="4369600" cy="3014400"/>
          </a:xfrm>
          <a:prstGeom prst="rect">
            <a:avLst/>
          </a:prstGeom>
        </p:spPr>
        <p:txBody>
          <a:bodyPr spcFirstLastPara="1" wrap="square" lIns="91425" tIns="91425" rIns="91425" bIns="91425" anchor="t" anchorCtr="0">
            <a:noAutofit/>
          </a:bodyPr>
          <a:lstStyle>
            <a:lvl1pPr lvl="0">
              <a:spcBef>
                <a:spcPts val="0"/>
              </a:spcBef>
              <a:spcAft>
                <a:spcPts val="0"/>
              </a:spcAft>
              <a:buClr>
                <a:schemeClr val="dk1"/>
              </a:buClr>
              <a:buSzPts val="1400"/>
              <a:buChar char="●"/>
              <a:defRPr>
                <a:solidFill>
                  <a:schemeClr val="dk1"/>
                </a:solidFill>
              </a:defRPr>
            </a:lvl1pPr>
            <a:lvl2pPr lvl="1">
              <a:spcBef>
                <a:spcPts val="2133"/>
              </a:spcBef>
              <a:spcAft>
                <a:spcPts val="0"/>
              </a:spcAft>
              <a:buSzPts val="1400"/>
              <a:buChar char="○"/>
              <a:defRPr/>
            </a:lvl2pPr>
            <a:lvl3pPr lvl="2">
              <a:spcBef>
                <a:spcPts val="2133"/>
              </a:spcBef>
              <a:spcAft>
                <a:spcPts val="0"/>
              </a:spcAft>
              <a:buSzPts val="1400"/>
              <a:buChar char="■"/>
              <a:defRPr/>
            </a:lvl3pPr>
            <a:lvl4pPr lvl="3">
              <a:spcBef>
                <a:spcPts val="2133"/>
              </a:spcBef>
              <a:spcAft>
                <a:spcPts val="0"/>
              </a:spcAft>
              <a:buSzPts val="1400"/>
              <a:buChar char="●"/>
              <a:defRPr/>
            </a:lvl4pPr>
            <a:lvl5pPr lvl="4">
              <a:spcBef>
                <a:spcPts val="2133"/>
              </a:spcBef>
              <a:spcAft>
                <a:spcPts val="0"/>
              </a:spcAft>
              <a:buSzPts val="1400"/>
              <a:buChar char="○"/>
              <a:defRPr/>
            </a:lvl5pPr>
            <a:lvl6pPr lvl="5">
              <a:spcBef>
                <a:spcPts val="2133"/>
              </a:spcBef>
              <a:spcAft>
                <a:spcPts val="0"/>
              </a:spcAft>
              <a:buSzPts val="1400"/>
              <a:buChar char="■"/>
              <a:defRPr/>
            </a:lvl6pPr>
            <a:lvl7pPr lvl="6">
              <a:spcBef>
                <a:spcPts val="2133"/>
              </a:spcBef>
              <a:spcAft>
                <a:spcPts val="0"/>
              </a:spcAft>
              <a:buSzPts val="1400"/>
              <a:buChar char="●"/>
              <a:defRPr/>
            </a:lvl7pPr>
            <a:lvl8pPr lvl="7">
              <a:spcBef>
                <a:spcPts val="2133"/>
              </a:spcBef>
              <a:spcAft>
                <a:spcPts val="0"/>
              </a:spcAft>
              <a:buSzPts val="1400"/>
              <a:buChar char="○"/>
              <a:defRPr/>
            </a:lvl8pPr>
            <a:lvl9pPr lvl="8">
              <a:spcBef>
                <a:spcPts val="2133"/>
              </a:spcBef>
              <a:spcAft>
                <a:spcPts val="2133"/>
              </a:spcAft>
              <a:buSzPts val="1400"/>
              <a:buChar char="■"/>
              <a:defRPr/>
            </a:lvl9pPr>
          </a:lstStyle>
          <a:p>
            <a:endParaRPr/>
          </a:p>
        </p:txBody>
      </p:sp>
      <p:sp>
        <p:nvSpPr>
          <p:cNvPr id="70" name="Google Shape;70;p14"/>
          <p:cNvSpPr txBox="1">
            <a:spLocks noGrp="1"/>
          </p:cNvSpPr>
          <p:nvPr>
            <p:ph type="title"/>
          </p:nvPr>
        </p:nvSpPr>
        <p:spPr>
          <a:xfrm>
            <a:off x="952500" y="720000"/>
            <a:ext cx="5136400" cy="1186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4"/>
          <p:cNvSpPr/>
          <p:nvPr/>
        </p:nvSpPr>
        <p:spPr>
          <a:xfrm rot="5400000">
            <a:off x="1590200"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937866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72"/>
        <p:cNvGrpSpPr/>
        <p:nvPr/>
      </p:nvGrpSpPr>
      <p:grpSpPr>
        <a:xfrm>
          <a:off x="0" y="0"/>
          <a:ext cx="0" cy="0"/>
          <a:chOff x="0" y="0"/>
          <a:chExt cx="0" cy="0"/>
        </a:xfrm>
      </p:grpSpPr>
      <p:sp>
        <p:nvSpPr>
          <p:cNvPr id="73" name="Google Shape;73;p15"/>
          <p:cNvSpPr txBox="1">
            <a:spLocks noGrp="1"/>
          </p:cNvSpPr>
          <p:nvPr>
            <p:ph type="subTitle" idx="1"/>
          </p:nvPr>
        </p:nvSpPr>
        <p:spPr>
          <a:xfrm>
            <a:off x="7290864" y="2241900"/>
            <a:ext cx="3228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4" name="Google Shape;74;p15"/>
          <p:cNvSpPr txBox="1">
            <a:spLocks noGrp="1"/>
          </p:cNvSpPr>
          <p:nvPr>
            <p:ph type="subTitle" idx="2"/>
          </p:nvPr>
        </p:nvSpPr>
        <p:spPr>
          <a:xfrm>
            <a:off x="7290867" y="2667628"/>
            <a:ext cx="3228400" cy="9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5" name="Google Shape;75;p15"/>
          <p:cNvSpPr txBox="1">
            <a:spLocks noGrp="1"/>
          </p:cNvSpPr>
          <p:nvPr>
            <p:ph type="subTitle" idx="3"/>
          </p:nvPr>
        </p:nvSpPr>
        <p:spPr>
          <a:xfrm>
            <a:off x="7290864" y="3500925"/>
            <a:ext cx="3228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6" name="Google Shape;76;p15"/>
          <p:cNvSpPr txBox="1">
            <a:spLocks noGrp="1"/>
          </p:cNvSpPr>
          <p:nvPr>
            <p:ph type="subTitle" idx="4"/>
          </p:nvPr>
        </p:nvSpPr>
        <p:spPr>
          <a:xfrm>
            <a:off x="7290867" y="3927411"/>
            <a:ext cx="3228400" cy="9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7" name="Google Shape;77;p15"/>
          <p:cNvSpPr txBox="1">
            <a:spLocks noGrp="1"/>
          </p:cNvSpPr>
          <p:nvPr>
            <p:ph type="subTitle" idx="5"/>
          </p:nvPr>
        </p:nvSpPr>
        <p:spPr>
          <a:xfrm>
            <a:off x="7290864" y="4762813"/>
            <a:ext cx="3228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8" name="Google Shape;78;p15"/>
          <p:cNvSpPr txBox="1">
            <a:spLocks noGrp="1"/>
          </p:cNvSpPr>
          <p:nvPr>
            <p:ph type="subTitle" idx="6"/>
          </p:nvPr>
        </p:nvSpPr>
        <p:spPr>
          <a:xfrm>
            <a:off x="7290867" y="5187029"/>
            <a:ext cx="3228400" cy="77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9" name="Google Shape;79;p15"/>
          <p:cNvSpPr txBox="1">
            <a:spLocks noGrp="1"/>
          </p:cNvSpPr>
          <p:nvPr>
            <p:ph type="title"/>
          </p:nvPr>
        </p:nvSpPr>
        <p:spPr>
          <a:xfrm>
            <a:off x="6096000" y="720000"/>
            <a:ext cx="5136400" cy="1186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0" name="Google Shape;80;p15"/>
          <p:cNvSpPr/>
          <p:nvPr/>
        </p:nvSpPr>
        <p:spPr>
          <a:xfrm rot="5400000">
            <a:off x="6684467"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992255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3" name="Google Shape;83;p16"/>
          <p:cNvSpPr/>
          <p:nvPr/>
        </p:nvSpPr>
        <p:spPr>
          <a:xfrm rot="5400000">
            <a:off x="5856000" y="591698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611366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6" name="Google Shape;86;p17"/>
          <p:cNvSpPr txBox="1">
            <a:spLocks noGrp="1"/>
          </p:cNvSpPr>
          <p:nvPr>
            <p:ph type="subTitle" idx="1"/>
          </p:nvPr>
        </p:nvSpPr>
        <p:spPr>
          <a:xfrm>
            <a:off x="1335500" y="2146167"/>
            <a:ext cx="27756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87" name="Google Shape;87;p17"/>
          <p:cNvSpPr txBox="1">
            <a:spLocks noGrp="1"/>
          </p:cNvSpPr>
          <p:nvPr>
            <p:ph type="subTitle" idx="2"/>
          </p:nvPr>
        </p:nvSpPr>
        <p:spPr>
          <a:xfrm>
            <a:off x="1415888" y="2524167"/>
            <a:ext cx="2614800" cy="77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88" name="Google Shape;88;p17"/>
          <p:cNvSpPr txBox="1">
            <a:spLocks noGrp="1"/>
          </p:cNvSpPr>
          <p:nvPr>
            <p:ph type="subTitle" idx="3"/>
          </p:nvPr>
        </p:nvSpPr>
        <p:spPr>
          <a:xfrm>
            <a:off x="8107396" y="2146167"/>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89" name="Google Shape;89;p17"/>
          <p:cNvSpPr txBox="1">
            <a:spLocks noGrp="1"/>
          </p:cNvSpPr>
          <p:nvPr>
            <p:ph type="subTitle" idx="4"/>
          </p:nvPr>
        </p:nvSpPr>
        <p:spPr>
          <a:xfrm>
            <a:off x="8107393" y="2524167"/>
            <a:ext cx="2614800" cy="77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90" name="Google Shape;90;p17"/>
          <p:cNvSpPr txBox="1">
            <a:spLocks noGrp="1"/>
          </p:cNvSpPr>
          <p:nvPr>
            <p:ph type="subTitle" idx="5"/>
          </p:nvPr>
        </p:nvSpPr>
        <p:spPr>
          <a:xfrm>
            <a:off x="1335500" y="4376300"/>
            <a:ext cx="27756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91" name="Google Shape;91;p17"/>
          <p:cNvSpPr txBox="1">
            <a:spLocks noGrp="1"/>
          </p:cNvSpPr>
          <p:nvPr>
            <p:ph type="subTitle" idx="6"/>
          </p:nvPr>
        </p:nvSpPr>
        <p:spPr>
          <a:xfrm>
            <a:off x="1415888" y="4751133"/>
            <a:ext cx="2614800" cy="97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92" name="Google Shape;92;p17"/>
          <p:cNvSpPr txBox="1">
            <a:spLocks noGrp="1"/>
          </p:cNvSpPr>
          <p:nvPr>
            <p:ph type="subTitle" idx="7"/>
          </p:nvPr>
        </p:nvSpPr>
        <p:spPr>
          <a:xfrm>
            <a:off x="8107396" y="4377400"/>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93" name="Google Shape;93;p17"/>
          <p:cNvSpPr txBox="1">
            <a:spLocks noGrp="1"/>
          </p:cNvSpPr>
          <p:nvPr>
            <p:ph type="subTitle" idx="8"/>
          </p:nvPr>
        </p:nvSpPr>
        <p:spPr>
          <a:xfrm>
            <a:off x="8107393" y="4853833"/>
            <a:ext cx="2614800" cy="72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94" name="Google Shape;94;p17"/>
          <p:cNvSpPr/>
          <p:nvPr/>
        </p:nvSpPr>
        <p:spPr>
          <a:xfrm rot="5400000">
            <a:off x="5856000" y="591698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463919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hree columns 2">
  <p:cSld name="Title and three columns 2">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7" name="Google Shape;97;p18"/>
          <p:cNvSpPr txBox="1">
            <a:spLocks noGrp="1"/>
          </p:cNvSpPr>
          <p:nvPr>
            <p:ph type="subTitle" idx="1"/>
          </p:nvPr>
        </p:nvSpPr>
        <p:spPr>
          <a:xfrm>
            <a:off x="1242397" y="3505067"/>
            <a:ext cx="28504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98" name="Google Shape;98;p18"/>
          <p:cNvSpPr txBox="1">
            <a:spLocks noGrp="1"/>
          </p:cNvSpPr>
          <p:nvPr>
            <p:ph type="subTitle" idx="2"/>
          </p:nvPr>
        </p:nvSpPr>
        <p:spPr>
          <a:xfrm>
            <a:off x="1242397" y="40060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99" name="Google Shape;99;p18"/>
          <p:cNvSpPr txBox="1">
            <a:spLocks noGrp="1"/>
          </p:cNvSpPr>
          <p:nvPr>
            <p:ph type="subTitle" idx="3"/>
          </p:nvPr>
        </p:nvSpPr>
        <p:spPr>
          <a:xfrm>
            <a:off x="8098949" y="3505067"/>
            <a:ext cx="28504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00" name="Google Shape;100;p18"/>
          <p:cNvSpPr txBox="1">
            <a:spLocks noGrp="1"/>
          </p:cNvSpPr>
          <p:nvPr>
            <p:ph type="subTitle" idx="4"/>
          </p:nvPr>
        </p:nvSpPr>
        <p:spPr>
          <a:xfrm>
            <a:off x="8098949" y="40060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01" name="Google Shape;101;p18"/>
          <p:cNvSpPr txBox="1">
            <a:spLocks noGrp="1"/>
          </p:cNvSpPr>
          <p:nvPr>
            <p:ph type="subTitle" idx="5"/>
          </p:nvPr>
        </p:nvSpPr>
        <p:spPr>
          <a:xfrm>
            <a:off x="4670700" y="3505067"/>
            <a:ext cx="28504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02" name="Google Shape;102;p18"/>
          <p:cNvSpPr txBox="1">
            <a:spLocks noGrp="1"/>
          </p:cNvSpPr>
          <p:nvPr>
            <p:ph type="subTitle" idx="6"/>
          </p:nvPr>
        </p:nvSpPr>
        <p:spPr>
          <a:xfrm>
            <a:off x="4670700" y="40060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03" name="Google Shape;103;p18"/>
          <p:cNvSpPr/>
          <p:nvPr/>
        </p:nvSpPr>
        <p:spPr>
          <a:xfrm rot="5400000">
            <a:off x="5856000" y="591698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608518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four columns 2">
  <p:cSld name="Title and four columns 2">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6" name="Google Shape;106;p19"/>
          <p:cNvSpPr txBox="1">
            <a:spLocks noGrp="1"/>
          </p:cNvSpPr>
          <p:nvPr>
            <p:ph type="subTitle" idx="1"/>
          </p:nvPr>
        </p:nvSpPr>
        <p:spPr>
          <a:xfrm>
            <a:off x="1667088" y="2156267"/>
            <a:ext cx="2722000" cy="539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2400" b="1">
                <a:solidFill>
                  <a:schemeClr val="dk2"/>
                </a:solidFill>
              </a:defRPr>
            </a:lvl1pPr>
            <a:lvl2pPr lvl="1" algn="r" rtl="0">
              <a:spcBef>
                <a:spcPts val="2133"/>
              </a:spcBef>
              <a:spcAft>
                <a:spcPts val="0"/>
              </a:spcAft>
              <a:buSzPts val="1400"/>
              <a:buNone/>
              <a:defRPr/>
            </a:lvl2pPr>
            <a:lvl3pPr lvl="2" algn="r" rtl="0">
              <a:spcBef>
                <a:spcPts val="2133"/>
              </a:spcBef>
              <a:spcAft>
                <a:spcPts val="0"/>
              </a:spcAft>
              <a:buSzPts val="1400"/>
              <a:buNone/>
              <a:defRPr/>
            </a:lvl3pPr>
            <a:lvl4pPr lvl="3" algn="r" rtl="0">
              <a:spcBef>
                <a:spcPts val="2133"/>
              </a:spcBef>
              <a:spcAft>
                <a:spcPts val="0"/>
              </a:spcAft>
              <a:buSzPts val="1400"/>
              <a:buNone/>
              <a:defRPr/>
            </a:lvl4pPr>
            <a:lvl5pPr lvl="4" algn="r" rtl="0">
              <a:spcBef>
                <a:spcPts val="2133"/>
              </a:spcBef>
              <a:spcAft>
                <a:spcPts val="0"/>
              </a:spcAft>
              <a:buSzPts val="1400"/>
              <a:buNone/>
              <a:defRPr/>
            </a:lvl5pPr>
            <a:lvl6pPr lvl="5" algn="r" rtl="0">
              <a:spcBef>
                <a:spcPts val="2133"/>
              </a:spcBef>
              <a:spcAft>
                <a:spcPts val="0"/>
              </a:spcAft>
              <a:buSzPts val="1400"/>
              <a:buNone/>
              <a:defRPr/>
            </a:lvl6pPr>
            <a:lvl7pPr lvl="6" algn="r" rtl="0">
              <a:spcBef>
                <a:spcPts val="2133"/>
              </a:spcBef>
              <a:spcAft>
                <a:spcPts val="0"/>
              </a:spcAft>
              <a:buSzPts val="1400"/>
              <a:buNone/>
              <a:defRPr/>
            </a:lvl7pPr>
            <a:lvl8pPr lvl="7" algn="r" rtl="0">
              <a:spcBef>
                <a:spcPts val="2133"/>
              </a:spcBef>
              <a:spcAft>
                <a:spcPts val="0"/>
              </a:spcAft>
              <a:buSzPts val="1400"/>
              <a:buNone/>
              <a:defRPr/>
            </a:lvl8pPr>
            <a:lvl9pPr lvl="8" algn="r" rtl="0">
              <a:spcBef>
                <a:spcPts val="2133"/>
              </a:spcBef>
              <a:spcAft>
                <a:spcPts val="2133"/>
              </a:spcAft>
              <a:buSzPts val="1400"/>
              <a:buNone/>
              <a:defRPr/>
            </a:lvl9pPr>
          </a:lstStyle>
          <a:p>
            <a:endParaRPr/>
          </a:p>
        </p:txBody>
      </p:sp>
      <p:sp>
        <p:nvSpPr>
          <p:cNvPr id="107" name="Google Shape;107;p19"/>
          <p:cNvSpPr txBox="1">
            <a:spLocks noGrp="1"/>
          </p:cNvSpPr>
          <p:nvPr>
            <p:ph type="subTitle" idx="2"/>
          </p:nvPr>
        </p:nvSpPr>
        <p:spPr>
          <a:xfrm>
            <a:off x="1667101" y="2534267"/>
            <a:ext cx="2722000" cy="770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solidFill>
                  <a:schemeClr val="dk1"/>
                </a:solidFill>
              </a:defRPr>
            </a:lvl1pPr>
            <a:lvl2pPr lvl="1" algn="r" rtl="0">
              <a:spcBef>
                <a:spcPts val="2133"/>
              </a:spcBef>
              <a:spcAft>
                <a:spcPts val="0"/>
              </a:spcAft>
              <a:buSzPts val="1400"/>
              <a:buNone/>
              <a:defRPr/>
            </a:lvl2pPr>
            <a:lvl3pPr lvl="2" algn="r" rtl="0">
              <a:spcBef>
                <a:spcPts val="2133"/>
              </a:spcBef>
              <a:spcAft>
                <a:spcPts val="0"/>
              </a:spcAft>
              <a:buSzPts val="1400"/>
              <a:buNone/>
              <a:defRPr/>
            </a:lvl3pPr>
            <a:lvl4pPr lvl="3" algn="r" rtl="0">
              <a:spcBef>
                <a:spcPts val="2133"/>
              </a:spcBef>
              <a:spcAft>
                <a:spcPts val="0"/>
              </a:spcAft>
              <a:buSzPts val="1400"/>
              <a:buNone/>
              <a:defRPr/>
            </a:lvl4pPr>
            <a:lvl5pPr lvl="4" algn="r" rtl="0">
              <a:spcBef>
                <a:spcPts val="2133"/>
              </a:spcBef>
              <a:spcAft>
                <a:spcPts val="0"/>
              </a:spcAft>
              <a:buSzPts val="1400"/>
              <a:buNone/>
              <a:defRPr/>
            </a:lvl5pPr>
            <a:lvl6pPr lvl="5" algn="r" rtl="0">
              <a:spcBef>
                <a:spcPts val="2133"/>
              </a:spcBef>
              <a:spcAft>
                <a:spcPts val="0"/>
              </a:spcAft>
              <a:buSzPts val="1400"/>
              <a:buNone/>
              <a:defRPr/>
            </a:lvl6pPr>
            <a:lvl7pPr lvl="6" algn="r" rtl="0">
              <a:spcBef>
                <a:spcPts val="2133"/>
              </a:spcBef>
              <a:spcAft>
                <a:spcPts val="0"/>
              </a:spcAft>
              <a:buSzPts val="1400"/>
              <a:buNone/>
              <a:defRPr/>
            </a:lvl7pPr>
            <a:lvl8pPr lvl="7" algn="r" rtl="0">
              <a:spcBef>
                <a:spcPts val="2133"/>
              </a:spcBef>
              <a:spcAft>
                <a:spcPts val="0"/>
              </a:spcAft>
              <a:buSzPts val="1400"/>
              <a:buNone/>
              <a:defRPr/>
            </a:lvl8pPr>
            <a:lvl9pPr lvl="8" algn="r" rtl="0">
              <a:spcBef>
                <a:spcPts val="2133"/>
              </a:spcBef>
              <a:spcAft>
                <a:spcPts val="2133"/>
              </a:spcAft>
              <a:buSzPts val="1400"/>
              <a:buNone/>
              <a:defRPr/>
            </a:lvl9pPr>
          </a:lstStyle>
          <a:p>
            <a:endParaRPr/>
          </a:p>
        </p:txBody>
      </p:sp>
      <p:sp>
        <p:nvSpPr>
          <p:cNvPr id="108" name="Google Shape;108;p19"/>
          <p:cNvSpPr txBox="1">
            <a:spLocks noGrp="1"/>
          </p:cNvSpPr>
          <p:nvPr>
            <p:ph type="subTitle" idx="3"/>
          </p:nvPr>
        </p:nvSpPr>
        <p:spPr>
          <a:xfrm>
            <a:off x="7853692" y="2161317"/>
            <a:ext cx="27220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09" name="Google Shape;109;p19"/>
          <p:cNvSpPr txBox="1">
            <a:spLocks noGrp="1"/>
          </p:cNvSpPr>
          <p:nvPr>
            <p:ph type="subTitle" idx="4"/>
          </p:nvPr>
        </p:nvSpPr>
        <p:spPr>
          <a:xfrm>
            <a:off x="7853700" y="2539317"/>
            <a:ext cx="2722000" cy="77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10" name="Google Shape;110;p19"/>
          <p:cNvSpPr txBox="1">
            <a:spLocks noGrp="1"/>
          </p:cNvSpPr>
          <p:nvPr>
            <p:ph type="subTitle" idx="5"/>
          </p:nvPr>
        </p:nvSpPr>
        <p:spPr>
          <a:xfrm>
            <a:off x="1667088" y="4383233"/>
            <a:ext cx="2722000" cy="539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2400" b="1">
                <a:solidFill>
                  <a:schemeClr val="dk2"/>
                </a:solidFill>
              </a:defRPr>
            </a:lvl1pPr>
            <a:lvl2pPr lvl="1" algn="r" rtl="0">
              <a:spcBef>
                <a:spcPts val="2133"/>
              </a:spcBef>
              <a:spcAft>
                <a:spcPts val="0"/>
              </a:spcAft>
              <a:buSzPts val="1400"/>
              <a:buNone/>
              <a:defRPr/>
            </a:lvl2pPr>
            <a:lvl3pPr lvl="2" algn="r" rtl="0">
              <a:spcBef>
                <a:spcPts val="2133"/>
              </a:spcBef>
              <a:spcAft>
                <a:spcPts val="0"/>
              </a:spcAft>
              <a:buSzPts val="1400"/>
              <a:buNone/>
              <a:defRPr/>
            </a:lvl3pPr>
            <a:lvl4pPr lvl="3" algn="r" rtl="0">
              <a:spcBef>
                <a:spcPts val="2133"/>
              </a:spcBef>
              <a:spcAft>
                <a:spcPts val="0"/>
              </a:spcAft>
              <a:buSzPts val="1400"/>
              <a:buNone/>
              <a:defRPr/>
            </a:lvl4pPr>
            <a:lvl5pPr lvl="4" algn="r" rtl="0">
              <a:spcBef>
                <a:spcPts val="2133"/>
              </a:spcBef>
              <a:spcAft>
                <a:spcPts val="0"/>
              </a:spcAft>
              <a:buSzPts val="1400"/>
              <a:buNone/>
              <a:defRPr/>
            </a:lvl5pPr>
            <a:lvl6pPr lvl="5" algn="r" rtl="0">
              <a:spcBef>
                <a:spcPts val="2133"/>
              </a:spcBef>
              <a:spcAft>
                <a:spcPts val="0"/>
              </a:spcAft>
              <a:buSzPts val="1400"/>
              <a:buNone/>
              <a:defRPr/>
            </a:lvl6pPr>
            <a:lvl7pPr lvl="6" algn="r" rtl="0">
              <a:spcBef>
                <a:spcPts val="2133"/>
              </a:spcBef>
              <a:spcAft>
                <a:spcPts val="0"/>
              </a:spcAft>
              <a:buSzPts val="1400"/>
              <a:buNone/>
              <a:defRPr/>
            </a:lvl7pPr>
            <a:lvl8pPr lvl="7" algn="r" rtl="0">
              <a:spcBef>
                <a:spcPts val="2133"/>
              </a:spcBef>
              <a:spcAft>
                <a:spcPts val="0"/>
              </a:spcAft>
              <a:buSzPts val="1400"/>
              <a:buNone/>
              <a:defRPr/>
            </a:lvl8pPr>
            <a:lvl9pPr lvl="8" algn="r" rtl="0">
              <a:spcBef>
                <a:spcPts val="2133"/>
              </a:spcBef>
              <a:spcAft>
                <a:spcPts val="2133"/>
              </a:spcAft>
              <a:buSzPts val="1400"/>
              <a:buNone/>
              <a:defRPr/>
            </a:lvl9pPr>
          </a:lstStyle>
          <a:p>
            <a:endParaRPr/>
          </a:p>
        </p:txBody>
      </p:sp>
      <p:sp>
        <p:nvSpPr>
          <p:cNvPr id="111" name="Google Shape;111;p19"/>
          <p:cNvSpPr txBox="1">
            <a:spLocks noGrp="1"/>
          </p:cNvSpPr>
          <p:nvPr>
            <p:ph type="subTitle" idx="6"/>
          </p:nvPr>
        </p:nvSpPr>
        <p:spPr>
          <a:xfrm>
            <a:off x="1667100" y="4761233"/>
            <a:ext cx="2722000" cy="725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solidFill>
                  <a:schemeClr val="dk1"/>
                </a:solidFill>
              </a:defRPr>
            </a:lvl1pPr>
            <a:lvl2pPr lvl="1" algn="r" rtl="0">
              <a:spcBef>
                <a:spcPts val="2133"/>
              </a:spcBef>
              <a:spcAft>
                <a:spcPts val="0"/>
              </a:spcAft>
              <a:buSzPts val="1400"/>
              <a:buNone/>
              <a:defRPr/>
            </a:lvl2pPr>
            <a:lvl3pPr lvl="2" algn="r" rtl="0">
              <a:spcBef>
                <a:spcPts val="2133"/>
              </a:spcBef>
              <a:spcAft>
                <a:spcPts val="0"/>
              </a:spcAft>
              <a:buSzPts val="1400"/>
              <a:buNone/>
              <a:defRPr/>
            </a:lvl3pPr>
            <a:lvl4pPr lvl="3" algn="r" rtl="0">
              <a:spcBef>
                <a:spcPts val="2133"/>
              </a:spcBef>
              <a:spcAft>
                <a:spcPts val="0"/>
              </a:spcAft>
              <a:buSzPts val="1400"/>
              <a:buNone/>
              <a:defRPr/>
            </a:lvl4pPr>
            <a:lvl5pPr lvl="4" algn="r" rtl="0">
              <a:spcBef>
                <a:spcPts val="2133"/>
              </a:spcBef>
              <a:spcAft>
                <a:spcPts val="0"/>
              </a:spcAft>
              <a:buSzPts val="1400"/>
              <a:buNone/>
              <a:defRPr/>
            </a:lvl5pPr>
            <a:lvl6pPr lvl="5" algn="r" rtl="0">
              <a:spcBef>
                <a:spcPts val="2133"/>
              </a:spcBef>
              <a:spcAft>
                <a:spcPts val="0"/>
              </a:spcAft>
              <a:buSzPts val="1400"/>
              <a:buNone/>
              <a:defRPr/>
            </a:lvl6pPr>
            <a:lvl7pPr lvl="6" algn="r" rtl="0">
              <a:spcBef>
                <a:spcPts val="2133"/>
              </a:spcBef>
              <a:spcAft>
                <a:spcPts val="0"/>
              </a:spcAft>
              <a:buSzPts val="1400"/>
              <a:buNone/>
              <a:defRPr/>
            </a:lvl7pPr>
            <a:lvl8pPr lvl="7" algn="r" rtl="0">
              <a:spcBef>
                <a:spcPts val="2133"/>
              </a:spcBef>
              <a:spcAft>
                <a:spcPts val="0"/>
              </a:spcAft>
              <a:buSzPts val="1400"/>
              <a:buNone/>
              <a:defRPr/>
            </a:lvl8pPr>
            <a:lvl9pPr lvl="8" algn="r" rtl="0">
              <a:spcBef>
                <a:spcPts val="2133"/>
              </a:spcBef>
              <a:spcAft>
                <a:spcPts val="2133"/>
              </a:spcAft>
              <a:buSzPts val="1400"/>
              <a:buNone/>
              <a:defRPr/>
            </a:lvl9pPr>
          </a:lstStyle>
          <a:p>
            <a:endParaRPr/>
          </a:p>
        </p:txBody>
      </p:sp>
      <p:sp>
        <p:nvSpPr>
          <p:cNvPr id="112" name="Google Shape;112;p19"/>
          <p:cNvSpPr txBox="1">
            <a:spLocks noGrp="1"/>
          </p:cNvSpPr>
          <p:nvPr>
            <p:ph type="subTitle" idx="7"/>
          </p:nvPr>
        </p:nvSpPr>
        <p:spPr>
          <a:xfrm>
            <a:off x="7853692" y="4389983"/>
            <a:ext cx="27220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13" name="Google Shape;113;p19"/>
          <p:cNvSpPr txBox="1">
            <a:spLocks noGrp="1"/>
          </p:cNvSpPr>
          <p:nvPr>
            <p:ph type="subTitle" idx="8"/>
          </p:nvPr>
        </p:nvSpPr>
        <p:spPr>
          <a:xfrm>
            <a:off x="7853700" y="4767967"/>
            <a:ext cx="2722000" cy="72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14" name="Google Shape;114;p19"/>
          <p:cNvSpPr/>
          <p:nvPr/>
        </p:nvSpPr>
        <p:spPr>
          <a:xfrm rot="5400000">
            <a:off x="5856000"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729938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15"/>
        <p:cNvGrpSpPr/>
        <p:nvPr/>
      </p:nvGrpSpPr>
      <p:grpSpPr>
        <a:xfrm>
          <a:off x="0" y="0"/>
          <a:ext cx="0" cy="0"/>
          <a:chOff x="0" y="0"/>
          <a:chExt cx="0" cy="0"/>
        </a:xfrm>
      </p:grpSpPr>
      <p:sp>
        <p:nvSpPr>
          <p:cNvPr id="116" name="Google Shape;116;p20"/>
          <p:cNvSpPr txBox="1">
            <a:spLocks noGrp="1"/>
          </p:cNvSpPr>
          <p:nvPr>
            <p:ph type="title" hasCustomPrompt="1"/>
          </p:nvPr>
        </p:nvSpPr>
        <p:spPr>
          <a:xfrm>
            <a:off x="2944300" y="1918667"/>
            <a:ext cx="2849200" cy="126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333"/>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17" name="Google Shape;117;p20"/>
          <p:cNvSpPr txBox="1">
            <a:spLocks noGrp="1"/>
          </p:cNvSpPr>
          <p:nvPr>
            <p:ph type="title" idx="2" hasCustomPrompt="1"/>
          </p:nvPr>
        </p:nvSpPr>
        <p:spPr>
          <a:xfrm>
            <a:off x="2944300" y="3276676"/>
            <a:ext cx="2849200" cy="126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333"/>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18" name="Google Shape;118;p20"/>
          <p:cNvSpPr txBox="1">
            <a:spLocks noGrp="1"/>
          </p:cNvSpPr>
          <p:nvPr>
            <p:ph type="title" idx="3" hasCustomPrompt="1"/>
          </p:nvPr>
        </p:nvSpPr>
        <p:spPr>
          <a:xfrm>
            <a:off x="2944300" y="4634669"/>
            <a:ext cx="2849200" cy="126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333"/>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19" name="Google Shape;119;p20"/>
          <p:cNvSpPr txBox="1">
            <a:spLocks noGrp="1"/>
          </p:cNvSpPr>
          <p:nvPr>
            <p:ph type="title" idx="4"/>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0" name="Google Shape;120;p20"/>
          <p:cNvSpPr txBox="1">
            <a:spLocks noGrp="1"/>
          </p:cNvSpPr>
          <p:nvPr>
            <p:ph type="subTitle" idx="1"/>
          </p:nvPr>
        </p:nvSpPr>
        <p:spPr>
          <a:xfrm>
            <a:off x="6212700" y="2125200"/>
            <a:ext cx="3096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533"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21" name="Google Shape;121;p20"/>
          <p:cNvSpPr txBox="1">
            <a:spLocks noGrp="1"/>
          </p:cNvSpPr>
          <p:nvPr>
            <p:ph type="subTitle" idx="5"/>
          </p:nvPr>
        </p:nvSpPr>
        <p:spPr>
          <a:xfrm>
            <a:off x="6212700" y="2503200"/>
            <a:ext cx="3096400" cy="75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22" name="Google Shape;122;p20"/>
          <p:cNvSpPr txBox="1">
            <a:spLocks noGrp="1"/>
          </p:cNvSpPr>
          <p:nvPr>
            <p:ph type="subTitle" idx="6"/>
          </p:nvPr>
        </p:nvSpPr>
        <p:spPr>
          <a:xfrm>
            <a:off x="6212700" y="3299067"/>
            <a:ext cx="3096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533"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23" name="Google Shape;123;p20"/>
          <p:cNvSpPr txBox="1">
            <a:spLocks noGrp="1"/>
          </p:cNvSpPr>
          <p:nvPr>
            <p:ph type="subTitle" idx="7"/>
          </p:nvPr>
        </p:nvSpPr>
        <p:spPr>
          <a:xfrm>
            <a:off x="6212700" y="3677051"/>
            <a:ext cx="3096400" cy="75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24" name="Google Shape;124;p20"/>
          <p:cNvSpPr txBox="1">
            <a:spLocks noGrp="1"/>
          </p:cNvSpPr>
          <p:nvPr>
            <p:ph type="subTitle" idx="8"/>
          </p:nvPr>
        </p:nvSpPr>
        <p:spPr>
          <a:xfrm>
            <a:off x="6212700" y="4494933"/>
            <a:ext cx="3096400" cy="430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533"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25" name="Google Shape;125;p20"/>
          <p:cNvSpPr txBox="1">
            <a:spLocks noGrp="1"/>
          </p:cNvSpPr>
          <p:nvPr>
            <p:ph type="subTitle" idx="9"/>
          </p:nvPr>
        </p:nvSpPr>
        <p:spPr>
          <a:xfrm>
            <a:off x="6212700" y="4872933"/>
            <a:ext cx="3096400" cy="72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126" name="Google Shape;126;p20"/>
          <p:cNvSpPr/>
          <p:nvPr/>
        </p:nvSpPr>
        <p:spPr>
          <a:xfrm rot="5400000">
            <a:off x="5856000" y="5914719"/>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55118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txBox="1">
            <a:spLocks noGrp="1"/>
          </p:cNvSpPr>
          <p:nvPr>
            <p:ph type="title" hasCustomPrompt="1"/>
          </p:nvPr>
        </p:nvSpPr>
        <p:spPr>
          <a:xfrm flipH="1">
            <a:off x="4724400" y="2962733"/>
            <a:ext cx="2743200" cy="163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80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13" name="Google Shape;13;p3"/>
          <p:cNvSpPr txBox="1">
            <a:spLocks noGrp="1"/>
          </p:cNvSpPr>
          <p:nvPr>
            <p:ph type="title" idx="2"/>
          </p:nvPr>
        </p:nvSpPr>
        <p:spPr>
          <a:xfrm>
            <a:off x="2436400" y="4718833"/>
            <a:ext cx="7319200" cy="924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5333"/>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4" name="Google Shape;14;p3"/>
          <p:cNvSpPr txBox="1">
            <a:spLocks noGrp="1"/>
          </p:cNvSpPr>
          <p:nvPr>
            <p:ph type="subTitle" idx="1"/>
          </p:nvPr>
        </p:nvSpPr>
        <p:spPr>
          <a:xfrm>
            <a:off x="2536067" y="5453635"/>
            <a:ext cx="7120800" cy="4668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1"/>
              </a:buClr>
              <a:buSzPts val="1600"/>
              <a:buNone/>
              <a:defRPr sz="2133">
                <a:solidFill>
                  <a:schemeClr val="dk1"/>
                </a:solidFill>
              </a:defRPr>
            </a:lvl1pPr>
            <a:lvl2pPr lvl="1">
              <a:spcBef>
                <a:spcPts val="2133"/>
              </a:spcBef>
              <a:spcAft>
                <a:spcPts val="0"/>
              </a:spcAft>
              <a:buSzPts val="1400"/>
              <a:buNone/>
              <a:defRPr/>
            </a:lvl2pPr>
            <a:lvl3pPr lvl="2">
              <a:spcBef>
                <a:spcPts val="2133"/>
              </a:spcBef>
              <a:spcAft>
                <a:spcPts val="0"/>
              </a:spcAft>
              <a:buSzPts val="1400"/>
              <a:buNone/>
              <a:defRPr/>
            </a:lvl3pPr>
            <a:lvl4pPr lvl="3">
              <a:spcBef>
                <a:spcPts val="2133"/>
              </a:spcBef>
              <a:spcAft>
                <a:spcPts val="0"/>
              </a:spcAft>
              <a:buSzPts val="1400"/>
              <a:buNone/>
              <a:defRPr/>
            </a:lvl4pPr>
            <a:lvl5pPr lvl="4">
              <a:spcBef>
                <a:spcPts val="2133"/>
              </a:spcBef>
              <a:spcAft>
                <a:spcPts val="0"/>
              </a:spcAft>
              <a:buSzPts val="1400"/>
              <a:buNone/>
              <a:defRPr/>
            </a:lvl5pPr>
            <a:lvl6pPr lvl="5">
              <a:spcBef>
                <a:spcPts val="2133"/>
              </a:spcBef>
              <a:spcAft>
                <a:spcPts val="0"/>
              </a:spcAft>
              <a:buSzPts val="1400"/>
              <a:buNone/>
              <a:defRPr/>
            </a:lvl6pPr>
            <a:lvl7pPr lvl="6">
              <a:spcBef>
                <a:spcPts val="2133"/>
              </a:spcBef>
              <a:spcAft>
                <a:spcPts val="0"/>
              </a:spcAft>
              <a:buSzPts val="1400"/>
              <a:buNone/>
              <a:defRPr/>
            </a:lvl7pPr>
            <a:lvl8pPr lvl="7">
              <a:spcBef>
                <a:spcPts val="2133"/>
              </a:spcBef>
              <a:spcAft>
                <a:spcPts val="0"/>
              </a:spcAft>
              <a:buSzPts val="1400"/>
              <a:buNone/>
              <a:defRPr/>
            </a:lvl8pPr>
            <a:lvl9pPr lvl="8">
              <a:spcBef>
                <a:spcPts val="2133"/>
              </a:spcBef>
              <a:spcAft>
                <a:spcPts val="2133"/>
              </a:spcAft>
              <a:buSzPts val="1400"/>
              <a:buNone/>
              <a:defRPr/>
            </a:lvl9pPr>
          </a:lstStyle>
          <a:p>
            <a:endParaRPr/>
          </a:p>
        </p:txBody>
      </p:sp>
    </p:spTree>
    <p:extLst>
      <p:ext uri="{BB962C8B-B14F-4D97-AF65-F5344CB8AC3E}">
        <p14:creationId xmlns:p14="http://schemas.microsoft.com/office/powerpoint/2010/main" val="290006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127"/>
        <p:cNvGrpSpPr/>
        <p:nvPr/>
      </p:nvGrpSpPr>
      <p:grpSpPr>
        <a:xfrm>
          <a:off x="0" y="0"/>
          <a:ext cx="0" cy="0"/>
          <a:chOff x="0" y="0"/>
          <a:chExt cx="0" cy="0"/>
        </a:xfrm>
      </p:grpSpPr>
      <p:sp>
        <p:nvSpPr>
          <p:cNvPr id="128" name="Google Shape;128;p21"/>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9" name="Google Shape;129;p21"/>
          <p:cNvSpPr txBox="1">
            <a:spLocks noGrp="1"/>
          </p:cNvSpPr>
          <p:nvPr>
            <p:ph type="subTitle" idx="1"/>
          </p:nvPr>
        </p:nvSpPr>
        <p:spPr>
          <a:xfrm>
            <a:off x="1271795" y="4190867"/>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0" name="Google Shape;130;p21"/>
          <p:cNvSpPr txBox="1">
            <a:spLocks noGrp="1"/>
          </p:cNvSpPr>
          <p:nvPr>
            <p:ph type="subTitle" idx="2"/>
          </p:nvPr>
        </p:nvSpPr>
        <p:spPr>
          <a:xfrm>
            <a:off x="1207595" y="46918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1" name="Google Shape;131;p21"/>
          <p:cNvSpPr txBox="1">
            <a:spLocks noGrp="1"/>
          </p:cNvSpPr>
          <p:nvPr>
            <p:ph type="subTitle" idx="3"/>
          </p:nvPr>
        </p:nvSpPr>
        <p:spPr>
          <a:xfrm>
            <a:off x="8127893" y="4190867"/>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2" name="Google Shape;132;p21"/>
          <p:cNvSpPr txBox="1">
            <a:spLocks noGrp="1"/>
          </p:cNvSpPr>
          <p:nvPr>
            <p:ph type="subTitle" idx="4"/>
          </p:nvPr>
        </p:nvSpPr>
        <p:spPr>
          <a:xfrm>
            <a:off x="8064400" y="46918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3" name="Google Shape;133;p21"/>
          <p:cNvSpPr txBox="1">
            <a:spLocks noGrp="1"/>
          </p:cNvSpPr>
          <p:nvPr>
            <p:ph type="subTitle" idx="5"/>
          </p:nvPr>
        </p:nvSpPr>
        <p:spPr>
          <a:xfrm>
            <a:off x="4700200" y="4190867"/>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4" name="Google Shape;134;p21"/>
          <p:cNvSpPr txBox="1">
            <a:spLocks noGrp="1"/>
          </p:cNvSpPr>
          <p:nvPr>
            <p:ph type="subTitle" idx="6"/>
          </p:nvPr>
        </p:nvSpPr>
        <p:spPr>
          <a:xfrm>
            <a:off x="4636000" y="46918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5" name="Google Shape;135;p21"/>
          <p:cNvSpPr txBox="1">
            <a:spLocks noGrp="1"/>
          </p:cNvSpPr>
          <p:nvPr>
            <p:ph type="subTitle" idx="7"/>
          </p:nvPr>
        </p:nvSpPr>
        <p:spPr>
          <a:xfrm>
            <a:off x="1335995" y="1904867"/>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6" name="Google Shape;136;p21"/>
          <p:cNvSpPr txBox="1">
            <a:spLocks noGrp="1"/>
          </p:cNvSpPr>
          <p:nvPr>
            <p:ph type="subTitle" idx="8"/>
          </p:nvPr>
        </p:nvSpPr>
        <p:spPr>
          <a:xfrm>
            <a:off x="1271795" y="24058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7" name="Google Shape;137;p21"/>
          <p:cNvSpPr txBox="1">
            <a:spLocks noGrp="1"/>
          </p:cNvSpPr>
          <p:nvPr>
            <p:ph type="subTitle" idx="9"/>
          </p:nvPr>
        </p:nvSpPr>
        <p:spPr>
          <a:xfrm>
            <a:off x="8192093" y="1904867"/>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8" name="Google Shape;138;p21"/>
          <p:cNvSpPr txBox="1">
            <a:spLocks noGrp="1"/>
          </p:cNvSpPr>
          <p:nvPr>
            <p:ph type="subTitle" idx="13"/>
          </p:nvPr>
        </p:nvSpPr>
        <p:spPr>
          <a:xfrm>
            <a:off x="8128600" y="24058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39" name="Google Shape;139;p21"/>
          <p:cNvSpPr txBox="1">
            <a:spLocks noGrp="1"/>
          </p:cNvSpPr>
          <p:nvPr>
            <p:ph type="subTitle" idx="14"/>
          </p:nvPr>
        </p:nvSpPr>
        <p:spPr>
          <a:xfrm>
            <a:off x="4764400" y="1904867"/>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40" name="Google Shape;140;p21"/>
          <p:cNvSpPr txBox="1">
            <a:spLocks noGrp="1"/>
          </p:cNvSpPr>
          <p:nvPr>
            <p:ph type="subTitle" idx="15"/>
          </p:nvPr>
        </p:nvSpPr>
        <p:spPr>
          <a:xfrm>
            <a:off x="4700200" y="2405867"/>
            <a:ext cx="2850400" cy="85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dk1"/>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41" name="Google Shape;141;p21"/>
          <p:cNvSpPr/>
          <p:nvPr/>
        </p:nvSpPr>
        <p:spPr>
          <a:xfrm rot="5400000">
            <a:off x="5821200" y="591698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431112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142"/>
        <p:cNvGrpSpPr/>
        <p:nvPr/>
      </p:nvGrpSpPr>
      <p:grpSpPr>
        <a:xfrm>
          <a:off x="0" y="0"/>
          <a:ext cx="0" cy="0"/>
          <a:chOff x="0" y="0"/>
          <a:chExt cx="0" cy="0"/>
        </a:xfrm>
      </p:grpSpPr>
      <p:sp>
        <p:nvSpPr>
          <p:cNvPr id="143" name="Google Shape;143;p22"/>
          <p:cNvSpPr txBox="1">
            <a:spLocks noGrp="1"/>
          </p:cNvSpPr>
          <p:nvPr>
            <p:ph type="body" idx="1"/>
          </p:nvPr>
        </p:nvSpPr>
        <p:spPr>
          <a:xfrm>
            <a:off x="960000" y="1945200"/>
            <a:ext cx="3928400" cy="17840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SzPts val="1400"/>
              <a:buChar char="●"/>
              <a:defRPr>
                <a:solidFill>
                  <a:schemeClr val="dk1"/>
                </a:solidFill>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44" name="Google Shape;144;p22"/>
          <p:cNvSpPr/>
          <p:nvPr/>
        </p:nvSpPr>
        <p:spPr>
          <a:xfrm rot="5400000">
            <a:off x="1590323"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22"/>
          <p:cNvSpPr txBox="1">
            <a:spLocks noGrp="1"/>
          </p:cNvSpPr>
          <p:nvPr>
            <p:ph type="title"/>
          </p:nvPr>
        </p:nvSpPr>
        <p:spPr>
          <a:xfrm>
            <a:off x="960000" y="720000"/>
            <a:ext cx="8144800" cy="7252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532525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146"/>
        <p:cNvGrpSpPr/>
        <p:nvPr/>
      </p:nvGrpSpPr>
      <p:grpSpPr>
        <a:xfrm>
          <a:off x="0" y="0"/>
          <a:ext cx="0" cy="0"/>
          <a:chOff x="0" y="0"/>
          <a:chExt cx="0" cy="0"/>
        </a:xfrm>
      </p:grpSpPr>
      <p:sp>
        <p:nvSpPr>
          <p:cNvPr id="147" name="Google Shape;147;p23"/>
          <p:cNvSpPr txBox="1">
            <a:spLocks noGrp="1"/>
          </p:cNvSpPr>
          <p:nvPr>
            <p:ph type="body" idx="1"/>
          </p:nvPr>
        </p:nvSpPr>
        <p:spPr>
          <a:xfrm>
            <a:off x="960000" y="1423013"/>
            <a:ext cx="10272000" cy="48668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AutoNum type="arabicPeriod"/>
              <a:defRPr sz="1600">
                <a:solidFill>
                  <a:schemeClr val="dk1"/>
                </a:solidFill>
              </a:defRPr>
            </a:lvl1pPr>
            <a:lvl2pPr marL="1219170" lvl="1" indent="-423323" rtl="0">
              <a:spcBef>
                <a:spcPts val="2133"/>
              </a:spcBef>
              <a:spcAft>
                <a:spcPts val="0"/>
              </a:spcAft>
              <a:buSzPts val="1400"/>
              <a:buAutoNum type="alphaLcPeriod"/>
              <a:defRPr/>
            </a:lvl2pPr>
            <a:lvl3pPr marL="1828754" lvl="2" indent="-423323" rtl="0">
              <a:spcBef>
                <a:spcPts val="2133"/>
              </a:spcBef>
              <a:spcAft>
                <a:spcPts val="0"/>
              </a:spcAft>
              <a:buSzPts val="1400"/>
              <a:buAutoNum type="romanLcPeriod"/>
              <a:defRPr/>
            </a:lvl3pPr>
            <a:lvl4pPr marL="2438339" lvl="3" indent="-423323" rtl="0">
              <a:spcBef>
                <a:spcPts val="2133"/>
              </a:spcBef>
              <a:spcAft>
                <a:spcPts val="0"/>
              </a:spcAft>
              <a:buSzPts val="1400"/>
              <a:buAutoNum type="arabicPeriod"/>
              <a:defRPr/>
            </a:lvl4pPr>
            <a:lvl5pPr marL="3047924" lvl="4" indent="-423323" rtl="0">
              <a:spcBef>
                <a:spcPts val="2133"/>
              </a:spcBef>
              <a:spcAft>
                <a:spcPts val="0"/>
              </a:spcAft>
              <a:buSzPts val="1400"/>
              <a:buAutoNum type="alphaLcPeriod"/>
              <a:defRPr/>
            </a:lvl5pPr>
            <a:lvl6pPr marL="3657509" lvl="5" indent="-423323" rtl="0">
              <a:spcBef>
                <a:spcPts val="2133"/>
              </a:spcBef>
              <a:spcAft>
                <a:spcPts val="0"/>
              </a:spcAft>
              <a:buSzPts val="1400"/>
              <a:buAutoNum type="romanLcPeriod"/>
              <a:defRPr/>
            </a:lvl6pPr>
            <a:lvl7pPr marL="4267093" lvl="6" indent="-423323" rtl="0">
              <a:spcBef>
                <a:spcPts val="2133"/>
              </a:spcBef>
              <a:spcAft>
                <a:spcPts val="0"/>
              </a:spcAft>
              <a:buSzPts val="1400"/>
              <a:buAutoNum type="arabicPeriod"/>
              <a:defRPr/>
            </a:lvl7pPr>
            <a:lvl8pPr marL="4876678" lvl="7" indent="-423323" rtl="0">
              <a:spcBef>
                <a:spcPts val="2133"/>
              </a:spcBef>
              <a:spcAft>
                <a:spcPts val="0"/>
              </a:spcAft>
              <a:buSzPts val="1400"/>
              <a:buAutoNum type="alphaLcPeriod"/>
              <a:defRPr/>
            </a:lvl8pPr>
            <a:lvl9pPr marL="5486263" lvl="8" indent="-423323" rtl="0">
              <a:spcBef>
                <a:spcPts val="2133"/>
              </a:spcBef>
              <a:spcAft>
                <a:spcPts val="2133"/>
              </a:spcAft>
              <a:buSzPts val="1400"/>
              <a:buAutoNum type="romanLcPeriod"/>
              <a:defRPr/>
            </a:lvl9pPr>
          </a:lstStyle>
          <a:p>
            <a:endParaRPr/>
          </a:p>
        </p:txBody>
      </p:sp>
      <p:sp>
        <p:nvSpPr>
          <p:cNvPr id="148" name="Google Shape;148;p23"/>
          <p:cNvSpPr/>
          <p:nvPr/>
        </p:nvSpPr>
        <p:spPr>
          <a:xfrm rot="5400000">
            <a:off x="1590323"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9" name="Google Shape;149;p23"/>
          <p:cNvSpPr txBox="1">
            <a:spLocks noGrp="1"/>
          </p:cNvSpPr>
          <p:nvPr>
            <p:ph type="title"/>
          </p:nvPr>
        </p:nvSpPr>
        <p:spPr>
          <a:xfrm>
            <a:off x="960000" y="720000"/>
            <a:ext cx="8144800" cy="7252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564307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50"/>
        <p:cNvGrpSpPr/>
        <p:nvPr/>
      </p:nvGrpSpPr>
      <p:grpSpPr>
        <a:xfrm>
          <a:off x="0" y="0"/>
          <a:ext cx="0" cy="0"/>
          <a:chOff x="0" y="0"/>
          <a:chExt cx="0" cy="0"/>
        </a:xfrm>
      </p:grpSpPr>
      <p:sp>
        <p:nvSpPr>
          <p:cNvPr id="151" name="Google Shape;151;p24"/>
          <p:cNvSpPr txBox="1">
            <a:spLocks noGrp="1"/>
          </p:cNvSpPr>
          <p:nvPr>
            <p:ph type="body" idx="1"/>
          </p:nvPr>
        </p:nvSpPr>
        <p:spPr>
          <a:xfrm>
            <a:off x="2153100" y="4981133"/>
            <a:ext cx="3237600" cy="1156800"/>
          </a:xfrm>
          <a:prstGeom prst="rect">
            <a:avLst/>
          </a:prstGeom>
        </p:spPr>
        <p:txBody>
          <a:bodyPr spcFirstLastPara="1" wrap="square" lIns="91425" tIns="91425" rIns="91425" bIns="91425" anchor="t" anchorCtr="0">
            <a:noAutofit/>
          </a:bodyPr>
          <a:lstStyle>
            <a:lvl1pPr marL="609585" lvl="0" indent="-423323" algn="ctr" rtl="0">
              <a:lnSpc>
                <a:spcPct val="100000"/>
              </a:lnSpc>
              <a:spcBef>
                <a:spcPts val="0"/>
              </a:spcBef>
              <a:spcAft>
                <a:spcPts val="0"/>
              </a:spcAft>
              <a:buSzPts val="1400"/>
              <a:buChar char="●"/>
              <a:defRPr sz="1867">
                <a:solidFill>
                  <a:schemeClr val="dk1"/>
                </a:solidFill>
              </a:defRPr>
            </a:lvl1pPr>
            <a:lvl2pPr marL="1219170" lvl="1" indent="-406390" algn="ctr" rtl="0">
              <a:spcBef>
                <a:spcPts val="2133"/>
              </a:spcBef>
              <a:spcAft>
                <a:spcPts val="0"/>
              </a:spcAft>
              <a:buSzPts val="1200"/>
              <a:buChar char="○"/>
              <a:defRPr sz="1600"/>
            </a:lvl2pPr>
            <a:lvl3pPr marL="1828754" lvl="2" indent="-406390" algn="ctr" rtl="0">
              <a:spcBef>
                <a:spcPts val="2133"/>
              </a:spcBef>
              <a:spcAft>
                <a:spcPts val="0"/>
              </a:spcAft>
              <a:buSzPts val="1200"/>
              <a:buChar char="■"/>
              <a:defRPr sz="1600"/>
            </a:lvl3pPr>
            <a:lvl4pPr marL="2438339" lvl="3" indent="-406390" algn="ctr" rtl="0">
              <a:spcBef>
                <a:spcPts val="2133"/>
              </a:spcBef>
              <a:spcAft>
                <a:spcPts val="0"/>
              </a:spcAft>
              <a:buSzPts val="1200"/>
              <a:buChar char="●"/>
              <a:defRPr sz="1600"/>
            </a:lvl4pPr>
            <a:lvl5pPr marL="3047924" lvl="4" indent="-406390" algn="ctr" rtl="0">
              <a:spcBef>
                <a:spcPts val="2133"/>
              </a:spcBef>
              <a:spcAft>
                <a:spcPts val="0"/>
              </a:spcAft>
              <a:buSzPts val="1200"/>
              <a:buChar char="○"/>
              <a:defRPr sz="1600"/>
            </a:lvl5pPr>
            <a:lvl6pPr marL="3657509" lvl="5" indent="-406390" algn="ctr" rtl="0">
              <a:spcBef>
                <a:spcPts val="2133"/>
              </a:spcBef>
              <a:spcAft>
                <a:spcPts val="0"/>
              </a:spcAft>
              <a:buSzPts val="1200"/>
              <a:buChar char="■"/>
              <a:defRPr sz="1600"/>
            </a:lvl6pPr>
            <a:lvl7pPr marL="4267093" lvl="6" indent="-406390" algn="ctr" rtl="0">
              <a:spcBef>
                <a:spcPts val="2133"/>
              </a:spcBef>
              <a:spcAft>
                <a:spcPts val="0"/>
              </a:spcAft>
              <a:buSzPts val="1200"/>
              <a:buChar char="●"/>
              <a:defRPr sz="1600"/>
            </a:lvl7pPr>
            <a:lvl8pPr marL="4876678" lvl="7" indent="-406390" algn="ctr" rtl="0">
              <a:spcBef>
                <a:spcPts val="2133"/>
              </a:spcBef>
              <a:spcAft>
                <a:spcPts val="0"/>
              </a:spcAft>
              <a:buSzPts val="1200"/>
              <a:buChar char="○"/>
              <a:defRPr sz="1600"/>
            </a:lvl8pPr>
            <a:lvl9pPr marL="5486263" lvl="8" indent="-406390" algn="ctr" rtl="0">
              <a:spcBef>
                <a:spcPts val="2133"/>
              </a:spcBef>
              <a:spcAft>
                <a:spcPts val="2133"/>
              </a:spcAft>
              <a:buSzPts val="1200"/>
              <a:buChar char="■"/>
              <a:defRPr sz="1600"/>
            </a:lvl9pPr>
          </a:lstStyle>
          <a:p>
            <a:endParaRPr/>
          </a:p>
        </p:txBody>
      </p:sp>
      <p:sp>
        <p:nvSpPr>
          <p:cNvPr id="152" name="Google Shape;152;p24"/>
          <p:cNvSpPr txBox="1">
            <a:spLocks noGrp="1"/>
          </p:cNvSpPr>
          <p:nvPr>
            <p:ph type="body" idx="2"/>
          </p:nvPr>
        </p:nvSpPr>
        <p:spPr>
          <a:xfrm>
            <a:off x="6801300" y="4981131"/>
            <a:ext cx="3237600" cy="1156800"/>
          </a:xfrm>
          <a:prstGeom prst="rect">
            <a:avLst/>
          </a:prstGeom>
        </p:spPr>
        <p:txBody>
          <a:bodyPr spcFirstLastPara="1" wrap="square" lIns="91425" tIns="91425" rIns="91425" bIns="91425" anchor="t" anchorCtr="0">
            <a:noAutofit/>
          </a:bodyPr>
          <a:lstStyle>
            <a:lvl1pPr marL="609585" lvl="0" indent="-423323" algn="ctr" rtl="0">
              <a:lnSpc>
                <a:spcPct val="100000"/>
              </a:lnSpc>
              <a:spcBef>
                <a:spcPts val="0"/>
              </a:spcBef>
              <a:spcAft>
                <a:spcPts val="0"/>
              </a:spcAft>
              <a:buSzPts val="1400"/>
              <a:buChar char="●"/>
              <a:defRPr sz="1867">
                <a:solidFill>
                  <a:schemeClr val="dk1"/>
                </a:solidFill>
              </a:defRPr>
            </a:lvl1pPr>
            <a:lvl2pPr marL="1219170" lvl="1" indent="-406390" algn="ctr" rtl="0">
              <a:spcBef>
                <a:spcPts val="2133"/>
              </a:spcBef>
              <a:spcAft>
                <a:spcPts val="0"/>
              </a:spcAft>
              <a:buSzPts val="1200"/>
              <a:buChar char="○"/>
              <a:defRPr sz="1600"/>
            </a:lvl2pPr>
            <a:lvl3pPr marL="1828754" lvl="2" indent="-406390" algn="ctr" rtl="0">
              <a:spcBef>
                <a:spcPts val="2133"/>
              </a:spcBef>
              <a:spcAft>
                <a:spcPts val="0"/>
              </a:spcAft>
              <a:buSzPts val="1200"/>
              <a:buChar char="■"/>
              <a:defRPr sz="1600"/>
            </a:lvl3pPr>
            <a:lvl4pPr marL="2438339" lvl="3" indent="-406390" algn="ctr" rtl="0">
              <a:spcBef>
                <a:spcPts val="2133"/>
              </a:spcBef>
              <a:spcAft>
                <a:spcPts val="0"/>
              </a:spcAft>
              <a:buSzPts val="1200"/>
              <a:buChar char="●"/>
              <a:defRPr sz="1600"/>
            </a:lvl4pPr>
            <a:lvl5pPr marL="3047924" lvl="4" indent="-406390" algn="ctr" rtl="0">
              <a:spcBef>
                <a:spcPts val="2133"/>
              </a:spcBef>
              <a:spcAft>
                <a:spcPts val="0"/>
              </a:spcAft>
              <a:buSzPts val="1200"/>
              <a:buChar char="○"/>
              <a:defRPr sz="1600"/>
            </a:lvl5pPr>
            <a:lvl6pPr marL="3657509" lvl="5" indent="-406390" algn="ctr" rtl="0">
              <a:spcBef>
                <a:spcPts val="2133"/>
              </a:spcBef>
              <a:spcAft>
                <a:spcPts val="0"/>
              </a:spcAft>
              <a:buSzPts val="1200"/>
              <a:buChar char="■"/>
              <a:defRPr sz="1600"/>
            </a:lvl6pPr>
            <a:lvl7pPr marL="4267093" lvl="6" indent="-406390" algn="ctr" rtl="0">
              <a:spcBef>
                <a:spcPts val="2133"/>
              </a:spcBef>
              <a:spcAft>
                <a:spcPts val="0"/>
              </a:spcAft>
              <a:buSzPts val="1200"/>
              <a:buChar char="●"/>
              <a:defRPr sz="1600"/>
            </a:lvl7pPr>
            <a:lvl8pPr marL="4876678" lvl="7" indent="-406390" algn="ctr" rtl="0">
              <a:spcBef>
                <a:spcPts val="2133"/>
              </a:spcBef>
              <a:spcAft>
                <a:spcPts val="0"/>
              </a:spcAft>
              <a:buSzPts val="1200"/>
              <a:buChar char="○"/>
              <a:defRPr sz="1600"/>
            </a:lvl8pPr>
            <a:lvl9pPr marL="5486263" lvl="8" indent="-406390" algn="ctr" rtl="0">
              <a:spcBef>
                <a:spcPts val="2133"/>
              </a:spcBef>
              <a:spcAft>
                <a:spcPts val="2133"/>
              </a:spcAft>
              <a:buSzPts val="1200"/>
              <a:buChar char="■"/>
              <a:defRPr sz="1600"/>
            </a:lvl9pPr>
          </a:lstStyle>
          <a:p>
            <a:endParaRPr/>
          </a:p>
        </p:txBody>
      </p:sp>
      <p:sp>
        <p:nvSpPr>
          <p:cNvPr id="153" name="Google Shape;153;p24"/>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4" name="Google Shape;154;p24"/>
          <p:cNvSpPr txBox="1">
            <a:spLocks noGrp="1"/>
          </p:cNvSpPr>
          <p:nvPr>
            <p:ph type="subTitle" idx="3"/>
          </p:nvPr>
        </p:nvSpPr>
        <p:spPr>
          <a:xfrm>
            <a:off x="2410900" y="4426900"/>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55" name="Google Shape;155;p24"/>
          <p:cNvSpPr txBox="1">
            <a:spLocks noGrp="1"/>
          </p:cNvSpPr>
          <p:nvPr>
            <p:ph type="subTitle" idx="4"/>
          </p:nvPr>
        </p:nvSpPr>
        <p:spPr>
          <a:xfrm>
            <a:off x="7059100" y="4426884"/>
            <a:ext cx="2722000" cy="53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156" name="Google Shape;156;p24"/>
          <p:cNvSpPr/>
          <p:nvPr/>
        </p:nvSpPr>
        <p:spPr>
          <a:xfrm rot="5400000">
            <a:off x="5856000"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4025434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list 2">
  <p:cSld name="Title and list 2">
    <p:spTree>
      <p:nvGrpSpPr>
        <p:cNvPr id="1" name="Shape 157"/>
        <p:cNvGrpSpPr/>
        <p:nvPr/>
      </p:nvGrpSpPr>
      <p:grpSpPr>
        <a:xfrm>
          <a:off x="0" y="0"/>
          <a:ext cx="0" cy="0"/>
          <a:chOff x="0" y="0"/>
          <a:chExt cx="0" cy="0"/>
        </a:xfrm>
      </p:grpSpPr>
      <p:sp>
        <p:nvSpPr>
          <p:cNvPr id="158" name="Google Shape;158;p25"/>
          <p:cNvSpPr txBox="1">
            <a:spLocks noGrp="1"/>
          </p:cNvSpPr>
          <p:nvPr>
            <p:ph type="subTitle" idx="1"/>
          </p:nvPr>
        </p:nvSpPr>
        <p:spPr>
          <a:xfrm>
            <a:off x="1207600" y="1445200"/>
            <a:ext cx="9250000" cy="469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Char char="●"/>
              <a:defRPr>
                <a:solidFill>
                  <a:schemeClr val="dk1"/>
                </a:solidFill>
              </a:defRPr>
            </a:lvl1pPr>
            <a:lvl2pPr lvl="1" rtl="0">
              <a:spcBef>
                <a:spcPts val="2133"/>
              </a:spcBef>
              <a:spcAft>
                <a:spcPts val="0"/>
              </a:spcAft>
              <a:buSzPts val="1400"/>
              <a:buChar char="○"/>
              <a:defRPr/>
            </a:lvl2pPr>
            <a:lvl3pPr lvl="2" rtl="0">
              <a:spcBef>
                <a:spcPts val="2133"/>
              </a:spcBef>
              <a:spcAft>
                <a:spcPts val="0"/>
              </a:spcAft>
              <a:buSzPts val="1400"/>
              <a:buChar char="■"/>
              <a:defRPr/>
            </a:lvl3pPr>
            <a:lvl4pPr lvl="3" rtl="0">
              <a:spcBef>
                <a:spcPts val="2133"/>
              </a:spcBef>
              <a:spcAft>
                <a:spcPts val="0"/>
              </a:spcAft>
              <a:buSzPts val="1400"/>
              <a:buChar char="●"/>
              <a:defRPr/>
            </a:lvl4pPr>
            <a:lvl5pPr lvl="4" rtl="0">
              <a:spcBef>
                <a:spcPts val="2133"/>
              </a:spcBef>
              <a:spcAft>
                <a:spcPts val="0"/>
              </a:spcAft>
              <a:buSzPts val="1400"/>
              <a:buChar char="○"/>
              <a:defRPr/>
            </a:lvl5pPr>
            <a:lvl6pPr lvl="5" rtl="0">
              <a:spcBef>
                <a:spcPts val="2133"/>
              </a:spcBef>
              <a:spcAft>
                <a:spcPts val="0"/>
              </a:spcAft>
              <a:buSzPts val="1400"/>
              <a:buChar char="■"/>
              <a:defRPr/>
            </a:lvl6pPr>
            <a:lvl7pPr lvl="6" rtl="0">
              <a:spcBef>
                <a:spcPts val="2133"/>
              </a:spcBef>
              <a:spcAft>
                <a:spcPts val="0"/>
              </a:spcAft>
              <a:buSzPts val="1400"/>
              <a:buChar char="●"/>
              <a:defRPr/>
            </a:lvl7pPr>
            <a:lvl8pPr lvl="7" rtl="0">
              <a:spcBef>
                <a:spcPts val="2133"/>
              </a:spcBef>
              <a:spcAft>
                <a:spcPts val="0"/>
              </a:spcAft>
              <a:buSzPts val="1400"/>
              <a:buChar char="○"/>
              <a:defRPr/>
            </a:lvl8pPr>
            <a:lvl9pPr lvl="8" rtl="0">
              <a:spcBef>
                <a:spcPts val="2133"/>
              </a:spcBef>
              <a:spcAft>
                <a:spcPts val="2133"/>
              </a:spcAft>
              <a:buSzPts val="1400"/>
              <a:buChar char="■"/>
              <a:defRPr/>
            </a:lvl9pPr>
          </a:lstStyle>
          <a:p>
            <a:endParaRPr/>
          </a:p>
        </p:txBody>
      </p:sp>
      <p:sp>
        <p:nvSpPr>
          <p:cNvPr id="159" name="Google Shape;159;p25"/>
          <p:cNvSpPr/>
          <p:nvPr/>
        </p:nvSpPr>
        <p:spPr>
          <a:xfrm rot="5400000">
            <a:off x="5856000" y="591698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0" name="Google Shape;160;p25"/>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342076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61"/>
        <p:cNvGrpSpPr/>
        <p:nvPr/>
      </p:nvGrpSpPr>
      <p:grpSpPr>
        <a:xfrm>
          <a:off x="0" y="0"/>
          <a:ext cx="0" cy="0"/>
          <a:chOff x="0" y="0"/>
          <a:chExt cx="0" cy="0"/>
        </a:xfrm>
      </p:grpSpPr>
      <p:sp>
        <p:nvSpPr>
          <p:cNvPr id="162" name="Google Shape;162;p26"/>
          <p:cNvSpPr txBox="1">
            <a:spLocks noGrp="1"/>
          </p:cNvSpPr>
          <p:nvPr>
            <p:ph type="ctrTitle"/>
          </p:nvPr>
        </p:nvSpPr>
        <p:spPr>
          <a:xfrm rot="-284">
            <a:off x="960000" y="1139292"/>
            <a:ext cx="4848800" cy="1110000"/>
          </a:xfrm>
          <a:prstGeom prst="rect">
            <a:avLst/>
          </a:prstGeom>
        </p:spPr>
        <p:txBody>
          <a:bodyPr spcFirstLastPara="1" wrap="square" lIns="91425" tIns="91425" rIns="91425" bIns="91425" anchor="b" anchorCtr="0">
            <a:noAutofit/>
          </a:bodyPr>
          <a:lstStyle>
            <a:lvl1pPr lvl="0" rtl="0">
              <a:spcBef>
                <a:spcPts val="0"/>
              </a:spcBef>
              <a:spcAft>
                <a:spcPts val="0"/>
              </a:spcAft>
              <a:buSzPts val="5200"/>
              <a:buNone/>
              <a:defRPr sz="7333"/>
            </a:lvl1pPr>
            <a:lvl2pPr lvl="1" algn="r" rtl="0">
              <a:spcBef>
                <a:spcPts val="0"/>
              </a:spcBef>
              <a:spcAft>
                <a:spcPts val="0"/>
              </a:spcAft>
              <a:buSzPts val="5200"/>
              <a:buNone/>
              <a:defRPr sz="6933"/>
            </a:lvl2pPr>
            <a:lvl3pPr lvl="2" algn="r" rtl="0">
              <a:spcBef>
                <a:spcPts val="0"/>
              </a:spcBef>
              <a:spcAft>
                <a:spcPts val="0"/>
              </a:spcAft>
              <a:buSzPts val="5200"/>
              <a:buNone/>
              <a:defRPr sz="6933"/>
            </a:lvl3pPr>
            <a:lvl4pPr lvl="3" algn="r" rtl="0">
              <a:spcBef>
                <a:spcPts val="0"/>
              </a:spcBef>
              <a:spcAft>
                <a:spcPts val="0"/>
              </a:spcAft>
              <a:buSzPts val="5200"/>
              <a:buNone/>
              <a:defRPr sz="6933"/>
            </a:lvl4pPr>
            <a:lvl5pPr lvl="4" algn="r" rtl="0">
              <a:spcBef>
                <a:spcPts val="0"/>
              </a:spcBef>
              <a:spcAft>
                <a:spcPts val="0"/>
              </a:spcAft>
              <a:buSzPts val="5200"/>
              <a:buNone/>
              <a:defRPr sz="6933"/>
            </a:lvl5pPr>
            <a:lvl6pPr lvl="5" algn="r" rtl="0">
              <a:spcBef>
                <a:spcPts val="0"/>
              </a:spcBef>
              <a:spcAft>
                <a:spcPts val="0"/>
              </a:spcAft>
              <a:buSzPts val="5200"/>
              <a:buNone/>
              <a:defRPr sz="6933"/>
            </a:lvl6pPr>
            <a:lvl7pPr lvl="6" algn="r" rtl="0">
              <a:spcBef>
                <a:spcPts val="0"/>
              </a:spcBef>
              <a:spcAft>
                <a:spcPts val="0"/>
              </a:spcAft>
              <a:buSzPts val="5200"/>
              <a:buNone/>
              <a:defRPr sz="6933"/>
            </a:lvl7pPr>
            <a:lvl8pPr lvl="7" algn="r" rtl="0">
              <a:spcBef>
                <a:spcPts val="0"/>
              </a:spcBef>
              <a:spcAft>
                <a:spcPts val="0"/>
              </a:spcAft>
              <a:buSzPts val="5200"/>
              <a:buNone/>
              <a:defRPr sz="6933"/>
            </a:lvl8pPr>
            <a:lvl9pPr lvl="8" algn="r" rtl="0">
              <a:spcBef>
                <a:spcPts val="0"/>
              </a:spcBef>
              <a:spcAft>
                <a:spcPts val="0"/>
              </a:spcAft>
              <a:buSzPts val="5200"/>
              <a:buNone/>
              <a:defRPr sz="6933"/>
            </a:lvl9pPr>
          </a:lstStyle>
          <a:p>
            <a:endParaRPr/>
          </a:p>
        </p:txBody>
      </p:sp>
      <p:sp>
        <p:nvSpPr>
          <p:cNvPr id="163" name="Google Shape;163;p26"/>
          <p:cNvSpPr txBox="1">
            <a:spLocks noGrp="1"/>
          </p:cNvSpPr>
          <p:nvPr>
            <p:ph type="subTitle" idx="1"/>
          </p:nvPr>
        </p:nvSpPr>
        <p:spPr>
          <a:xfrm>
            <a:off x="1010100" y="2173300"/>
            <a:ext cx="5325600" cy="150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2133">
                <a:solidFill>
                  <a:schemeClr val="dk1"/>
                </a:solidFill>
              </a:defRPr>
            </a:lvl1pPr>
            <a:lvl2pPr lvl="1" algn="r" rtl="0">
              <a:lnSpc>
                <a:spcPct val="100000"/>
              </a:lnSpc>
              <a:spcBef>
                <a:spcPts val="0"/>
              </a:spcBef>
              <a:spcAft>
                <a:spcPts val="0"/>
              </a:spcAft>
              <a:buSzPts val="2800"/>
              <a:buNone/>
              <a:defRPr sz="3733"/>
            </a:lvl2pPr>
            <a:lvl3pPr lvl="2" algn="r" rtl="0">
              <a:lnSpc>
                <a:spcPct val="100000"/>
              </a:lnSpc>
              <a:spcBef>
                <a:spcPts val="0"/>
              </a:spcBef>
              <a:spcAft>
                <a:spcPts val="0"/>
              </a:spcAft>
              <a:buSzPts val="2800"/>
              <a:buNone/>
              <a:defRPr sz="3733"/>
            </a:lvl3pPr>
            <a:lvl4pPr lvl="3" algn="r" rtl="0">
              <a:lnSpc>
                <a:spcPct val="100000"/>
              </a:lnSpc>
              <a:spcBef>
                <a:spcPts val="0"/>
              </a:spcBef>
              <a:spcAft>
                <a:spcPts val="0"/>
              </a:spcAft>
              <a:buSzPts val="2800"/>
              <a:buNone/>
              <a:defRPr sz="3733"/>
            </a:lvl4pPr>
            <a:lvl5pPr lvl="4" algn="r" rtl="0">
              <a:lnSpc>
                <a:spcPct val="100000"/>
              </a:lnSpc>
              <a:spcBef>
                <a:spcPts val="0"/>
              </a:spcBef>
              <a:spcAft>
                <a:spcPts val="0"/>
              </a:spcAft>
              <a:buSzPts val="2800"/>
              <a:buNone/>
              <a:defRPr sz="3733"/>
            </a:lvl5pPr>
            <a:lvl6pPr lvl="5" algn="r" rtl="0">
              <a:lnSpc>
                <a:spcPct val="100000"/>
              </a:lnSpc>
              <a:spcBef>
                <a:spcPts val="0"/>
              </a:spcBef>
              <a:spcAft>
                <a:spcPts val="0"/>
              </a:spcAft>
              <a:buSzPts val="2800"/>
              <a:buNone/>
              <a:defRPr sz="3733"/>
            </a:lvl6pPr>
            <a:lvl7pPr lvl="6" algn="r" rtl="0">
              <a:lnSpc>
                <a:spcPct val="100000"/>
              </a:lnSpc>
              <a:spcBef>
                <a:spcPts val="0"/>
              </a:spcBef>
              <a:spcAft>
                <a:spcPts val="0"/>
              </a:spcAft>
              <a:buSzPts val="2800"/>
              <a:buNone/>
              <a:defRPr sz="3733"/>
            </a:lvl7pPr>
            <a:lvl8pPr lvl="7" algn="r" rtl="0">
              <a:lnSpc>
                <a:spcPct val="100000"/>
              </a:lnSpc>
              <a:spcBef>
                <a:spcPts val="0"/>
              </a:spcBef>
              <a:spcAft>
                <a:spcPts val="0"/>
              </a:spcAft>
              <a:buSzPts val="2800"/>
              <a:buNone/>
              <a:defRPr sz="3733"/>
            </a:lvl8pPr>
            <a:lvl9pPr lvl="8" algn="r" rtl="0">
              <a:lnSpc>
                <a:spcPct val="100000"/>
              </a:lnSpc>
              <a:spcBef>
                <a:spcPts val="0"/>
              </a:spcBef>
              <a:spcAft>
                <a:spcPts val="0"/>
              </a:spcAft>
              <a:buSzPts val="2800"/>
              <a:buNone/>
              <a:defRPr sz="3733"/>
            </a:lvl9pPr>
          </a:lstStyle>
          <a:p>
            <a:endParaRPr/>
          </a:p>
        </p:txBody>
      </p:sp>
      <p:sp>
        <p:nvSpPr>
          <p:cNvPr id="164" name="Google Shape;164;p26"/>
          <p:cNvSpPr txBox="1"/>
          <p:nvPr/>
        </p:nvSpPr>
        <p:spPr>
          <a:xfrm>
            <a:off x="960000" y="4723900"/>
            <a:ext cx="5452400" cy="984000"/>
          </a:xfrm>
          <a:prstGeom prst="rect">
            <a:avLst/>
          </a:prstGeom>
          <a:noFill/>
          <a:ln>
            <a:noFill/>
          </a:ln>
        </p:spPr>
        <p:txBody>
          <a:bodyPr spcFirstLastPara="1" wrap="square" lIns="121900" tIns="121900" rIns="121900" bIns="121900" anchor="t" anchorCtr="0">
            <a:noAutofit/>
          </a:bodyPr>
          <a:lstStyle/>
          <a:p>
            <a:pPr marL="0" lvl="0" indent="0" algn="l" rtl="0">
              <a:lnSpc>
                <a:spcPct val="100000"/>
              </a:lnSpc>
              <a:spcBef>
                <a:spcPts val="400"/>
              </a:spcBef>
              <a:spcAft>
                <a:spcPts val="0"/>
              </a:spcAft>
              <a:buNone/>
            </a:pPr>
            <a:r>
              <a:rPr lang="en" sz="1600" b="1">
                <a:solidFill>
                  <a:schemeClr val="dk1"/>
                </a:solidFill>
                <a:latin typeface="Work Sans"/>
                <a:ea typeface="Work Sans"/>
                <a:cs typeface="Work Sans"/>
                <a:sym typeface="Work Sans"/>
              </a:rPr>
              <a:t>CREDITS:</a:t>
            </a:r>
            <a:r>
              <a:rPr lang="en" sz="1600">
                <a:solidFill>
                  <a:schemeClr val="dk1"/>
                </a:solidFill>
                <a:latin typeface="Work Sans"/>
                <a:ea typeface="Work Sans"/>
                <a:cs typeface="Work Sans"/>
                <a:sym typeface="Work Sans"/>
              </a:rPr>
              <a:t> This presentation template was created by </a:t>
            </a:r>
            <a:r>
              <a:rPr lang="en" sz="1600" b="1">
                <a:solidFill>
                  <a:schemeClr val="dk1"/>
                </a:solidFill>
                <a:uFill>
                  <a:noFill/>
                </a:uFill>
                <a:latin typeface="Work Sans"/>
                <a:ea typeface="Work Sans"/>
                <a:cs typeface="Work Sans"/>
                <a:sym typeface="Work Sans"/>
                <a:hlinkClick r:id="rId2">
                  <a:extLst>
                    <a:ext uri="{A12FA001-AC4F-418D-AE19-62706E023703}">
                      <ahyp:hlinkClr xmlns:ahyp="http://schemas.microsoft.com/office/drawing/2018/hyperlinkcolor" val="tx"/>
                    </a:ext>
                  </a:extLst>
                </a:hlinkClick>
              </a:rPr>
              <a:t>Slidesgo</a:t>
            </a:r>
            <a:r>
              <a:rPr lang="en" sz="1600">
                <a:solidFill>
                  <a:schemeClr val="dk1"/>
                </a:solidFill>
                <a:latin typeface="Work Sans"/>
                <a:ea typeface="Work Sans"/>
                <a:cs typeface="Work Sans"/>
                <a:sym typeface="Work Sans"/>
              </a:rPr>
              <a:t>, including icons by </a:t>
            </a:r>
            <a:r>
              <a:rPr lang="en" sz="1600" b="1">
                <a:solidFill>
                  <a:schemeClr val="dk1"/>
                </a:solidFill>
                <a:uFill>
                  <a:noFill/>
                </a:uFill>
                <a:latin typeface="Work Sans"/>
                <a:ea typeface="Work Sans"/>
                <a:cs typeface="Work Sans"/>
                <a:sym typeface="Work Sans"/>
                <a:hlinkClick r:id="rId3">
                  <a:extLst>
                    <a:ext uri="{A12FA001-AC4F-418D-AE19-62706E023703}">
                      <ahyp:hlinkClr xmlns:ahyp="http://schemas.microsoft.com/office/drawing/2018/hyperlinkcolor" val="tx"/>
                    </a:ext>
                  </a:extLst>
                </a:hlinkClick>
              </a:rPr>
              <a:t>Flaticon</a:t>
            </a:r>
            <a:r>
              <a:rPr lang="en" sz="1600">
                <a:solidFill>
                  <a:schemeClr val="dk1"/>
                </a:solidFill>
                <a:latin typeface="Work Sans"/>
                <a:ea typeface="Work Sans"/>
                <a:cs typeface="Work Sans"/>
                <a:sym typeface="Work Sans"/>
              </a:rPr>
              <a:t>, and infographics &amp; images by</a:t>
            </a:r>
            <a:r>
              <a:rPr lang="en" sz="1600" b="1">
                <a:solidFill>
                  <a:schemeClr val="dk1"/>
                </a:solidFill>
                <a:latin typeface="Work Sans"/>
                <a:ea typeface="Work Sans"/>
                <a:cs typeface="Work Sans"/>
                <a:sym typeface="Work Sans"/>
              </a:rPr>
              <a:t> </a:t>
            </a:r>
            <a:r>
              <a:rPr lang="en" sz="1600" b="1">
                <a:solidFill>
                  <a:schemeClr val="dk1"/>
                </a:solidFill>
                <a:uFill>
                  <a:noFill/>
                </a:uFill>
                <a:latin typeface="Work Sans"/>
                <a:ea typeface="Work Sans"/>
                <a:cs typeface="Work Sans"/>
                <a:sym typeface="Work Sans"/>
                <a:hlinkClick r:id="rId4">
                  <a:extLst>
                    <a:ext uri="{A12FA001-AC4F-418D-AE19-62706E023703}">
                      <ahyp:hlinkClr xmlns:ahyp="http://schemas.microsoft.com/office/drawing/2018/hyperlinkcolor" val="tx"/>
                    </a:ext>
                  </a:extLst>
                </a:hlinkClick>
              </a:rPr>
              <a:t>Freepik</a:t>
            </a:r>
            <a:endParaRPr sz="1600">
              <a:solidFill>
                <a:schemeClr val="dk1"/>
              </a:solidFill>
              <a:latin typeface="Work Sans"/>
              <a:ea typeface="Work Sans"/>
              <a:cs typeface="Work Sans"/>
              <a:sym typeface="Work Sans"/>
            </a:endParaRPr>
          </a:p>
          <a:p>
            <a:pPr marL="0" lvl="0" indent="0" algn="l" rtl="0">
              <a:lnSpc>
                <a:spcPct val="100000"/>
              </a:lnSpc>
              <a:spcBef>
                <a:spcPts val="0"/>
              </a:spcBef>
              <a:spcAft>
                <a:spcPts val="0"/>
              </a:spcAft>
              <a:buNone/>
            </a:pPr>
            <a:endParaRPr sz="2400">
              <a:solidFill>
                <a:schemeClr val="dk1"/>
              </a:solidFill>
              <a:latin typeface="Work Sans"/>
              <a:ea typeface="Work Sans"/>
              <a:cs typeface="Work Sans"/>
              <a:sym typeface="Work Sans"/>
            </a:endParaRPr>
          </a:p>
        </p:txBody>
      </p:sp>
    </p:spTree>
    <p:extLst>
      <p:ext uri="{BB962C8B-B14F-4D97-AF65-F5344CB8AC3E}">
        <p14:creationId xmlns:p14="http://schemas.microsoft.com/office/powerpoint/2010/main" val="2922147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950967" y="1689133"/>
            <a:ext cx="5946400" cy="2736800"/>
          </a:xfrm>
          <a:prstGeom prst="rect">
            <a:avLst/>
          </a:prstGeom>
        </p:spPr>
        <p:txBody>
          <a:bodyPr spcFirstLastPara="1" wrap="square" lIns="91425" tIns="91425" rIns="91425" bIns="91425" anchor="b" anchorCtr="0">
            <a:noAutofit/>
          </a:bodyPr>
          <a:lstStyle>
            <a:lvl1pPr lvl="0" algn="l">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a:off x="950967" y="4475200"/>
            <a:ext cx="5834400" cy="578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1" name="Google Shape;11;p2"/>
          <p:cNvSpPr/>
          <p:nvPr/>
        </p:nvSpPr>
        <p:spPr>
          <a:xfrm>
            <a:off x="569300" y="0"/>
            <a:ext cx="1964800" cy="57068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7345433" y="0"/>
            <a:ext cx="4846800" cy="17836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355211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869167" y="3451815"/>
            <a:ext cx="6453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4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ubTitle" idx="1"/>
          </p:nvPr>
        </p:nvSpPr>
        <p:spPr>
          <a:xfrm>
            <a:off x="2869200" y="4574215"/>
            <a:ext cx="6453600" cy="49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16" name="Google Shape;16;p3"/>
          <p:cNvSpPr txBox="1">
            <a:spLocks noGrp="1"/>
          </p:cNvSpPr>
          <p:nvPr>
            <p:ph type="title" idx="2" hasCustomPrompt="1"/>
          </p:nvPr>
        </p:nvSpPr>
        <p:spPr>
          <a:xfrm>
            <a:off x="3965000" y="1666215"/>
            <a:ext cx="4262000" cy="178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0666">
                <a:solidFill>
                  <a:schemeClr val="dk1"/>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17" name="Google Shape;17;p3"/>
          <p:cNvSpPr/>
          <p:nvPr/>
        </p:nvSpPr>
        <p:spPr>
          <a:xfrm>
            <a:off x="9439400" y="3451800"/>
            <a:ext cx="2000000" cy="3406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 name="Google Shape;18;p3"/>
          <p:cNvSpPr/>
          <p:nvPr/>
        </p:nvSpPr>
        <p:spPr>
          <a:xfrm>
            <a:off x="0" y="1645215"/>
            <a:ext cx="7219600" cy="1122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9811218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Google Shape;20;p4"/>
          <p:cNvSpPr txBox="1">
            <a:spLocks noGrp="1"/>
          </p:cNvSpPr>
          <p:nvPr>
            <p:ph type="body" idx="1"/>
          </p:nvPr>
        </p:nvSpPr>
        <p:spPr>
          <a:xfrm>
            <a:off x="950967" y="1662600"/>
            <a:ext cx="10290000" cy="4476000"/>
          </a:xfrm>
          <a:prstGeom prst="rect">
            <a:avLst/>
          </a:prstGeom>
        </p:spPr>
        <p:txBody>
          <a:bodyPr spcFirstLastPara="1" wrap="square" lIns="91425" tIns="91425" rIns="91425" bIns="91425" anchor="t" anchorCtr="0">
            <a:noAutofit/>
          </a:bodyPr>
          <a:lstStyle>
            <a:lvl1pPr marL="609585" lvl="0" indent="-440256">
              <a:spcBef>
                <a:spcPts val="0"/>
              </a:spcBef>
              <a:spcAft>
                <a:spcPts val="0"/>
              </a:spcAft>
              <a:buSzPts val="1600"/>
              <a:buChar char="●"/>
              <a:defRPr/>
            </a:lvl1pPr>
            <a:lvl2pPr marL="1219170" lvl="1" indent="-440256">
              <a:spcBef>
                <a:spcPts val="0"/>
              </a:spcBef>
              <a:spcAft>
                <a:spcPts val="0"/>
              </a:spcAft>
              <a:buSzPts val="1600"/>
              <a:buChar char="○"/>
              <a:defRPr/>
            </a:lvl2pPr>
            <a:lvl3pPr marL="1828754" lvl="2" indent="-440256">
              <a:spcBef>
                <a:spcPts val="0"/>
              </a:spcBef>
              <a:spcAft>
                <a:spcPts val="0"/>
              </a:spcAft>
              <a:buSzPts val="1600"/>
              <a:buChar char="■"/>
              <a:defRPr/>
            </a:lvl3pPr>
            <a:lvl4pPr marL="2438339" lvl="3" indent="-440256">
              <a:spcBef>
                <a:spcPts val="0"/>
              </a:spcBef>
              <a:spcAft>
                <a:spcPts val="0"/>
              </a:spcAft>
              <a:buSzPts val="1600"/>
              <a:buChar char="●"/>
              <a:defRPr/>
            </a:lvl4pPr>
            <a:lvl5pPr marL="3047924" lvl="4" indent="-440256">
              <a:spcBef>
                <a:spcPts val="0"/>
              </a:spcBef>
              <a:spcAft>
                <a:spcPts val="0"/>
              </a:spcAft>
              <a:buSzPts val="1600"/>
              <a:buChar char="○"/>
              <a:defRPr/>
            </a:lvl5pPr>
            <a:lvl6pPr marL="3657509" lvl="5" indent="-440256">
              <a:spcBef>
                <a:spcPts val="0"/>
              </a:spcBef>
              <a:spcAft>
                <a:spcPts val="0"/>
              </a:spcAft>
              <a:buSzPts val="1600"/>
              <a:buChar char="■"/>
              <a:defRPr/>
            </a:lvl6pPr>
            <a:lvl7pPr marL="4267093" lvl="6" indent="-440256">
              <a:spcBef>
                <a:spcPts val="0"/>
              </a:spcBef>
              <a:spcAft>
                <a:spcPts val="0"/>
              </a:spcAft>
              <a:buSzPts val="1600"/>
              <a:buChar char="●"/>
              <a:defRPr/>
            </a:lvl7pPr>
            <a:lvl8pPr marL="4876678" lvl="7" indent="-440256">
              <a:spcBef>
                <a:spcPts val="0"/>
              </a:spcBef>
              <a:spcAft>
                <a:spcPts val="0"/>
              </a:spcAft>
              <a:buSzPts val="1600"/>
              <a:buChar char="○"/>
              <a:defRPr/>
            </a:lvl8pPr>
            <a:lvl9pPr marL="5486263" lvl="8" indent="-440256">
              <a:spcBef>
                <a:spcPts val="0"/>
              </a:spcBef>
              <a:spcAft>
                <a:spcPts val="0"/>
              </a:spcAft>
              <a:buSzPts val="1600"/>
              <a:buChar char="■"/>
              <a:defRPr/>
            </a:lvl9pPr>
          </a:lstStyle>
          <a:p>
            <a:endParaRPr/>
          </a:p>
        </p:txBody>
      </p:sp>
      <p:sp>
        <p:nvSpPr>
          <p:cNvPr id="21" name="Google Shape;21;p4"/>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2" name="Google Shape;22;p4"/>
          <p:cNvSpPr/>
          <p:nvPr/>
        </p:nvSpPr>
        <p:spPr>
          <a:xfrm>
            <a:off x="10661567" y="1682800"/>
            <a:ext cx="1158800" cy="51752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 name="Google Shape;23;p4"/>
          <p:cNvSpPr/>
          <p:nvPr/>
        </p:nvSpPr>
        <p:spPr>
          <a:xfrm>
            <a:off x="0" y="268767"/>
            <a:ext cx="6098400" cy="7636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850706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Google Shape;25;p5"/>
          <p:cNvSpPr txBox="1">
            <a:spLocks noGrp="1"/>
          </p:cNvSpPr>
          <p:nvPr>
            <p:ph type="body" idx="1"/>
          </p:nvPr>
        </p:nvSpPr>
        <p:spPr>
          <a:xfrm>
            <a:off x="1394667" y="3780933"/>
            <a:ext cx="4175200" cy="1603600"/>
          </a:xfrm>
          <a:prstGeom prst="rect">
            <a:avLst/>
          </a:prstGeom>
        </p:spPr>
        <p:txBody>
          <a:bodyPr spcFirstLastPara="1" wrap="square" lIns="91425" tIns="91425" rIns="91425" bIns="91425" anchor="t" anchorCtr="0">
            <a:noAutofit/>
          </a:bodyPr>
          <a:lstStyle>
            <a:lvl1pPr marL="609585" lvl="0" indent="-423323" algn="ctr">
              <a:spcBef>
                <a:spcPts val="0"/>
              </a:spcBef>
              <a:spcAft>
                <a:spcPts val="0"/>
              </a:spcAft>
              <a:buSzPts val="1400"/>
              <a:buChar char="●"/>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6" name="Google Shape;26;p5"/>
          <p:cNvSpPr txBox="1">
            <a:spLocks noGrp="1"/>
          </p:cNvSpPr>
          <p:nvPr>
            <p:ph type="body" idx="2"/>
          </p:nvPr>
        </p:nvSpPr>
        <p:spPr>
          <a:xfrm>
            <a:off x="6622067" y="3780933"/>
            <a:ext cx="4175200" cy="1603600"/>
          </a:xfrm>
          <a:prstGeom prst="rect">
            <a:avLst/>
          </a:prstGeom>
        </p:spPr>
        <p:txBody>
          <a:bodyPr spcFirstLastPara="1" wrap="square" lIns="91425" tIns="91425" rIns="91425" bIns="91425" anchor="t" anchorCtr="0">
            <a:noAutofit/>
          </a:bodyPr>
          <a:lstStyle>
            <a:lvl1pPr marL="609585" lvl="0" indent="-423323" algn="ctr">
              <a:spcBef>
                <a:spcPts val="0"/>
              </a:spcBef>
              <a:spcAft>
                <a:spcPts val="0"/>
              </a:spcAft>
              <a:buSzPts val="1400"/>
              <a:buChar char="●"/>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7" name="Google Shape;27;p5"/>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 name="Google Shape;28;p5"/>
          <p:cNvSpPr txBox="1">
            <a:spLocks noGrp="1"/>
          </p:cNvSpPr>
          <p:nvPr>
            <p:ph type="title" idx="3"/>
          </p:nvPr>
        </p:nvSpPr>
        <p:spPr>
          <a:xfrm>
            <a:off x="1394667" y="3008867"/>
            <a:ext cx="4175200" cy="6704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29" name="Google Shape;29;p5"/>
          <p:cNvSpPr txBox="1">
            <a:spLocks noGrp="1"/>
          </p:cNvSpPr>
          <p:nvPr>
            <p:ph type="title" idx="4"/>
          </p:nvPr>
        </p:nvSpPr>
        <p:spPr>
          <a:xfrm>
            <a:off x="6622067" y="3008867"/>
            <a:ext cx="4175200" cy="670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Tree>
    <p:extLst>
      <p:ext uri="{BB962C8B-B14F-4D97-AF65-F5344CB8AC3E}">
        <p14:creationId xmlns:p14="http://schemas.microsoft.com/office/powerpoint/2010/main" val="2171082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60000" y="2159800"/>
            <a:ext cx="4624400" cy="735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4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 name="Google Shape;17;p4"/>
          <p:cNvSpPr txBox="1">
            <a:spLocks noGrp="1"/>
          </p:cNvSpPr>
          <p:nvPr>
            <p:ph type="body" idx="1"/>
          </p:nvPr>
        </p:nvSpPr>
        <p:spPr>
          <a:xfrm>
            <a:off x="960000" y="2986600"/>
            <a:ext cx="4624400" cy="13568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SzPts val="1400"/>
              <a:buChar char="●"/>
              <a:defRPr>
                <a:solidFill>
                  <a:schemeClr val="dk1"/>
                </a:solidFill>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8" name="Google Shape;18;p4"/>
          <p:cNvSpPr/>
          <p:nvPr/>
        </p:nvSpPr>
        <p:spPr>
          <a:xfrm rot="5400000">
            <a:off x="1590323"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121884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extLst>
      <p:ext uri="{BB962C8B-B14F-4D97-AF65-F5344CB8AC3E}">
        <p14:creationId xmlns:p14="http://schemas.microsoft.com/office/powerpoint/2010/main" val="5063656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5611767" y="1899467"/>
            <a:ext cx="5629200" cy="1007600"/>
          </a:xfrm>
          <a:prstGeom prst="rect">
            <a:avLst/>
          </a:prstGeom>
        </p:spPr>
        <p:txBody>
          <a:bodyPr spcFirstLastPara="1" wrap="square" lIns="91425" tIns="91425" rIns="91425" bIns="91425" anchor="ctr" anchorCtr="0">
            <a:noAutofit/>
          </a:bodyPr>
          <a:lstStyle>
            <a:lvl1pPr lvl="0" algn="r">
              <a:spcBef>
                <a:spcPts val="0"/>
              </a:spcBef>
              <a:spcAft>
                <a:spcPts val="0"/>
              </a:spcAft>
              <a:buSzPts val="2400"/>
              <a:buNone/>
              <a:defRPr sz="6400">
                <a:solidFill>
                  <a:schemeClr val="accent1"/>
                </a:solidFill>
              </a:defRPr>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4" name="Google Shape;34;p7"/>
          <p:cNvSpPr txBox="1">
            <a:spLocks noGrp="1"/>
          </p:cNvSpPr>
          <p:nvPr>
            <p:ph type="body" idx="1"/>
          </p:nvPr>
        </p:nvSpPr>
        <p:spPr>
          <a:xfrm>
            <a:off x="5456800" y="3110267"/>
            <a:ext cx="5784000" cy="2194400"/>
          </a:xfrm>
          <a:prstGeom prst="rect">
            <a:avLst/>
          </a:prstGeom>
        </p:spPr>
        <p:txBody>
          <a:bodyPr spcFirstLastPara="1" wrap="square" lIns="91425" tIns="91425" rIns="91425" bIns="91425" anchor="t" anchorCtr="0">
            <a:noAutofit/>
          </a:bodyPr>
          <a:lstStyle>
            <a:lvl1pPr marL="609585" lvl="0" indent="-406390" algn="r">
              <a:spcBef>
                <a:spcPts val="0"/>
              </a:spcBef>
              <a:spcAft>
                <a:spcPts val="0"/>
              </a:spcAft>
              <a:buSzPts val="1200"/>
              <a:buChar char="●"/>
              <a:defRPr>
                <a:solidFill>
                  <a:schemeClr val="accent1"/>
                </a:solidFill>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35" name="Google Shape;35;p7"/>
          <p:cNvSpPr/>
          <p:nvPr/>
        </p:nvSpPr>
        <p:spPr>
          <a:xfrm>
            <a:off x="6312800" y="1027933"/>
            <a:ext cx="5879200" cy="14484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7"/>
          <p:cNvSpPr/>
          <p:nvPr/>
        </p:nvSpPr>
        <p:spPr>
          <a:xfrm>
            <a:off x="371567" y="1682700"/>
            <a:ext cx="1158800" cy="51752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9669020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991400" y="2168400"/>
            <a:ext cx="5645200" cy="3537200"/>
          </a:xfrm>
          <a:prstGeom prst="rect">
            <a:avLst/>
          </a:prstGeom>
        </p:spPr>
        <p:txBody>
          <a:bodyPr spcFirstLastPara="1" wrap="square" lIns="91425" tIns="91425" rIns="91425" bIns="91425" anchor="ctr" anchorCtr="0">
            <a:noAutofit/>
          </a:bodyPr>
          <a:lstStyle>
            <a:lvl1pPr lvl="0" algn="l">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714421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p9"/>
          <p:cNvSpPr txBox="1">
            <a:spLocks noGrp="1"/>
          </p:cNvSpPr>
          <p:nvPr>
            <p:ph type="subTitle" idx="1"/>
          </p:nvPr>
        </p:nvSpPr>
        <p:spPr>
          <a:xfrm>
            <a:off x="1791400" y="3273300"/>
            <a:ext cx="8609200" cy="2826400"/>
          </a:xfrm>
          <a:prstGeom prst="rect">
            <a:avLst/>
          </a:prstGeom>
        </p:spPr>
        <p:txBody>
          <a:bodyPr spcFirstLastPara="1" wrap="square" lIns="91425" tIns="91425" rIns="91425" bIns="91425" anchor="t" anchorCtr="0">
            <a:noAutofit/>
          </a:bodyPr>
          <a:lstStyle>
            <a:lvl1pPr lvl="0" algn="ctr">
              <a:lnSpc>
                <a:spcPct val="115000"/>
              </a:lnSpc>
              <a:spcBef>
                <a:spcPts val="0"/>
              </a:spcBef>
              <a:spcAft>
                <a:spcPts val="0"/>
              </a:spcAft>
              <a:buSzPts val="2100"/>
              <a:buChar char="●"/>
              <a:defRPr/>
            </a:lvl1pPr>
            <a:lvl2pPr lvl="1" algn="ctr">
              <a:lnSpc>
                <a:spcPct val="100000"/>
              </a:lnSpc>
              <a:spcBef>
                <a:spcPts val="0"/>
              </a:spcBef>
              <a:spcAft>
                <a:spcPts val="0"/>
              </a:spcAft>
              <a:buSzPts val="2100"/>
              <a:buChar char="○"/>
              <a:defRPr sz="2800"/>
            </a:lvl2pPr>
            <a:lvl3pPr lvl="2" algn="ctr">
              <a:lnSpc>
                <a:spcPct val="100000"/>
              </a:lnSpc>
              <a:spcBef>
                <a:spcPts val="0"/>
              </a:spcBef>
              <a:spcAft>
                <a:spcPts val="0"/>
              </a:spcAft>
              <a:buSzPts val="2100"/>
              <a:buChar char="■"/>
              <a:defRPr sz="2800"/>
            </a:lvl3pPr>
            <a:lvl4pPr lvl="3" algn="ctr">
              <a:lnSpc>
                <a:spcPct val="100000"/>
              </a:lnSpc>
              <a:spcBef>
                <a:spcPts val="0"/>
              </a:spcBef>
              <a:spcAft>
                <a:spcPts val="0"/>
              </a:spcAft>
              <a:buSzPts val="2100"/>
              <a:buChar char="●"/>
              <a:defRPr sz="2800"/>
            </a:lvl4pPr>
            <a:lvl5pPr lvl="4" algn="ctr">
              <a:lnSpc>
                <a:spcPct val="100000"/>
              </a:lnSpc>
              <a:spcBef>
                <a:spcPts val="0"/>
              </a:spcBef>
              <a:spcAft>
                <a:spcPts val="0"/>
              </a:spcAft>
              <a:buSzPts val="2100"/>
              <a:buChar char="○"/>
              <a:defRPr sz="2800"/>
            </a:lvl5pPr>
            <a:lvl6pPr lvl="5" algn="ctr">
              <a:lnSpc>
                <a:spcPct val="100000"/>
              </a:lnSpc>
              <a:spcBef>
                <a:spcPts val="0"/>
              </a:spcBef>
              <a:spcAft>
                <a:spcPts val="0"/>
              </a:spcAft>
              <a:buSzPts val="2100"/>
              <a:buChar char="■"/>
              <a:defRPr sz="2800"/>
            </a:lvl6pPr>
            <a:lvl7pPr lvl="6" algn="ctr">
              <a:lnSpc>
                <a:spcPct val="100000"/>
              </a:lnSpc>
              <a:spcBef>
                <a:spcPts val="0"/>
              </a:spcBef>
              <a:spcAft>
                <a:spcPts val="0"/>
              </a:spcAft>
              <a:buSzPts val="2100"/>
              <a:buChar char="●"/>
              <a:defRPr sz="2800"/>
            </a:lvl7pPr>
            <a:lvl8pPr lvl="7" algn="ctr">
              <a:lnSpc>
                <a:spcPct val="100000"/>
              </a:lnSpc>
              <a:spcBef>
                <a:spcPts val="0"/>
              </a:spcBef>
              <a:spcAft>
                <a:spcPts val="0"/>
              </a:spcAft>
              <a:buSzPts val="2100"/>
              <a:buChar char="○"/>
              <a:defRPr sz="2800"/>
            </a:lvl8pPr>
            <a:lvl9pPr lvl="8" algn="ctr">
              <a:lnSpc>
                <a:spcPct val="100000"/>
              </a:lnSpc>
              <a:spcBef>
                <a:spcPts val="0"/>
              </a:spcBef>
              <a:spcAft>
                <a:spcPts val="0"/>
              </a:spcAft>
              <a:buSzPts val="2100"/>
              <a:buChar char="■"/>
              <a:defRPr sz="2800"/>
            </a:lvl9pPr>
          </a:lstStyle>
          <a:p>
            <a:endParaRPr/>
          </a:p>
        </p:txBody>
      </p:sp>
      <p:sp>
        <p:nvSpPr>
          <p:cNvPr id="41" name="Google Shape;41;p9"/>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2" name="Google Shape;42;p9"/>
          <p:cNvSpPr/>
          <p:nvPr/>
        </p:nvSpPr>
        <p:spPr>
          <a:xfrm>
            <a:off x="1485833" y="2212700"/>
            <a:ext cx="9220400" cy="46452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9"/>
          <p:cNvSpPr/>
          <p:nvPr/>
        </p:nvSpPr>
        <p:spPr>
          <a:xfrm>
            <a:off x="9128167" y="-13867"/>
            <a:ext cx="3064000" cy="9348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44;p9"/>
          <p:cNvSpPr/>
          <p:nvPr/>
        </p:nvSpPr>
        <p:spPr>
          <a:xfrm>
            <a:off x="0" y="288667"/>
            <a:ext cx="6352400" cy="144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0981190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7194967" y="4639667"/>
            <a:ext cx="4046000" cy="1498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7" name="Google Shape;47;p10"/>
          <p:cNvSpPr/>
          <p:nvPr/>
        </p:nvSpPr>
        <p:spPr>
          <a:xfrm>
            <a:off x="5992167" y="4477667"/>
            <a:ext cx="6199600" cy="17256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 name="Google Shape;48;p10"/>
          <p:cNvSpPr/>
          <p:nvPr/>
        </p:nvSpPr>
        <p:spPr>
          <a:xfrm>
            <a:off x="646967" y="0"/>
            <a:ext cx="608000" cy="3084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8605932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2167500" y="2428400"/>
            <a:ext cx="7857200" cy="1921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0666"/>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51" name="Google Shape;51;p11"/>
          <p:cNvSpPr txBox="1">
            <a:spLocks noGrp="1"/>
          </p:cNvSpPr>
          <p:nvPr>
            <p:ph type="body" idx="1"/>
          </p:nvPr>
        </p:nvSpPr>
        <p:spPr>
          <a:xfrm>
            <a:off x="2167500" y="4248000"/>
            <a:ext cx="7857200" cy="588000"/>
          </a:xfrm>
          <a:prstGeom prst="rect">
            <a:avLst/>
          </a:prstGeom>
        </p:spPr>
        <p:txBody>
          <a:bodyPr spcFirstLastPara="1" wrap="square" lIns="91425" tIns="91425" rIns="91425" bIns="91425" anchor="t" anchorCtr="0">
            <a:noAutofit/>
          </a:bodyPr>
          <a:lstStyle>
            <a:lvl1pPr marL="609585" lvl="0" indent="-440256" algn="ctr">
              <a:spcBef>
                <a:spcPts val="0"/>
              </a:spcBef>
              <a:spcAft>
                <a:spcPts val="0"/>
              </a:spcAft>
              <a:buSzPts val="1600"/>
              <a:buChar char="●"/>
              <a:defRPr/>
            </a:lvl1pPr>
            <a:lvl2pPr marL="1219170" lvl="1" indent="-440256" algn="ctr">
              <a:spcBef>
                <a:spcPts val="0"/>
              </a:spcBef>
              <a:spcAft>
                <a:spcPts val="0"/>
              </a:spcAft>
              <a:buSzPts val="1600"/>
              <a:buChar char="○"/>
              <a:defRPr/>
            </a:lvl2pPr>
            <a:lvl3pPr marL="1828754" lvl="2" indent="-440256" algn="ctr">
              <a:spcBef>
                <a:spcPts val="0"/>
              </a:spcBef>
              <a:spcAft>
                <a:spcPts val="0"/>
              </a:spcAft>
              <a:buSzPts val="1600"/>
              <a:buChar char="■"/>
              <a:defRPr/>
            </a:lvl3pPr>
            <a:lvl4pPr marL="2438339" lvl="3" indent="-440256" algn="ctr">
              <a:spcBef>
                <a:spcPts val="0"/>
              </a:spcBef>
              <a:spcAft>
                <a:spcPts val="0"/>
              </a:spcAft>
              <a:buSzPts val="1600"/>
              <a:buChar char="●"/>
              <a:defRPr/>
            </a:lvl4pPr>
            <a:lvl5pPr marL="3047924" lvl="4" indent="-440256" algn="ctr">
              <a:spcBef>
                <a:spcPts val="0"/>
              </a:spcBef>
              <a:spcAft>
                <a:spcPts val="0"/>
              </a:spcAft>
              <a:buSzPts val="1600"/>
              <a:buChar char="○"/>
              <a:defRPr/>
            </a:lvl5pPr>
            <a:lvl6pPr marL="3657509" lvl="5" indent="-440256" algn="ctr">
              <a:spcBef>
                <a:spcPts val="0"/>
              </a:spcBef>
              <a:spcAft>
                <a:spcPts val="0"/>
              </a:spcAft>
              <a:buSzPts val="1600"/>
              <a:buChar char="■"/>
              <a:defRPr/>
            </a:lvl6pPr>
            <a:lvl7pPr marL="4267093" lvl="6" indent="-440256" algn="ctr">
              <a:spcBef>
                <a:spcPts val="0"/>
              </a:spcBef>
              <a:spcAft>
                <a:spcPts val="0"/>
              </a:spcAft>
              <a:buSzPts val="1600"/>
              <a:buChar char="●"/>
              <a:defRPr/>
            </a:lvl7pPr>
            <a:lvl8pPr marL="4876678" lvl="7" indent="-440256" algn="ctr">
              <a:spcBef>
                <a:spcPts val="0"/>
              </a:spcBef>
              <a:spcAft>
                <a:spcPts val="0"/>
              </a:spcAft>
              <a:buSzPts val="1600"/>
              <a:buChar char="○"/>
              <a:defRPr/>
            </a:lvl8pPr>
            <a:lvl9pPr marL="5486263" lvl="8" indent="-440256" algn="ctr">
              <a:spcBef>
                <a:spcPts val="0"/>
              </a:spcBef>
              <a:spcAft>
                <a:spcPts val="0"/>
              </a:spcAft>
              <a:buSzPts val="1600"/>
              <a:buChar char="■"/>
              <a:defRPr/>
            </a:lvl9pPr>
          </a:lstStyle>
          <a:p>
            <a:endParaRPr/>
          </a:p>
        </p:txBody>
      </p:sp>
    </p:spTree>
    <p:extLst>
      <p:ext uri="{BB962C8B-B14F-4D97-AF65-F5344CB8AC3E}">
        <p14:creationId xmlns:p14="http://schemas.microsoft.com/office/powerpoint/2010/main" val="34384918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2"/>
        <p:cNvGrpSpPr/>
        <p:nvPr/>
      </p:nvGrpSpPr>
      <p:grpSpPr>
        <a:xfrm>
          <a:off x="0" y="0"/>
          <a:ext cx="0" cy="0"/>
          <a:chOff x="0" y="0"/>
          <a:chExt cx="0" cy="0"/>
        </a:xfrm>
      </p:grpSpPr>
    </p:spTree>
    <p:extLst>
      <p:ext uri="{BB962C8B-B14F-4D97-AF65-F5344CB8AC3E}">
        <p14:creationId xmlns:p14="http://schemas.microsoft.com/office/powerpoint/2010/main" val="20563381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5" name="Google Shape;55;p13"/>
          <p:cNvSpPr txBox="1">
            <a:spLocks noGrp="1"/>
          </p:cNvSpPr>
          <p:nvPr>
            <p:ph type="title" idx="2"/>
          </p:nvPr>
        </p:nvSpPr>
        <p:spPr>
          <a:xfrm>
            <a:off x="950967" y="2533500"/>
            <a:ext cx="2929200" cy="763600"/>
          </a:xfrm>
          <a:prstGeom prst="rect">
            <a:avLst/>
          </a:prstGeom>
        </p:spPr>
        <p:txBody>
          <a:bodyPr spcFirstLastPara="1" wrap="square" lIns="91425" tIns="91425" rIns="91425" bIns="91425" anchor="t" anchorCtr="0">
            <a:noAutofit/>
          </a:bodyPr>
          <a:lstStyle>
            <a:lvl1pPr lvl="0" algn="r">
              <a:spcBef>
                <a:spcPts val="0"/>
              </a:spcBef>
              <a:spcAft>
                <a:spcPts val="0"/>
              </a:spcAft>
              <a:buSzPts val="2400"/>
              <a:buNone/>
              <a:defRPr sz="2800"/>
            </a:lvl1pPr>
            <a:lvl2pPr lvl="1">
              <a:spcBef>
                <a:spcPts val="0"/>
              </a:spcBef>
              <a:spcAft>
                <a:spcPts val="0"/>
              </a:spcAft>
              <a:buSzPts val="3000"/>
              <a:buNone/>
              <a:defRPr>
                <a:latin typeface="Nanum Gothic"/>
                <a:ea typeface="Nanum Gothic"/>
                <a:cs typeface="Nanum Gothic"/>
                <a:sym typeface="Nanum Gothic"/>
              </a:defRPr>
            </a:lvl2pPr>
            <a:lvl3pPr lvl="2">
              <a:spcBef>
                <a:spcPts val="0"/>
              </a:spcBef>
              <a:spcAft>
                <a:spcPts val="0"/>
              </a:spcAft>
              <a:buSzPts val="3000"/>
              <a:buNone/>
              <a:defRPr>
                <a:latin typeface="Nanum Gothic"/>
                <a:ea typeface="Nanum Gothic"/>
                <a:cs typeface="Nanum Gothic"/>
                <a:sym typeface="Nanum Gothic"/>
              </a:defRPr>
            </a:lvl3pPr>
            <a:lvl4pPr lvl="3">
              <a:spcBef>
                <a:spcPts val="0"/>
              </a:spcBef>
              <a:spcAft>
                <a:spcPts val="0"/>
              </a:spcAft>
              <a:buSzPts val="3000"/>
              <a:buNone/>
              <a:defRPr>
                <a:latin typeface="Nanum Gothic"/>
                <a:ea typeface="Nanum Gothic"/>
                <a:cs typeface="Nanum Gothic"/>
                <a:sym typeface="Nanum Gothic"/>
              </a:defRPr>
            </a:lvl4pPr>
            <a:lvl5pPr lvl="4">
              <a:spcBef>
                <a:spcPts val="0"/>
              </a:spcBef>
              <a:spcAft>
                <a:spcPts val="0"/>
              </a:spcAft>
              <a:buSzPts val="3000"/>
              <a:buNone/>
              <a:defRPr>
                <a:latin typeface="Nanum Gothic"/>
                <a:ea typeface="Nanum Gothic"/>
                <a:cs typeface="Nanum Gothic"/>
                <a:sym typeface="Nanum Gothic"/>
              </a:defRPr>
            </a:lvl5pPr>
            <a:lvl6pPr lvl="5">
              <a:spcBef>
                <a:spcPts val="0"/>
              </a:spcBef>
              <a:spcAft>
                <a:spcPts val="0"/>
              </a:spcAft>
              <a:buSzPts val="3000"/>
              <a:buNone/>
              <a:defRPr>
                <a:latin typeface="Nanum Gothic"/>
                <a:ea typeface="Nanum Gothic"/>
                <a:cs typeface="Nanum Gothic"/>
                <a:sym typeface="Nanum Gothic"/>
              </a:defRPr>
            </a:lvl6pPr>
            <a:lvl7pPr lvl="6">
              <a:spcBef>
                <a:spcPts val="0"/>
              </a:spcBef>
              <a:spcAft>
                <a:spcPts val="0"/>
              </a:spcAft>
              <a:buSzPts val="3000"/>
              <a:buNone/>
              <a:defRPr>
                <a:latin typeface="Nanum Gothic"/>
                <a:ea typeface="Nanum Gothic"/>
                <a:cs typeface="Nanum Gothic"/>
                <a:sym typeface="Nanum Gothic"/>
              </a:defRPr>
            </a:lvl7pPr>
            <a:lvl8pPr lvl="7">
              <a:spcBef>
                <a:spcPts val="0"/>
              </a:spcBef>
              <a:spcAft>
                <a:spcPts val="0"/>
              </a:spcAft>
              <a:buSzPts val="3000"/>
              <a:buNone/>
              <a:defRPr>
                <a:latin typeface="Nanum Gothic"/>
                <a:ea typeface="Nanum Gothic"/>
                <a:cs typeface="Nanum Gothic"/>
                <a:sym typeface="Nanum Gothic"/>
              </a:defRPr>
            </a:lvl8pPr>
            <a:lvl9pPr lvl="8">
              <a:spcBef>
                <a:spcPts val="0"/>
              </a:spcBef>
              <a:spcAft>
                <a:spcPts val="0"/>
              </a:spcAft>
              <a:buSzPts val="3000"/>
              <a:buNone/>
              <a:defRPr>
                <a:latin typeface="Nanum Gothic"/>
                <a:ea typeface="Nanum Gothic"/>
                <a:cs typeface="Nanum Gothic"/>
                <a:sym typeface="Nanum Gothic"/>
              </a:defRPr>
            </a:lvl9pPr>
          </a:lstStyle>
          <a:p>
            <a:endParaRPr/>
          </a:p>
        </p:txBody>
      </p:sp>
      <p:sp>
        <p:nvSpPr>
          <p:cNvPr id="56" name="Google Shape;56;p13"/>
          <p:cNvSpPr txBox="1">
            <a:spLocks noGrp="1"/>
          </p:cNvSpPr>
          <p:nvPr>
            <p:ph type="subTitle" idx="1"/>
          </p:nvPr>
        </p:nvSpPr>
        <p:spPr>
          <a:xfrm>
            <a:off x="950967" y="2940429"/>
            <a:ext cx="2929200" cy="862000"/>
          </a:xfrm>
          <a:prstGeom prst="rect">
            <a:avLst/>
          </a:prstGeom>
        </p:spPr>
        <p:txBody>
          <a:bodyPr spcFirstLastPara="1" wrap="square" lIns="91425" tIns="91425" rIns="91425" bIns="91425" anchor="t" anchorCtr="0">
            <a:noAutofit/>
          </a:bodyPr>
          <a:lstStyle>
            <a:lvl1pPr lvl="0" algn="r">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57" name="Google Shape;57;p13"/>
          <p:cNvSpPr txBox="1">
            <a:spLocks noGrp="1"/>
          </p:cNvSpPr>
          <p:nvPr>
            <p:ph type="title" idx="3" hasCustomPrompt="1"/>
          </p:nvPr>
        </p:nvSpPr>
        <p:spPr>
          <a:xfrm>
            <a:off x="950900" y="1835789"/>
            <a:ext cx="2929200" cy="862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sz="4800">
                <a:solidFill>
                  <a:schemeClr val="accent3"/>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t>xx%</a:t>
            </a:r>
          </a:p>
        </p:txBody>
      </p:sp>
      <p:sp>
        <p:nvSpPr>
          <p:cNvPr id="58" name="Google Shape;58;p13"/>
          <p:cNvSpPr txBox="1">
            <a:spLocks noGrp="1"/>
          </p:cNvSpPr>
          <p:nvPr>
            <p:ph type="title" idx="4"/>
          </p:nvPr>
        </p:nvSpPr>
        <p:spPr>
          <a:xfrm>
            <a:off x="950967" y="4694667"/>
            <a:ext cx="2929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28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59" name="Google Shape;59;p13"/>
          <p:cNvSpPr txBox="1">
            <a:spLocks noGrp="1"/>
          </p:cNvSpPr>
          <p:nvPr>
            <p:ph type="subTitle" idx="5"/>
          </p:nvPr>
        </p:nvSpPr>
        <p:spPr>
          <a:xfrm>
            <a:off x="950967" y="5101596"/>
            <a:ext cx="2929200" cy="862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60" name="Google Shape;60;p13"/>
          <p:cNvSpPr txBox="1">
            <a:spLocks noGrp="1"/>
          </p:cNvSpPr>
          <p:nvPr>
            <p:ph type="title" idx="6" hasCustomPrompt="1"/>
          </p:nvPr>
        </p:nvSpPr>
        <p:spPr>
          <a:xfrm>
            <a:off x="950900" y="3996956"/>
            <a:ext cx="2929200" cy="862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sz="4800">
                <a:solidFill>
                  <a:schemeClr val="accent3"/>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t>xx%</a:t>
            </a:r>
          </a:p>
        </p:txBody>
      </p:sp>
      <p:sp>
        <p:nvSpPr>
          <p:cNvPr id="61" name="Google Shape;61;p13"/>
          <p:cNvSpPr txBox="1">
            <a:spLocks noGrp="1"/>
          </p:cNvSpPr>
          <p:nvPr>
            <p:ph type="title" idx="7"/>
          </p:nvPr>
        </p:nvSpPr>
        <p:spPr>
          <a:xfrm flipH="1">
            <a:off x="8311833" y="2533500"/>
            <a:ext cx="2929200" cy="763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28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62" name="Google Shape;62;p13"/>
          <p:cNvSpPr txBox="1">
            <a:spLocks noGrp="1"/>
          </p:cNvSpPr>
          <p:nvPr>
            <p:ph type="subTitle" idx="8"/>
          </p:nvPr>
        </p:nvSpPr>
        <p:spPr>
          <a:xfrm flipH="1">
            <a:off x="8311833" y="2940429"/>
            <a:ext cx="2929200" cy="8620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63" name="Google Shape;63;p13"/>
          <p:cNvSpPr txBox="1">
            <a:spLocks noGrp="1"/>
          </p:cNvSpPr>
          <p:nvPr>
            <p:ph type="title" idx="9" hasCustomPrompt="1"/>
          </p:nvPr>
        </p:nvSpPr>
        <p:spPr>
          <a:xfrm flipH="1">
            <a:off x="8311767" y="1835789"/>
            <a:ext cx="2929200" cy="8620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4800">
                <a:solidFill>
                  <a:schemeClr val="accent3"/>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t>xx%</a:t>
            </a:r>
          </a:p>
        </p:txBody>
      </p:sp>
      <p:sp>
        <p:nvSpPr>
          <p:cNvPr id="64" name="Google Shape;64;p13"/>
          <p:cNvSpPr txBox="1">
            <a:spLocks noGrp="1"/>
          </p:cNvSpPr>
          <p:nvPr>
            <p:ph type="title" idx="13"/>
          </p:nvPr>
        </p:nvSpPr>
        <p:spPr>
          <a:xfrm flipH="1">
            <a:off x="8311833" y="4694667"/>
            <a:ext cx="2929200" cy="763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28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65" name="Google Shape;65;p13"/>
          <p:cNvSpPr txBox="1">
            <a:spLocks noGrp="1"/>
          </p:cNvSpPr>
          <p:nvPr>
            <p:ph type="subTitle" idx="14"/>
          </p:nvPr>
        </p:nvSpPr>
        <p:spPr>
          <a:xfrm flipH="1">
            <a:off x="8311833" y="5101596"/>
            <a:ext cx="2929200" cy="8620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66" name="Google Shape;66;p13"/>
          <p:cNvSpPr txBox="1">
            <a:spLocks noGrp="1"/>
          </p:cNvSpPr>
          <p:nvPr>
            <p:ph type="title" idx="15" hasCustomPrompt="1"/>
          </p:nvPr>
        </p:nvSpPr>
        <p:spPr>
          <a:xfrm flipH="1">
            <a:off x="8311767" y="3996956"/>
            <a:ext cx="2929200" cy="8620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4800">
                <a:solidFill>
                  <a:schemeClr val="accent3"/>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t>xx%</a:t>
            </a:r>
          </a:p>
        </p:txBody>
      </p:sp>
      <p:sp>
        <p:nvSpPr>
          <p:cNvPr id="67" name="Google Shape;67;p13"/>
          <p:cNvSpPr/>
          <p:nvPr/>
        </p:nvSpPr>
        <p:spPr>
          <a:xfrm>
            <a:off x="4968633" y="0"/>
            <a:ext cx="2254400" cy="8092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7504916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68"/>
        <p:cNvGrpSpPr/>
        <p:nvPr/>
      </p:nvGrpSpPr>
      <p:grpSpPr>
        <a:xfrm>
          <a:off x="0" y="0"/>
          <a:ext cx="0" cy="0"/>
          <a:chOff x="0" y="0"/>
          <a:chExt cx="0" cy="0"/>
        </a:xfrm>
      </p:grpSpPr>
      <p:sp>
        <p:nvSpPr>
          <p:cNvPr id="69" name="Google Shape;69;p14"/>
          <p:cNvSpPr/>
          <p:nvPr/>
        </p:nvSpPr>
        <p:spPr>
          <a:xfrm>
            <a:off x="0" y="632367"/>
            <a:ext cx="6098400" cy="11888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70;p14"/>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extLst>
      <p:ext uri="{BB962C8B-B14F-4D97-AF65-F5344CB8AC3E}">
        <p14:creationId xmlns:p14="http://schemas.microsoft.com/office/powerpoint/2010/main" val="37505538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71"/>
        <p:cNvGrpSpPr/>
        <p:nvPr/>
      </p:nvGrpSpPr>
      <p:grpSpPr>
        <a:xfrm>
          <a:off x="0" y="0"/>
          <a:ext cx="0" cy="0"/>
          <a:chOff x="0" y="0"/>
          <a:chExt cx="0" cy="0"/>
        </a:xfrm>
      </p:grpSpPr>
      <p:sp>
        <p:nvSpPr>
          <p:cNvPr id="72" name="Google Shape;72;p15"/>
          <p:cNvSpPr/>
          <p:nvPr/>
        </p:nvSpPr>
        <p:spPr>
          <a:xfrm>
            <a:off x="4968633" y="0"/>
            <a:ext cx="7223200" cy="910800"/>
          </a:xfrm>
          <a:prstGeom prst="rect">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73;p15"/>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extLst>
      <p:ext uri="{BB962C8B-B14F-4D97-AF65-F5344CB8AC3E}">
        <p14:creationId xmlns:p14="http://schemas.microsoft.com/office/powerpoint/2010/main" val="161826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9"/>
        <p:cNvGrpSpPr/>
        <p:nvPr/>
      </p:nvGrpSpPr>
      <p:grpSpPr>
        <a:xfrm>
          <a:off x="0" y="0"/>
          <a:ext cx="0" cy="0"/>
          <a:chOff x="0" y="0"/>
          <a:chExt cx="0" cy="0"/>
        </a:xfrm>
      </p:grpSpPr>
      <p:sp>
        <p:nvSpPr>
          <p:cNvPr id="20" name="Google Shape;20;p5"/>
          <p:cNvSpPr txBox="1">
            <a:spLocks noGrp="1"/>
          </p:cNvSpPr>
          <p:nvPr>
            <p:ph type="body" idx="1"/>
          </p:nvPr>
        </p:nvSpPr>
        <p:spPr>
          <a:xfrm>
            <a:off x="2388800" y="2521233"/>
            <a:ext cx="3237600" cy="7700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SzPts val="1400"/>
              <a:buChar char="●"/>
              <a:defRPr sz="1867">
                <a:solidFill>
                  <a:schemeClr val="dk1"/>
                </a:solidFill>
              </a:defRPr>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1" name="Google Shape;21;p5"/>
          <p:cNvSpPr txBox="1">
            <a:spLocks noGrp="1"/>
          </p:cNvSpPr>
          <p:nvPr>
            <p:ph type="body" idx="2"/>
          </p:nvPr>
        </p:nvSpPr>
        <p:spPr>
          <a:xfrm>
            <a:off x="2388800" y="4614000"/>
            <a:ext cx="3237600" cy="7700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SzPts val="1400"/>
              <a:buChar char="●"/>
              <a:defRPr sz="1867">
                <a:solidFill>
                  <a:schemeClr val="dk1"/>
                </a:solidFill>
              </a:defRPr>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2" name="Google Shape;22;p5"/>
          <p:cNvSpPr txBox="1">
            <a:spLocks noGrp="1"/>
          </p:cNvSpPr>
          <p:nvPr>
            <p:ph type="title"/>
          </p:nvPr>
        </p:nvSpPr>
        <p:spPr>
          <a:xfrm>
            <a:off x="960000" y="720000"/>
            <a:ext cx="5136400" cy="7252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3" name="Google Shape;23;p5"/>
          <p:cNvSpPr txBox="1">
            <a:spLocks noGrp="1"/>
          </p:cNvSpPr>
          <p:nvPr>
            <p:ph type="subTitle" idx="3"/>
          </p:nvPr>
        </p:nvSpPr>
        <p:spPr>
          <a:xfrm>
            <a:off x="2388800" y="2031967"/>
            <a:ext cx="32376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24" name="Google Shape;24;p5"/>
          <p:cNvSpPr txBox="1">
            <a:spLocks noGrp="1"/>
          </p:cNvSpPr>
          <p:nvPr>
            <p:ph type="subTitle" idx="4"/>
          </p:nvPr>
        </p:nvSpPr>
        <p:spPr>
          <a:xfrm>
            <a:off x="2388800" y="4124700"/>
            <a:ext cx="32376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algn="ctr" rtl="0">
              <a:spcBef>
                <a:spcPts val="2133"/>
              </a:spcBef>
              <a:spcAft>
                <a:spcPts val="0"/>
              </a:spcAft>
              <a:buSzPts val="1400"/>
              <a:buNone/>
              <a:defRPr/>
            </a:lvl2pPr>
            <a:lvl3pPr lvl="2" algn="ctr" rtl="0">
              <a:spcBef>
                <a:spcPts val="2133"/>
              </a:spcBef>
              <a:spcAft>
                <a:spcPts val="0"/>
              </a:spcAft>
              <a:buSzPts val="1400"/>
              <a:buNone/>
              <a:defRPr/>
            </a:lvl3pPr>
            <a:lvl4pPr lvl="3" algn="ctr" rtl="0">
              <a:spcBef>
                <a:spcPts val="2133"/>
              </a:spcBef>
              <a:spcAft>
                <a:spcPts val="0"/>
              </a:spcAft>
              <a:buSzPts val="1400"/>
              <a:buNone/>
              <a:defRPr/>
            </a:lvl4pPr>
            <a:lvl5pPr lvl="4" algn="ctr" rtl="0">
              <a:spcBef>
                <a:spcPts val="2133"/>
              </a:spcBef>
              <a:spcAft>
                <a:spcPts val="0"/>
              </a:spcAft>
              <a:buSzPts val="1400"/>
              <a:buNone/>
              <a:defRPr/>
            </a:lvl5pPr>
            <a:lvl6pPr lvl="5" algn="ctr" rtl="0">
              <a:spcBef>
                <a:spcPts val="2133"/>
              </a:spcBef>
              <a:spcAft>
                <a:spcPts val="0"/>
              </a:spcAft>
              <a:buSzPts val="1400"/>
              <a:buNone/>
              <a:defRPr/>
            </a:lvl6pPr>
            <a:lvl7pPr lvl="6" algn="ctr" rtl="0">
              <a:spcBef>
                <a:spcPts val="2133"/>
              </a:spcBef>
              <a:spcAft>
                <a:spcPts val="0"/>
              </a:spcAft>
              <a:buSzPts val="1400"/>
              <a:buNone/>
              <a:defRPr/>
            </a:lvl7pPr>
            <a:lvl8pPr lvl="7" algn="ctr" rtl="0">
              <a:spcBef>
                <a:spcPts val="2133"/>
              </a:spcBef>
              <a:spcAft>
                <a:spcPts val="0"/>
              </a:spcAft>
              <a:buSzPts val="1400"/>
              <a:buNone/>
              <a:defRPr/>
            </a:lvl8pPr>
            <a:lvl9pPr lvl="8" algn="ctr" rtl="0">
              <a:spcBef>
                <a:spcPts val="2133"/>
              </a:spcBef>
              <a:spcAft>
                <a:spcPts val="2133"/>
              </a:spcAft>
              <a:buSzPts val="1400"/>
              <a:buNone/>
              <a:defRPr/>
            </a:lvl9pPr>
          </a:lstStyle>
          <a:p>
            <a:endParaRPr/>
          </a:p>
        </p:txBody>
      </p:sp>
      <p:sp>
        <p:nvSpPr>
          <p:cNvPr id="25" name="Google Shape;25;p5"/>
          <p:cNvSpPr/>
          <p:nvPr/>
        </p:nvSpPr>
        <p:spPr>
          <a:xfrm rot="5400000">
            <a:off x="1555300" y="-475281"/>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0292764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74"/>
        <p:cNvGrpSpPr/>
        <p:nvPr/>
      </p:nvGrpSpPr>
      <p:grpSpPr>
        <a:xfrm>
          <a:off x="0" y="0"/>
          <a:ext cx="0" cy="0"/>
          <a:chOff x="0" y="0"/>
          <a:chExt cx="0" cy="0"/>
        </a:xfrm>
      </p:grpSpPr>
      <p:sp>
        <p:nvSpPr>
          <p:cNvPr id="75" name="Google Shape;75;p16"/>
          <p:cNvSpPr/>
          <p:nvPr/>
        </p:nvSpPr>
        <p:spPr>
          <a:xfrm>
            <a:off x="3802667" y="0"/>
            <a:ext cx="2545600" cy="8968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16"/>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extLst>
      <p:ext uri="{BB962C8B-B14F-4D97-AF65-F5344CB8AC3E}">
        <p14:creationId xmlns:p14="http://schemas.microsoft.com/office/powerpoint/2010/main" val="3261305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two columns">
  <p:cSld name="1_Title and two columns">
    <p:spTree>
      <p:nvGrpSpPr>
        <p:cNvPr id="1" name="Shape 77"/>
        <p:cNvGrpSpPr/>
        <p:nvPr/>
      </p:nvGrpSpPr>
      <p:grpSpPr>
        <a:xfrm>
          <a:off x="0" y="0"/>
          <a:ext cx="0" cy="0"/>
          <a:chOff x="0" y="0"/>
          <a:chExt cx="0" cy="0"/>
        </a:xfrm>
      </p:grpSpPr>
      <p:sp>
        <p:nvSpPr>
          <p:cNvPr id="78" name="Google Shape;78;p17"/>
          <p:cNvSpPr txBox="1">
            <a:spLocks noGrp="1"/>
          </p:cNvSpPr>
          <p:nvPr>
            <p:ph type="subTitle" idx="1"/>
          </p:nvPr>
        </p:nvSpPr>
        <p:spPr>
          <a:xfrm>
            <a:off x="950967" y="2038967"/>
            <a:ext cx="4834800" cy="40996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Char char="●"/>
              <a:defRPr/>
            </a:lvl1pPr>
            <a:lvl2pPr lvl="1" rtl="0">
              <a:spcBef>
                <a:spcPts val="0"/>
              </a:spcBef>
              <a:spcAft>
                <a:spcPts val="0"/>
              </a:spcAft>
              <a:buSzPts val="1600"/>
              <a:buChar char="○"/>
              <a:defRPr/>
            </a:lvl2pPr>
            <a:lvl3pPr lvl="2" rtl="0">
              <a:spcBef>
                <a:spcPts val="0"/>
              </a:spcBef>
              <a:spcAft>
                <a:spcPts val="0"/>
              </a:spcAft>
              <a:buSzPts val="1600"/>
              <a:buChar char="■"/>
              <a:defRPr/>
            </a:lvl3pPr>
            <a:lvl4pPr lvl="3" rtl="0">
              <a:spcBef>
                <a:spcPts val="0"/>
              </a:spcBef>
              <a:spcAft>
                <a:spcPts val="0"/>
              </a:spcAft>
              <a:buSzPts val="1600"/>
              <a:buChar char="●"/>
              <a:defRPr/>
            </a:lvl4pPr>
            <a:lvl5pPr lvl="4" rtl="0">
              <a:spcBef>
                <a:spcPts val="0"/>
              </a:spcBef>
              <a:spcAft>
                <a:spcPts val="0"/>
              </a:spcAft>
              <a:buSzPts val="1600"/>
              <a:buChar char="○"/>
              <a:defRPr/>
            </a:lvl5pPr>
            <a:lvl6pPr lvl="5" rtl="0">
              <a:spcBef>
                <a:spcPts val="0"/>
              </a:spcBef>
              <a:spcAft>
                <a:spcPts val="0"/>
              </a:spcAft>
              <a:buSzPts val="1600"/>
              <a:buChar char="■"/>
              <a:defRPr/>
            </a:lvl6pPr>
            <a:lvl7pPr lvl="6" rtl="0">
              <a:spcBef>
                <a:spcPts val="0"/>
              </a:spcBef>
              <a:spcAft>
                <a:spcPts val="0"/>
              </a:spcAft>
              <a:buSzPts val="1600"/>
              <a:buChar char="●"/>
              <a:defRPr/>
            </a:lvl7pPr>
            <a:lvl8pPr lvl="7" rtl="0">
              <a:spcBef>
                <a:spcPts val="0"/>
              </a:spcBef>
              <a:spcAft>
                <a:spcPts val="0"/>
              </a:spcAft>
              <a:buSzPts val="1600"/>
              <a:buChar char="○"/>
              <a:defRPr/>
            </a:lvl8pPr>
            <a:lvl9pPr lvl="8" rtl="0">
              <a:spcBef>
                <a:spcPts val="0"/>
              </a:spcBef>
              <a:spcAft>
                <a:spcPts val="0"/>
              </a:spcAft>
              <a:buSzPts val="1600"/>
              <a:buChar char="■"/>
              <a:defRPr/>
            </a:lvl9pPr>
          </a:lstStyle>
          <a:p>
            <a:endParaRPr/>
          </a:p>
        </p:txBody>
      </p:sp>
      <p:sp>
        <p:nvSpPr>
          <p:cNvPr id="79" name="Google Shape;79;p17"/>
          <p:cNvSpPr txBox="1">
            <a:spLocks noGrp="1"/>
          </p:cNvSpPr>
          <p:nvPr>
            <p:ph type="subTitle" idx="2"/>
          </p:nvPr>
        </p:nvSpPr>
        <p:spPr>
          <a:xfrm>
            <a:off x="6406067" y="2038967"/>
            <a:ext cx="4834800" cy="40996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Char char="●"/>
              <a:defRPr/>
            </a:lvl1pPr>
            <a:lvl2pPr lvl="1" rtl="0">
              <a:spcBef>
                <a:spcPts val="0"/>
              </a:spcBef>
              <a:spcAft>
                <a:spcPts val="0"/>
              </a:spcAft>
              <a:buSzPts val="1600"/>
              <a:buChar char="○"/>
              <a:defRPr/>
            </a:lvl2pPr>
            <a:lvl3pPr lvl="2" rtl="0">
              <a:spcBef>
                <a:spcPts val="0"/>
              </a:spcBef>
              <a:spcAft>
                <a:spcPts val="0"/>
              </a:spcAft>
              <a:buSzPts val="1600"/>
              <a:buChar char="■"/>
              <a:defRPr/>
            </a:lvl3pPr>
            <a:lvl4pPr lvl="3" rtl="0">
              <a:spcBef>
                <a:spcPts val="0"/>
              </a:spcBef>
              <a:spcAft>
                <a:spcPts val="0"/>
              </a:spcAft>
              <a:buSzPts val="1600"/>
              <a:buChar char="●"/>
              <a:defRPr/>
            </a:lvl4pPr>
            <a:lvl5pPr lvl="4" rtl="0">
              <a:spcBef>
                <a:spcPts val="0"/>
              </a:spcBef>
              <a:spcAft>
                <a:spcPts val="0"/>
              </a:spcAft>
              <a:buSzPts val="1600"/>
              <a:buChar char="○"/>
              <a:defRPr/>
            </a:lvl5pPr>
            <a:lvl6pPr lvl="5" rtl="0">
              <a:spcBef>
                <a:spcPts val="0"/>
              </a:spcBef>
              <a:spcAft>
                <a:spcPts val="0"/>
              </a:spcAft>
              <a:buSzPts val="1600"/>
              <a:buChar char="■"/>
              <a:defRPr/>
            </a:lvl6pPr>
            <a:lvl7pPr lvl="6" rtl="0">
              <a:spcBef>
                <a:spcPts val="0"/>
              </a:spcBef>
              <a:spcAft>
                <a:spcPts val="0"/>
              </a:spcAft>
              <a:buSzPts val="1600"/>
              <a:buChar char="●"/>
              <a:defRPr/>
            </a:lvl7pPr>
            <a:lvl8pPr lvl="7" rtl="0">
              <a:spcBef>
                <a:spcPts val="0"/>
              </a:spcBef>
              <a:spcAft>
                <a:spcPts val="0"/>
              </a:spcAft>
              <a:buSzPts val="1600"/>
              <a:buChar char="○"/>
              <a:defRPr/>
            </a:lvl8pPr>
            <a:lvl9pPr lvl="8" rtl="0">
              <a:spcBef>
                <a:spcPts val="0"/>
              </a:spcBef>
              <a:spcAft>
                <a:spcPts val="0"/>
              </a:spcAft>
              <a:buSzPts val="1600"/>
              <a:buChar char="■"/>
              <a:defRPr/>
            </a:lvl9pPr>
          </a:lstStyle>
          <a:p>
            <a:endParaRPr/>
          </a:p>
        </p:txBody>
      </p:sp>
      <p:sp>
        <p:nvSpPr>
          <p:cNvPr id="80" name="Google Shape;80;p17"/>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1" name="Google Shape;81;p17"/>
          <p:cNvSpPr/>
          <p:nvPr/>
        </p:nvSpPr>
        <p:spPr>
          <a:xfrm>
            <a:off x="5394067" y="0"/>
            <a:ext cx="4053200" cy="12372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2290094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1066400" y="3821100"/>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84" name="Google Shape;84;p18"/>
          <p:cNvSpPr txBox="1">
            <a:spLocks noGrp="1"/>
          </p:cNvSpPr>
          <p:nvPr>
            <p:ph type="subTitle" idx="1"/>
          </p:nvPr>
        </p:nvSpPr>
        <p:spPr>
          <a:xfrm>
            <a:off x="1066400" y="4329636"/>
            <a:ext cx="2929200" cy="1439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85" name="Google Shape;85;p18"/>
          <p:cNvSpPr txBox="1">
            <a:spLocks noGrp="1"/>
          </p:cNvSpPr>
          <p:nvPr>
            <p:ph type="title" idx="2"/>
          </p:nvPr>
        </p:nvSpPr>
        <p:spPr>
          <a:xfrm>
            <a:off x="4631400" y="3821100"/>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86" name="Google Shape;86;p18"/>
          <p:cNvSpPr txBox="1">
            <a:spLocks noGrp="1"/>
          </p:cNvSpPr>
          <p:nvPr>
            <p:ph type="subTitle" idx="3"/>
          </p:nvPr>
        </p:nvSpPr>
        <p:spPr>
          <a:xfrm>
            <a:off x="4631400" y="4329636"/>
            <a:ext cx="2929200" cy="1439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87" name="Google Shape;87;p18"/>
          <p:cNvSpPr txBox="1">
            <a:spLocks noGrp="1"/>
          </p:cNvSpPr>
          <p:nvPr>
            <p:ph type="title" idx="4"/>
          </p:nvPr>
        </p:nvSpPr>
        <p:spPr>
          <a:xfrm>
            <a:off x="8196400" y="3821100"/>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88" name="Google Shape;88;p18"/>
          <p:cNvSpPr txBox="1">
            <a:spLocks noGrp="1"/>
          </p:cNvSpPr>
          <p:nvPr>
            <p:ph type="subTitle" idx="5"/>
          </p:nvPr>
        </p:nvSpPr>
        <p:spPr>
          <a:xfrm>
            <a:off x="8196400" y="4329636"/>
            <a:ext cx="2929200" cy="1439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89" name="Google Shape;89;p18"/>
          <p:cNvSpPr txBox="1">
            <a:spLocks noGrp="1"/>
          </p:cNvSpPr>
          <p:nvPr>
            <p:ph type="title" idx="6"/>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90" name="Google Shape;90;p18"/>
          <p:cNvSpPr/>
          <p:nvPr/>
        </p:nvSpPr>
        <p:spPr>
          <a:xfrm>
            <a:off x="579700" y="3404767"/>
            <a:ext cx="11612400" cy="2780800"/>
          </a:xfrm>
          <a:prstGeom prst="rect">
            <a:avLst/>
          </a:prstGeom>
          <a:solidFill>
            <a:srgbClr val="BBC8F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1;p18"/>
          <p:cNvSpPr/>
          <p:nvPr/>
        </p:nvSpPr>
        <p:spPr>
          <a:xfrm>
            <a:off x="6098400" y="0"/>
            <a:ext cx="4163200" cy="18212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6354449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and three columns 2">
  <p:cSld name="Title and three columns 2">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94" name="Google Shape;94;p19"/>
          <p:cNvSpPr txBox="1">
            <a:spLocks noGrp="1"/>
          </p:cNvSpPr>
          <p:nvPr>
            <p:ph type="subTitle" idx="1"/>
          </p:nvPr>
        </p:nvSpPr>
        <p:spPr>
          <a:xfrm>
            <a:off x="1980800" y="1929067"/>
            <a:ext cx="8230400" cy="887200"/>
          </a:xfrm>
          <a:prstGeom prst="rect">
            <a:avLst/>
          </a:prstGeom>
        </p:spPr>
        <p:txBody>
          <a:bodyPr spcFirstLastPara="1" wrap="square" lIns="91425" tIns="91425" rIns="91425" bIns="91425" anchor="t" anchorCtr="0">
            <a:noAutofit/>
          </a:bodyPr>
          <a:lstStyle>
            <a:lvl1pPr lvl="0" rtl="0">
              <a:spcBef>
                <a:spcPts val="0"/>
              </a:spcBef>
              <a:spcAft>
                <a:spcPts val="0"/>
              </a:spcAft>
              <a:buSzPts val="2000"/>
              <a:buNone/>
              <a:defRPr/>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95" name="Google Shape;95;p19"/>
          <p:cNvSpPr txBox="1">
            <a:spLocks noGrp="1"/>
          </p:cNvSpPr>
          <p:nvPr>
            <p:ph type="title" idx="2"/>
          </p:nvPr>
        </p:nvSpPr>
        <p:spPr>
          <a:xfrm>
            <a:off x="1980800" y="2816233"/>
            <a:ext cx="8230400" cy="506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000"/>
              <a:buNone/>
              <a:defRPr sz="2133"/>
            </a:lvl1pPr>
            <a:lvl2pPr lvl="1" rtl="0">
              <a:spcBef>
                <a:spcPts val="0"/>
              </a:spcBef>
              <a:spcAft>
                <a:spcPts val="0"/>
              </a:spcAft>
              <a:buSzPts val="2000"/>
              <a:buNone/>
              <a:defRPr sz="2667">
                <a:latin typeface="Nanum Gothic"/>
                <a:ea typeface="Nanum Gothic"/>
                <a:cs typeface="Nanum Gothic"/>
                <a:sym typeface="Nanum Gothic"/>
              </a:defRPr>
            </a:lvl2pPr>
            <a:lvl3pPr lvl="2" rtl="0">
              <a:spcBef>
                <a:spcPts val="0"/>
              </a:spcBef>
              <a:spcAft>
                <a:spcPts val="0"/>
              </a:spcAft>
              <a:buSzPts val="2000"/>
              <a:buNone/>
              <a:defRPr sz="2667">
                <a:latin typeface="Nanum Gothic"/>
                <a:ea typeface="Nanum Gothic"/>
                <a:cs typeface="Nanum Gothic"/>
                <a:sym typeface="Nanum Gothic"/>
              </a:defRPr>
            </a:lvl3pPr>
            <a:lvl4pPr lvl="3" rtl="0">
              <a:spcBef>
                <a:spcPts val="0"/>
              </a:spcBef>
              <a:spcAft>
                <a:spcPts val="0"/>
              </a:spcAft>
              <a:buSzPts val="2000"/>
              <a:buNone/>
              <a:defRPr sz="2667">
                <a:latin typeface="Nanum Gothic"/>
                <a:ea typeface="Nanum Gothic"/>
                <a:cs typeface="Nanum Gothic"/>
                <a:sym typeface="Nanum Gothic"/>
              </a:defRPr>
            </a:lvl4pPr>
            <a:lvl5pPr lvl="4" rtl="0">
              <a:spcBef>
                <a:spcPts val="0"/>
              </a:spcBef>
              <a:spcAft>
                <a:spcPts val="0"/>
              </a:spcAft>
              <a:buSzPts val="2000"/>
              <a:buNone/>
              <a:defRPr sz="2667">
                <a:latin typeface="Nanum Gothic"/>
                <a:ea typeface="Nanum Gothic"/>
                <a:cs typeface="Nanum Gothic"/>
                <a:sym typeface="Nanum Gothic"/>
              </a:defRPr>
            </a:lvl5pPr>
            <a:lvl6pPr lvl="5" rtl="0">
              <a:spcBef>
                <a:spcPts val="0"/>
              </a:spcBef>
              <a:spcAft>
                <a:spcPts val="0"/>
              </a:spcAft>
              <a:buSzPts val="2000"/>
              <a:buNone/>
              <a:defRPr sz="2667">
                <a:latin typeface="Nanum Gothic"/>
                <a:ea typeface="Nanum Gothic"/>
                <a:cs typeface="Nanum Gothic"/>
                <a:sym typeface="Nanum Gothic"/>
              </a:defRPr>
            </a:lvl6pPr>
            <a:lvl7pPr lvl="6" rtl="0">
              <a:spcBef>
                <a:spcPts val="0"/>
              </a:spcBef>
              <a:spcAft>
                <a:spcPts val="0"/>
              </a:spcAft>
              <a:buSzPts val="2000"/>
              <a:buNone/>
              <a:defRPr sz="2667">
                <a:latin typeface="Nanum Gothic"/>
                <a:ea typeface="Nanum Gothic"/>
                <a:cs typeface="Nanum Gothic"/>
                <a:sym typeface="Nanum Gothic"/>
              </a:defRPr>
            </a:lvl7pPr>
            <a:lvl8pPr lvl="7" rtl="0">
              <a:spcBef>
                <a:spcPts val="0"/>
              </a:spcBef>
              <a:spcAft>
                <a:spcPts val="0"/>
              </a:spcAft>
              <a:buSzPts val="2000"/>
              <a:buNone/>
              <a:defRPr sz="2667">
                <a:latin typeface="Nanum Gothic"/>
                <a:ea typeface="Nanum Gothic"/>
                <a:cs typeface="Nanum Gothic"/>
                <a:sym typeface="Nanum Gothic"/>
              </a:defRPr>
            </a:lvl8pPr>
            <a:lvl9pPr lvl="8" rtl="0">
              <a:spcBef>
                <a:spcPts val="0"/>
              </a:spcBef>
              <a:spcAft>
                <a:spcPts val="0"/>
              </a:spcAft>
              <a:buSzPts val="2000"/>
              <a:buNone/>
              <a:defRPr sz="2667">
                <a:latin typeface="Nanum Gothic"/>
                <a:ea typeface="Nanum Gothic"/>
                <a:cs typeface="Nanum Gothic"/>
                <a:sym typeface="Nanum Gothic"/>
              </a:defRPr>
            </a:lvl9pPr>
          </a:lstStyle>
          <a:p>
            <a:endParaRPr/>
          </a:p>
        </p:txBody>
      </p:sp>
      <p:sp>
        <p:nvSpPr>
          <p:cNvPr id="96" name="Google Shape;96;p19"/>
          <p:cNvSpPr txBox="1">
            <a:spLocks noGrp="1"/>
          </p:cNvSpPr>
          <p:nvPr>
            <p:ph type="subTitle" idx="3"/>
          </p:nvPr>
        </p:nvSpPr>
        <p:spPr>
          <a:xfrm>
            <a:off x="1980800" y="4745067"/>
            <a:ext cx="8230400" cy="88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000"/>
              <a:buNone/>
              <a:defRPr/>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97" name="Google Shape;97;p19"/>
          <p:cNvSpPr txBox="1">
            <a:spLocks noGrp="1"/>
          </p:cNvSpPr>
          <p:nvPr>
            <p:ph type="title" idx="4"/>
          </p:nvPr>
        </p:nvSpPr>
        <p:spPr>
          <a:xfrm>
            <a:off x="1980800" y="5632236"/>
            <a:ext cx="8230400" cy="5064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000"/>
              <a:buNone/>
              <a:defRPr sz="2133"/>
            </a:lvl1pPr>
            <a:lvl2pPr lvl="1" rtl="0">
              <a:spcBef>
                <a:spcPts val="0"/>
              </a:spcBef>
              <a:spcAft>
                <a:spcPts val="0"/>
              </a:spcAft>
              <a:buSzPts val="2000"/>
              <a:buNone/>
              <a:defRPr sz="2667">
                <a:latin typeface="Nanum Gothic"/>
                <a:ea typeface="Nanum Gothic"/>
                <a:cs typeface="Nanum Gothic"/>
                <a:sym typeface="Nanum Gothic"/>
              </a:defRPr>
            </a:lvl2pPr>
            <a:lvl3pPr lvl="2" rtl="0">
              <a:spcBef>
                <a:spcPts val="0"/>
              </a:spcBef>
              <a:spcAft>
                <a:spcPts val="0"/>
              </a:spcAft>
              <a:buSzPts val="2000"/>
              <a:buNone/>
              <a:defRPr sz="2667">
                <a:latin typeface="Nanum Gothic"/>
                <a:ea typeface="Nanum Gothic"/>
                <a:cs typeface="Nanum Gothic"/>
                <a:sym typeface="Nanum Gothic"/>
              </a:defRPr>
            </a:lvl3pPr>
            <a:lvl4pPr lvl="3" rtl="0">
              <a:spcBef>
                <a:spcPts val="0"/>
              </a:spcBef>
              <a:spcAft>
                <a:spcPts val="0"/>
              </a:spcAft>
              <a:buSzPts val="2000"/>
              <a:buNone/>
              <a:defRPr sz="2667">
                <a:latin typeface="Nanum Gothic"/>
                <a:ea typeface="Nanum Gothic"/>
                <a:cs typeface="Nanum Gothic"/>
                <a:sym typeface="Nanum Gothic"/>
              </a:defRPr>
            </a:lvl4pPr>
            <a:lvl5pPr lvl="4" rtl="0">
              <a:spcBef>
                <a:spcPts val="0"/>
              </a:spcBef>
              <a:spcAft>
                <a:spcPts val="0"/>
              </a:spcAft>
              <a:buSzPts val="2000"/>
              <a:buNone/>
              <a:defRPr sz="2667">
                <a:latin typeface="Nanum Gothic"/>
                <a:ea typeface="Nanum Gothic"/>
                <a:cs typeface="Nanum Gothic"/>
                <a:sym typeface="Nanum Gothic"/>
              </a:defRPr>
            </a:lvl5pPr>
            <a:lvl6pPr lvl="5" rtl="0">
              <a:spcBef>
                <a:spcPts val="0"/>
              </a:spcBef>
              <a:spcAft>
                <a:spcPts val="0"/>
              </a:spcAft>
              <a:buSzPts val="2000"/>
              <a:buNone/>
              <a:defRPr sz="2667">
                <a:latin typeface="Nanum Gothic"/>
                <a:ea typeface="Nanum Gothic"/>
                <a:cs typeface="Nanum Gothic"/>
                <a:sym typeface="Nanum Gothic"/>
              </a:defRPr>
            </a:lvl6pPr>
            <a:lvl7pPr lvl="6" rtl="0">
              <a:spcBef>
                <a:spcPts val="0"/>
              </a:spcBef>
              <a:spcAft>
                <a:spcPts val="0"/>
              </a:spcAft>
              <a:buSzPts val="2000"/>
              <a:buNone/>
              <a:defRPr sz="2667">
                <a:latin typeface="Nanum Gothic"/>
                <a:ea typeface="Nanum Gothic"/>
                <a:cs typeface="Nanum Gothic"/>
                <a:sym typeface="Nanum Gothic"/>
              </a:defRPr>
            </a:lvl7pPr>
            <a:lvl8pPr lvl="7" rtl="0">
              <a:spcBef>
                <a:spcPts val="0"/>
              </a:spcBef>
              <a:spcAft>
                <a:spcPts val="0"/>
              </a:spcAft>
              <a:buSzPts val="2000"/>
              <a:buNone/>
              <a:defRPr sz="2667">
                <a:latin typeface="Nanum Gothic"/>
                <a:ea typeface="Nanum Gothic"/>
                <a:cs typeface="Nanum Gothic"/>
                <a:sym typeface="Nanum Gothic"/>
              </a:defRPr>
            </a:lvl8pPr>
            <a:lvl9pPr lvl="8" rtl="0">
              <a:spcBef>
                <a:spcPts val="0"/>
              </a:spcBef>
              <a:spcAft>
                <a:spcPts val="0"/>
              </a:spcAft>
              <a:buSzPts val="2000"/>
              <a:buNone/>
              <a:defRPr sz="2667">
                <a:latin typeface="Nanum Gothic"/>
                <a:ea typeface="Nanum Gothic"/>
                <a:cs typeface="Nanum Gothic"/>
                <a:sym typeface="Nanum Gothic"/>
              </a:defRPr>
            </a:lvl9pPr>
          </a:lstStyle>
          <a:p>
            <a:endParaRPr/>
          </a:p>
        </p:txBody>
      </p:sp>
      <p:sp>
        <p:nvSpPr>
          <p:cNvPr id="98" name="Google Shape;98;p19"/>
          <p:cNvSpPr/>
          <p:nvPr/>
        </p:nvSpPr>
        <p:spPr>
          <a:xfrm>
            <a:off x="0" y="4279033"/>
            <a:ext cx="10437600" cy="20460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 name="Google Shape;99;p19"/>
          <p:cNvSpPr/>
          <p:nvPr/>
        </p:nvSpPr>
        <p:spPr>
          <a:xfrm>
            <a:off x="950967" y="1085467"/>
            <a:ext cx="11241200" cy="2900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100;p19"/>
          <p:cNvSpPr/>
          <p:nvPr/>
        </p:nvSpPr>
        <p:spPr>
          <a:xfrm>
            <a:off x="10923600" y="5291233"/>
            <a:ext cx="828800" cy="15668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4729265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1691801" y="4712469"/>
            <a:ext cx="3972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03" name="Google Shape;103;p20"/>
          <p:cNvSpPr txBox="1">
            <a:spLocks noGrp="1"/>
          </p:cNvSpPr>
          <p:nvPr>
            <p:ph type="subTitle" idx="1"/>
          </p:nvPr>
        </p:nvSpPr>
        <p:spPr>
          <a:xfrm>
            <a:off x="1691799" y="5221000"/>
            <a:ext cx="3972800" cy="91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04" name="Google Shape;104;p20"/>
          <p:cNvSpPr txBox="1">
            <a:spLocks noGrp="1"/>
          </p:cNvSpPr>
          <p:nvPr>
            <p:ph type="title" idx="2"/>
          </p:nvPr>
        </p:nvSpPr>
        <p:spPr>
          <a:xfrm>
            <a:off x="6527176" y="4712469"/>
            <a:ext cx="3972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05" name="Google Shape;105;p20"/>
          <p:cNvSpPr txBox="1">
            <a:spLocks noGrp="1"/>
          </p:cNvSpPr>
          <p:nvPr>
            <p:ph type="subTitle" idx="3"/>
          </p:nvPr>
        </p:nvSpPr>
        <p:spPr>
          <a:xfrm>
            <a:off x="6527171" y="5221000"/>
            <a:ext cx="3972800" cy="91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06" name="Google Shape;106;p20"/>
          <p:cNvSpPr txBox="1">
            <a:spLocks noGrp="1"/>
          </p:cNvSpPr>
          <p:nvPr>
            <p:ph type="title" idx="4"/>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07" name="Google Shape;107;p20"/>
          <p:cNvSpPr txBox="1">
            <a:spLocks noGrp="1"/>
          </p:cNvSpPr>
          <p:nvPr>
            <p:ph type="title" idx="5"/>
          </p:nvPr>
        </p:nvSpPr>
        <p:spPr>
          <a:xfrm>
            <a:off x="1691801" y="2383100"/>
            <a:ext cx="3972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08" name="Google Shape;108;p20"/>
          <p:cNvSpPr txBox="1">
            <a:spLocks noGrp="1"/>
          </p:cNvSpPr>
          <p:nvPr>
            <p:ph type="subTitle" idx="6"/>
          </p:nvPr>
        </p:nvSpPr>
        <p:spPr>
          <a:xfrm>
            <a:off x="1691799" y="2891633"/>
            <a:ext cx="3972800" cy="91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09" name="Google Shape;109;p20"/>
          <p:cNvSpPr txBox="1">
            <a:spLocks noGrp="1"/>
          </p:cNvSpPr>
          <p:nvPr>
            <p:ph type="title" idx="7"/>
          </p:nvPr>
        </p:nvSpPr>
        <p:spPr>
          <a:xfrm>
            <a:off x="6527176" y="2383100"/>
            <a:ext cx="3972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10" name="Google Shape;110;p20"/>
          <p:cNvSpPr txBox="1">
            <a:spLocks noGrp="1"/>
          </p:cNvSpPr>
          <p:nvPr>
            <p:ph type="subTitle" idx="8"/>
          </p:nvPr>
        </p:nvSpPr>
        <p:spPr>
          <a:xfrm>
            <a:off x="6527171" y="2891633"/>
            <a:ext cx="3972800" cy="91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Tree>
    <p:extLst>
      <p:ext uri="{BB962C8B-B14F-4D97-AF65-F5344CB8AC3E}">
        <p14:creationId xmlns:p14="http://schemas.microsoft.com/office/powerpoint/2010/main" val="2593353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1066400" y="2255467"/>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13" name="Google Shape;113;p21"/>
          <p:cNvSpPr txBox="1">
            <a:spLocks noGrp="1"/>
          </p:cNvSpPr>
          <p:nvPr>
            <p:ph type="subTitle" idx="1"/>
          </p:nvPr>
        </p:nvSpPr>
        <p:spPr>
          <a:xfrm>
            <a:off x="1066400" y="2764001"/>
            <a:ext cx="2929200" cy="93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14" name="Google Shape;114;p21"/>
          <p:cNvSpPr txBox="1">
            <a:spLocks noGrp="1"/>
          </p:cNvSpPr>
          <p:nvPr>
            <p:ph type="title" idx="2"/>
          </p:nvPr>
        </p:nvSpPr>
        <p:spPr>
          <a:xfrm>
            <a:off x="4631400" y="2255467"/>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15" name="Google Shape;115;p21"/>
          <p:cNvSpPr txBox="1">
            <a:spLocks noGrp="1"/>
          </p:cNvSpPr>
          <p:nvPr>
            <p:ph type="subTitle" idx="3"/>
          </p:nvPr>
        </p:nvSpPr>
        <p:spPr>
          <a:xfrm>
            <a:off x="4631400" y="2764001"/>
            <a:ext cx="2929200" cy="93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16" name="Google Shape;116;p21"/>
          <p:cNvSpPr txBox="1">
            <a:spLocks noGrp="1"/>
          </p:cNvSpPr>
          <p:nvPr>
            <p:ph type="title" idx="4"/>
          </p:nvPr>
        </p:nvSpPr>
        <p:spPr>
          <a:xfrm>
            <a:off x="8196400" y="2255467"/>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17" name="Google Shape;117;p21"/>
          <p:cNvSpPr txBox="1">
            <a:spLocks noGrp="1"/>
          </p:cNvSpPr>
          <p:nvPr>
            <p:ph type="subTitle" idx="5"/>
          </p:nvPr>
        </p:nvSpPr>
        <p:spPr>
          <a:xfrm>
            <a:off x="8196400" y="2764001"/>
            <a:ext cx="2929200" cy="93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18" name="Google Shape;118;p21"/>
          <p:cNvSpPr txBox="1">
            <a:spLocks noGrp="1"/>
          </p:cNvSpPr>
          <p:nvPr>
            <p:ph type="title" idx="6"/>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9" name="Google Shape;119;p21"/>
          <p:cNvSpPr txBox="1">
            <a:spLocks noGrp="1"/>
          </p:cNvSpPr>
          <p:nvPr>
            <p:ph type="title" idx="7"/>
          </p:nvPr>
        </p:nvSpPr>
        <p:spPr>
          <a:xfrm>
            <a:off x="1066400" y="4236433"/>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20" name="Google Shape;120;p21"/>
          <p:cNvSpPr txBox="1">
            <a:spLocks noGrp="1"/>
          </p:cNvSpPr>
          <p:nvPr>
            <p:ph type="subTitle" idx="8"/>
          </p:nvPr>
        </p:nvSpPr>
        <p:spPr>
          <a:xfrm>
            <a:off x="1066400" y="4744967"/>
            <a:ext cx="2929200" cy="93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21" name="Google Shape;121;p21"/>
          <p:cNvSpPr txBox="1">
            <a:spLocks noGrp="1"/>
          </p:cNvSpPr>
          <p:nvPr>
            <p:ph type="title" idx="9"/>
          </p:nvPr>
        </p:nvSpPr>
        <p:spPr>
          <a:xfrm>
            <a:off x="4631400" y="4236433"/>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22" name="Google Shape;122;p21"/>
          <p:cNvSpPr txBox="1">
            <a:spLocks noGrp="1"/>
          </p:cNvSpPr>
          <p:nvPr>
            <p:ph type="subTitle" idx="13"/>
          </p:nvPr>
        </p:nvSpPr>
        <p:spPr>
          <a:xfrm>
            <a:off x="4631400" y="4744967"/>
            <a:ext cx="2929200" cy="93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23" name="Google Shape;123;p21"/>
          <p:cNvSpPr txBox="1">
            <a:spLocks noGrp="1"/>
          </p:cNvSpPr>
          <p:nvPr>
            <p:ph type="title" idx="14"/>
          </p:nvPr>
        </p:nvSpPr>
        <p:spPr>
          <a:xfrm>
            <a:off x="8196400" y="4236433"/>
            <a:ext cx="292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24" name="Google Shape;124;p21"/>
          <p:cNvSpPr txBox="1">
            <a:spLocks noGrp="1"/>
          </p:cNvSpPr>
          <p:nvPr>
            <p:ph type="subTitle" idx="15"/>
          </p:nvPr>
        </p:nvSpPr>
        <p:spPr>
          <a:xfrm>
            <a:off x="8196400" y="4744967"/>
            <a:ext cx="2929200" cy="93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25" name="Google Shape;125;p21"/>
          <p:cNvSpPr/>
          <p:nvPr/>
        </p:nvSpPr>
        <p:spPr>
          <a:xfrm>
            <a:off x="3708000" y="0"/>
            <a:ext cx="7300400" cy="9320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 name="Google Shape;126;p21"/>
          <p:cNvSpPr/>
          <p:nvPr/>
        </p:nvSpPr>
        <p:spPr>
          <a:xfrm>
            <a:off x="0" y="4849200"/>
            <a:ext cx="11240800" cy="12892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8427783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six columns 2">
  <p:cSld name="Title and six columns 2">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1595767" y="1804033"/>
            <a:ext cx="3317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29" name="Google Shape;129;p22"/>
          <p:cNvSpPr txBox="1">
            <a:spLocks noGrp="1"/>
          </p:cNvSpPr>
          <p:nvPr>
            <p:ph type="subTitle" idx="1"/>
          </p:nvPr>
        </p:nvSpPr>
        <p:spPr>
          <a:xfrm>
            <a:off x="1595767" y="2312567"/>
            <a:ext cx="3317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30" name="Google Shape;130;p22"/>
          <p:cNvSpPr txBox="1">
            <a:spLocks noGrp="1"/>
          </p:cNvSpPr>
          <p:nvPr>
            <p:ph type="title" idx="2"/>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31" name="Google Shape;131;p22"/>
          <p:cNvSpPr txBox="1">
            <a:spLocks noGrp="1"/>
          </p:cNvSpPr>
          <p:nvPr>
            <p:ph type="title" idx="3"/>
          </p:nvPr>
        </p:nvSpPr>
        <p:spPr>
          <a:xfrm>
            <a:off x="1595767" y="3222933"/>
            <a:ext cx="3317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32" name="Google Shape;132;p22"/>
          <p:cNvSpPr txBox="1">
            <a:spLocks noGrp="1"/>
          </p:cNvSpPr>
          <p:nvPr>
            <p:ph type="subTitle" idx="4"/>
          </p:nvPr>
        </p:nvSpPr>
        <p:spPr>
          <a:xfrm>
            <a:off x="1595767" y="3731467"/>
            <a:ext cx="3317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33" name="Google Shape;133;p22"/>
          <p:cNvSpPr txBox="1">
            <a:spLocks noGrp="1"/>
          </p:cNvSpPr>
          <p:nvPr>
            <p:ph type="title" idx="5"/>
          </p:nvPr>
        </p:nvSpPr>
        <p:spPr>
          <a:xfrm>
            <a:off x="1595767" y="4641833"/>
            <a:ext cx="3317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34" name="Google Shape;134;p22"/>
          <p:cNvSpPr txBox="1">
            <a:spLocks noGrp="1"/>
          </p:cNvSpPr>
          <p:nvPr>
            <p:ph type="subTitle" idx="6"/>
          </p:nvPr>
        </p:nvSpPr>
        <p:spPr>
          <a:xfrm>
            <a:off x="1595767" y="5150367"/>
            <a:ext cx="3317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35" name="Google Shape;135;p22"/>
          <p:cNvSpPr txBox="1">
            <a:spLocks noGrp="1"/>
          </p:cNvSpPr>
          <p:nvPr>
            <p:ph type="title" idx="7"/>
          </p:nvPr>
        </p:nvSpPr>
        <p:spPr>
          <a:xfrm>
            <a:off x="7278967" y="1804033"/>
            <a:ext cx="3317200" cy="763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36" name="Google Shape;136;p22"/>
          <p:cNvSpPr txBox="1">
            <a:spLocks noGrp="1"/>
          </p:cNvSpPr>
          <p:nvPr>
            <p:ph type="subTitle" idx="8"/>
          </p:nvPr>
        </p:nvSpPr>
        <p:spPr>
          <a:xfrm>
            <a:off x="7278967" y="2312567"/>
            <a:ext cx="3317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37" name="Google Shape;137;p22"/>
          <p:cNvSpPr txBox="1">
            <a:spLocks noGrp="1"/>
          </p:cNvSpPr>
          <p:nvPr>
            <p:ph type="title" idx="9"/>
          </p:nvPr>
        </p:nvSpPr>
        <p:spPr>
          <a:xfrm>
            <a:off x="7278967" y="3222933"/>
            <a:ext cx="3317200" cy="763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38" name="Google Shape;138;p22"/>
          <p:cNvSpPr txBox="1">
            <a:spLocks noGrp="1"/>
          </p:cNvSpPr>
          <p:nvPr>
            <p:ph type="subTitle" idx="13"/>
          </p:nvPr>
        </p:nvSpPr>
        <p:spPr>
          <a:xfrm>
            <a:off x="7278967" y="3731467"/>
            <a:ext cx="3317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39" name="Google Shape;139;p22"/>
          <p:cNvSpPr txBox="1">
            <a:spLocks noGrp="1"/>
          </p:cNvSpPr>
          <p:nvPr>
            <p:ph type="title" idx="14"/>
          </p:nvPr>
        </p:nvSpPr>
        <p:spPr>
          <a:xfrm>
            <a:off x="7278967" y="4641833"/>
            <a:ext cx="3317200" cy="763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3200"/>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40" name="Google Shape;140;p22"/>
          <p:cNvSpPr txBox="1">
            <a:spLocks noGrp="1"/>
          </p:cNvSpPr>
          <p:nvPr>
            <p:ph type="subTitle" idx="15"/>
          </p:nvPr>
        </p:nvSpPr>
        <p:spPr>
          <a:xfrm>
            <a:off x="7278967" y="5150367"/>
            <a:ext cx="3317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41" name="Google Shape;141;p22"/>
          <p:cNvSpPr/>
          <p:nvPr/>
        </p:nvSpPr>
        <p:spPr>
          <a:xfrm>
            <a:off x="8577367" y="0"/>
            <a:ext cx="3614800" cy="9136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02818330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42"/>
        <p:cNvGrpSpPr/>
        <p:nvPr/>
      </p:nvGrpSpPr>
      <p:grpSpPr>
        <a:xfrm>
          <a:off x="0" y="0"/>
          <a:ext cx="0" cy="0"/>
          <a:chOff x="0" y="0"/>
          <a:chExt cx="0" cy="0"/>
        </a:xfrm>
      </p:grpSpPr>
      <p:sp>
        <p:nvSpPr>
          <p:cNvPr id="143" name="Google Shape;143;p23"/>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44" name="Google Shape;144;p23"/>
          <p:cNvSpPr txBox="1">
            <a:spLocks noGrp="1"/>
          </p:cNvSpPr>
          <p:nvPr>
            <p:ph type="subTitle" idx="1"/>
          </p:nvPr>
        </p:nvSpPr>
        <p:spPr>
          <a:xfrm>
            <a:off x="950967" y="2317400"/>
            <a:ext cx="3702800" cy="2549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Tree>
    <p:extLst>
      <p:ext uri="{BB962C8B-B14F-4D97-AF65-F5344CB8AC3E}">
        <p14:creationId xmlns:p14="http://schemas.microsoft.com/office/powerpoint/2010/main" val="38118678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145"/>
        <p:cNvGrpSpPr/>
        <p:nvPr/>
      </p:nvGrpSpPr>
      <p:grpSpPr>
        <a:xfrm>
          <a:off x="0" y="0"/>
          <a:ext cx="0" cy="0"/>
          <a:chOff x="0" y="0"/>
          <a:chExt cx="0" cy="0"/>
        </a:xfrm>
      </p:grpSpPr>
      <p:sp>
        <p:nvSpPr>
          <p:cNvPr id="146" name="Google Shape;146;p24"/>
          <p:cNvSpPr/>
          <p:nvPr/>
        </p:nvSpPr>
        <p:spPr>
          <a:xfrm>
            <a:off x="745767" y="1943200"/>
            <a:ext cx="3804000" cy="4914800"/>
          </a:xfrm>
          <a:prstGeom prst="rect">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 name="Google Shape;147;p24"/>
          <p:cNvSpPr txBox="1">
            <a:spLocks noGrp="1"/>
          </p:cNvSpPr>
          <p:nvPr>
            <p:ph type="title"/>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48" name="Google Shape;148;p24"/>
          <p:cNvSpPr txBox="1">
            <a:spLocks noGrp="1"/>
          </p:cNvSpPr>
          <p:nvPr>
            <p:ph type="subTitle" idx="1"/>
          </p:nvPr>
        </p:nvSpPr>
        <p:spPr>
          <a:xfrm>
            <a:off x="1037367" y="3296517"/>
            <a:ext cx="3201600" cy="2100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600"/>
              <a:buNone/>
              <a:defRPr>
                <a:solidFill>
                  <a:srgbClr val="000000"/>
                </a:solidFill>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Tree>
    <p:extLst>
      <p:ext uri="{BB962C8B-B14F-4D97-AF65-F5344CB8AC3E}">
        <p14:creationId xmlns:p14="http://schemas.microsoft.com/office/powerpoint/2010/main" val="35798303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Small numbers">
  <p:cSld name="Small numbers">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1864467" y="3117705"/>
            <a:ext cx="2929200" cy="1008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533"/>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51" name="Google Shape;151;p25"/>
          <p:cNvSpPr txBox="1">
            <a:spLocks noGrp="1"/>
          </p:cNvSpPr>
          <p:nvPr>
            <p:ph type="title" idx="2" hasCustomPrompt="1"/>
          </p:nvPr>
        </p:nvSpPr>
        <p:spPr>
          <a:xfrm>
            <a:off x="1864400" y="2318373"/>
            <a:ext cx="2929200" cy="86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6400">
                <a:solidFill>
                  <a:schemeClr val="dk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t>xx%</a:t>
            </a:r>
          </a:p>
        </p:txBody>
      </p:sp>
      <p:sp>
        <p:nvSpPr>
          <p:cNvPr id="152" name="Google Shape;152;p25"/>
          <p:cNvSpPr txBox="1">
            <a:spLocks noGrp="1"/>
          </p:cNvSpPr>
          <p:nvPr>
            <p:ph type="title" idx="3"/>
          </p:nvPr>
        </p:nvSpPr>
        <p:spPr>
          <a:xfrm>
            <a:off x="1864433" y="4925439"/>
            <a:ext cx="2929200" cy="1008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533"/>
            </a:lvl1pPr>
            <a:lvl2pPr lvl="1" rtl="0">
              <a:spcBef>
                <a:spcPts val="0"/>
              </a:spcBef>
              <a:spcAft>
                <a:spcPts val="0"/>
              </a:spcAft>
              <a:buSzPts val="3000"/>
              <a:buNone/>
              <a:defRPr>
                <a:latin typeface="Nanum Gothic"/>
                <a:ea typeface="Nanum Gothic"/>
                <a:cs typeface="Nanum Gothic"/>
                <a:sym typeface="Nanum Gothic"/>
              </a:defRPr>
            </a:lvl2pPr>
            <a:lvl3pPr lvl="2" rtl="0">
              <a:spcBef>
                <a:spcPts val="0"/>
              </a:spcBef>
              <a:spcAft>
                <a:spcPts val="0"/>
              </a:spcAft>
              <a:buSzPts val="3000"/>
              <a:buNone/>
              <a:defRPr>
                <a:latin typeface="Nanum Gothic"/>
                <a:ea typeface="Nanum Gothic"/>
                <a:cs typeface="Nanum Gothic"/>
                <a:sym typeface="Nanum Gothic"/>
              </a:defRPr>
            </a:lvl3pPr>
            <a:lvl4pPr lvl="3" rtl="0">
              <a:spcBef>
                <a:spcPts val="0"/>
              </a:spcBef>
              <a:spcAft>
                <a:spcPts val="0"/>
              </a:spcAft>
              <a:buSzPts val="3000"/>
              <a:buNone/>
              <a:defRPr>
                <a:latin typeface="Nanum Gothic"/>
                <a:ea typeface="Nanum Gothic"/>
                <a:cs typeface="Nanum Gothic"/>
                <a:sym typeface="Nanum Gothic"/>
              </a:defRPr>
            </a:lvl4pPr>
            <a:lvl5pPr lvl="4" rtl="0">
              <a:spcBef>
                <a:spcPts val="0"/>
              </a:spcBef>
              <a:spcAft>
                <a:spcPts val="0"/>
              </a:spcAft>
              <a:buSzPts val="3000"/>
              <a:buNone/>
              <a:defRPr>
                <a:latin typeface="Nanum Gothic"/>
                <a:ea typeface="Nanum Gothic"/>
                <a:cs typeface="Nanum Gothic"/>
                <a:sym typeface="Nanum Gothic"/>
              </a:defRPr>
            </a:lvl5pPr>
            <a:lvl6pPr lvl="5" rtl="0">
              <a:spcBef>
                <a:spcPts val="0"/>
              </a:spcBef>
              <a:spcAft>
                <a:spcPts val="0"/>
              </a:spcAft>
              <a:buSzPts val="3000"/>
              <a:buNone/>
              <a:defRPr>
                <a:latin typeface="Nanum Gothic"/>
                <a:ea typeface="Nanum Gothic"/>
                <a:cs typeface="Nanum Gothic"/>
                <a:sym typeface="Nanum Gothic"/>
              </a:defRPr>
            </a:lvl6pPr>
            <a:lvl7pPr lvl="6" rtl="0">
              <a:spcBef>
                <a:spcPts val="0"/>
              </a:spcBef>
              <a:spcAft>
                <a:spcPts val="0"/>
              </a:spcAft>
              <a:buSzPts val="3000"/>
              <a:buNone/>
              <a:defRPr>
                <a:latin typeface="Nanum Gothic"/>
                <a:ea typeface="Nanum Gothic"/>
                <a:cs typeface="Nanum Gothic"/>
                <a:sym typeface="Nanum Gothic"/>
              </a:defRPr>
            </a:lvl7pPr>
            <a:lvl8pPr lvl="7" rtl="0">
              <a:spcBef>
                <a:spcPts val="0"/>
              </a:spcBef>
              <a:spcAft>
                <a:spcPts val="0"/>
              </a:spcAft>
              <a:buSzPts val="3000"/>
              <a:buNone/>
              <a:defRPr>
                <a:latin typeface="Nanum Gothic"/>
                <a:ea typeface="Nanum Gothic"/>
                <a:cs typeface="Nanum Gothic"/>
                <a:sym typeface="Nanum Gothic"/>
              </a:defRPr>
            </a:lvl8pPr>
            <a:lvl9pPr lvl="8" rtl="0">
              <a:spcBef>
                <a:spcPts val="0"/>
              </a:spcBef>
              <a:spcAft>
                <a:spcPts val="0"/>
              </a:spcAft>
              <a:buSzPts val="3000"/>
              <a:buNone/>
              <a:defRPr>
                <a:latin typeface="Nanum Gothic"/>
                <a:ea typeface="Nanum Gothic"/>
                <a:cs typeface="Nanum Gothic"/>
                <a:sym typeface="Nanum Gothic"/>
              </a:defRPr>
            </a:lvl9pPr>
          </a:lstStyle>
          <a:p>
            <a:endParaRPr/>
          </a:p>
        </p:txBody>
      </p:sp>
      <p:sp>
        <p:nvSpPr>
          <p:cNvPr id="153" name="Google Shape;153;p25"/>
          <p:cNvSpPr txBox="1">
            <a:spLocks noGrp="1"/>
          </p:cNvSpPr>
          <p:nvPr>
            <p:ph type="title" idx="4" hasCustomPrompt="1"/>
          </p:nvPr>
        </p:nvSpPr>
        <p:spPr>
          <a:xfrm>
            <a:off x="1864367" y="4126107"/>
            <a:ext cx="2929200" cy="86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6400">
                <a:solidFill>
                  <a:schemeClr val="dk2"/>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t>xx%</a:t>
            </a:r>
          </a:p>
        </p:txBody>
      </p:sp>
      <p:sp>
        <p:nvSpPr>
          <p:cNvPr id="154" name="Google Shape;154;p25"/>
          <p:cNvSpPr txBox="1">
            <a:spLocks noGrp="1"/>
          </p:cNvSpPr>
          <p:nvPr>
            <p:ph type="title" idx="5"/>
          </p:nvPr>
        </p:nvSpPr>
        <p:spPr>
          <a:xfrm>
            <a:off x="950967" y="550671"/>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extLst>
      <p:ext uri="{BB962C8B-B14F-4D97-AF65-F5344CB8AC3E}">
        <p14:creationId xmlns:p14="http://schemas.microsoft.com/office/powerpoint/2010/main" val="5438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1207600" y="719987"/>
            <a:ext cx="9776800" cy="72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 name="Google Shape;28;p6"/>
          <p:cNvSpPr/>
          <p:nvPr/>
        </p:nvSpPr>
        <p:spPr>
          <a:xfrm rot="5400000">
            <a:off x="5856000"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3748316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One-column text 2">
  <p:cSld name="One-column text 2">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950967" y="1792767"/>
            <a:ext cx="4278400" cy="2062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200"/>
              <a:buNone/>
              <a:defRPr/>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157" name="Google Shape;157;p26"/>
          <p:cNvSpPr txBox="1">
            <a:spLocks noGrp="1"/>
          </p:cNvSpPr>
          <p:nvPr>
            <p:ph type="subTitle" idx="1"/>
          </p:nvPr>
        </p:nvSpPr>
        <p:spPr>
          <a:xfrm>
            <a:off x="950967" y="3855633"/>
            <a:ext cx="4278400" cy="1209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solidFill>
                  <a:srgbClr val="000000"/>
                </a:solidFill>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Tree>
    <p:extLst>
      <p:ext uri="{BB962C8B-B14F-4D97-AF65-F5344CB8AC3E}">
        <p14:creationId xmlns:p14="http://schemas.microsoft.com/office/powerpoint/2010/main" val="32867032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58"/>
        <p:cNvGrpSpPr/>
        <p:nvPr/>
      </p:nvGrpSpPr>
      <p:grpSpPr>
        <a:xfrm>
          <a:off x="0" y="0"/>
          <a:ext cx="0" cy="0"/>
          <a:chOff x="0" y="0"/>
          <a:chExt cx="0" cy="0"/>
        </a:xfrm>
      </p:grpSpPr>
      <p:sp>
        <p:nvSpPr>
          <p:cNvPr id="159" name="Google Shape;159;p27"/>
          <p:cNvSpPr txBox="1">
            <a:spLocks noGrp="1"/>
          </p:cNvSpPr>
          <p:nvPr>
            <p:ph type="title"/>
          </p:nvPr>
        </p:nvSpPr>
        <p:spPr>
          <a:xfrm>
            <a:off x="4829415" y="898200"/>
            <a:ext cx="5568000" cy="14308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000"/>
              <a:buNone/>
              <a:defRPr sz="96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60" name="Google Shape;160;p27"/>
          <p:cNvSpPr txBox="1">
            <a:spLocks noGrp="1"/>
          </p:cNvSpPr>
          <p:nvPr>
            <p:ph type="subTitle" idx="1"/>
          </p:nvPr>
        </p:nvSpPr>
        <p:spPr>
          <a:xfrm>
            <a:off x="4990633" y="2329000"/>
            <a:ext cx="5568000" cy="1826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61" name="Google Shape;161;p27"/>
          <p:cNvSpPr txBox="1"/>
          <p:nvPr/>
        </p:nvSpPr>
        <p:spPr>
          <a:xfrm>
            <a:off x="4990633" y="4155400"/>
            <a:ext cx="6250400" cy="10688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 sz="2400" b="1">
                <a:solidFill>
                  <a:schemeClr val="accent1"/>
                </a:solidFill>
                <a:latin typeface="Nanum Gothic"/>
                <a:ea typeface="Nanum Gothic"/>
                <a:cs typeface="Nanum Gothic"/>
                <a:sym typeface="Nanum Gothic"/>
              </a:rPr>
              <a:t>CREDITS</a:t>
            </a:r>
            <a:r>
              <a:rPr lang="en" sz="2400">
                <a:solidFill>
                  <a:schemeClr val="accent1"/>
                </a:solidFill>
                <a:latin typeface="Nanum Gothic"/>
                <a:ea typeface="Nanum Gothic"/>
                <a:cs typeface="Nanum Gothic"/>
                <a:sym typeface="Nanum Gothic"/>
              </a:rPr>
              <a:t>: This presentation template was created by </a:t>
            </a:r>
            <a:r>
              <a:rPr lang="en" sz="2400" b="1">
                <a:solidFill>
                  <a:schemeClr val="accent1"/>
                </a:solidFill>
                <a:uFill>
                  <a:noFill/>
                </a:uFill>
                <a:latin typeface="Nanum Gothic"/>
                <a:ea typeface="Nanum Gothic"/>
                <a:cs typeface="Nanum Gothic"/>
                <a:sym typeface="Nanum Gothic"/>
                <a:hlinkClick r:id="rId2">
                  <a:extLst>
                    <a:ext uri="{A12FA001-AC4F-418D-AE19-62706E023703}">
                      <ahyp:hlinkClr xmlns:ahyp="http://schemas.microsoft.com/office/drawing/2018/hyperlinkcolor" val="tx"/>
                    </a:ext>
                  </a:extLst>
                </a:hlinkClick>
              </a:rPr>
              <a:t>Slidesgo</a:t>
            </a:r>
            <a:r>
              <a:rPr lang="en" sz="2400">
                <a:solidFill>
                  <a:schemeClr val="accent1"/>
                </a:solidFill>
                <a:latin typeface="Nanum Gothic"/>
                <a:ea typeface="Nanum Gothic"/>
                <a:cs typeface="Nanum Gothic"/>
                <a:sym typeface="Nanum Gothic"/>
              </a:rPr>
              <a:t>, including icons by </a:t>
            </a:r>
            <a:r>
              <a:rPr lang="en" sz="2400" b="1">
                <a:solidFill>
                  <a:schemeClr val="accent1"/>
                </a:solidFill>
                <a:uFill>
                  <a:noFill/>
                </a:uFill>
                <a:latin typeface="Nanum Gothic"/>
                <a:ea typeface="Nanum Gothic"/>
                <a:cs typeface="Nanum Gothic"/>
                <a:sym typeface="Nanum Gothic"/>
                <a:hlinkClick r:id="rId3">
                  <a:extLst>
                    <a:ext uri="{A12FA001-AC4F-418D-AE19-62706E023703}">
                      <ahyp:hlinkClr xmlns:ahyp="http://schemas.microsoft.com/office/drawing/2018/hyperlinkcolor" val="tx"/>
                    </a:ext>
                  </a:extLst>
                </a:hlinkClick>
              </a:rPr>
              <a:t>Flaticon</a:t>
            </a:r>
            <a:r>
              <a:rPr lang="en" sz="2400">
                <a:solidFill>
                  <a:schemeClr val="accent1"/>
                </a:solidFill>
                <a:latin typeface="Nanum Gothic"/>
                <a:ea typeface="Nanum Gothic"/>
                <a:cs typeface="Nanum Gothic"/>
                <a:sym typeface="Nanum Gothic"/>
              </a:rPr>
              <a:t>, infographics &amp; images by </a:t>
            </a:r>
            <a:r>
              <a:rPr lang="en" sz="2400" b="1">
                <a:solidFill>
                  <a:schemeClr val="accent1"/>
                </a:solidFill>
                <a:uFill>
                  <a:noFill/>
                </a:uFill>
                <a:latin typeface="Nanum Gothic"/>
                <a:ea typeface="Nanum Gothic"/>
                <a:cs typeface="Nanum Gothic"/>
                <a:sym typeface="Nanum Gothic"/>
                <a:hlinkClick r:id="rId4">
                  <a:extLst>
                    <a:ext uri="{A12FA001-AC4F-418D-AE19-62706E023703}">
                      <ahyp:hlinkClr xmlns:ahyp="http://schemas.microsoft.com/office/drawing/2018/hyperlinkcolor" val="tx"/>
                    </a:ext>
                  </a:extLst>
                </a:hlinkClick>
              </a:rPr>
              <a:t>Freepik</a:t>
            </a:r>
            <a:r>
              <a:rPr lang="en" sz="2400">
                <a:solidFill>
                  <a:schemeClr val="accent1"/>
                </a:solidFill>
                <a:latin typeface="Nanum Gothic"/>
                <a:ea typeface="Nanum Gothic"/>
                <a:cs typeface="Nanum Gothic"/>
                <a:sym typeface="Nanum Gothic"/>
              </a:rPr>
              <a:t> and illustrations by </a:t>
            </a:r>
            <a:r>
              <a:rPr lang="en" sz="2400" b="1">
                <a:solidFill>
                  <a:schemeClr val="accent1"/>
                </a:solidFill>
                <a:uFill>
                  <a:noFill/>
                </a:uFill>
                <a:latin typeface="Nanum Gothic"/>
                <a:ea typeface="Nanum Gothic"/>
                <a:cs typeface="Nanum Gothic"/>
                <a:sym typeface="Nanum Gothic"/>
                <a:hlinkClick r:id="rId5">
                  <a:extLst>
                    <a:ext uri="{A12FA001-AC4F-418D-AE19-62706E023703}">
                      <ahyp:hlinkClr xmlns:ahyp="http://schemas.microsoft.com/office/drawing/2018/hyperlinkcolor" val="tx"/>
                    </a:ext>
                  </a:extLst>
                </a:hlinkClick>
              </a:rPr>
              <a:t>Stor</a:t>
            </a:r>
            <a:r>
              <a:rPr lang="en" sz="2400" b="1">
                <a:solidFill>
                  <a:schemeClr val="accent1"/>
                </a:solidFill>
                <a:latin typeface="Nanum Gothic"/>
                <a:ea typeface="Nanum Gothic"/>
                <a:cs typeface="Nanum Gothic"/>
                <a:sym typeface="Nanum Gothic"/>
              </a:rPr>
              <a:t>yset</a:t>
            </a:r>
            <a:r>
              <a:rPr lang="en" sz="2400">
                <a:solidFill>
                  <a:schemeClr val="accent1"/>
                </a:solidFill>
                <a:latin typeface="Nanum Gothic"/>
                <a:ea typeface="Nanum Gothic"/>
                <a:cs typeface="Nanum Gothic"/>
                <a:sym typeface="Nanum Gothic"/>
              </a:rPr>
              <a:t>.</a:t>
            </a:r>
            <a:endParaRPr sz="2400">
              <a:solidFill>
                <a:schemeClr val="accent1"/>
              </a:solidFill>
              <a:latin typeface="Nanum Gothic"/>
              <a:ea typeface="Nanum Gothic"/>
              <a:cs typeface="Nanum Gothic"/>
              <a:sym typeface="Nanum Gothic"/>
            </a:endParaRPr>
          </a:p>
        </p:txBody>
      </p:sp>
    </p:spTree>
    <p:extLst>
      <p:ext uri="{BB962C8B-B14F-4D97-AF65-F5344CB8AC3E}">
        <p14:creationId xmlns:p14="http://schemas.microsoft.com/office/powerpoint/2010/main" val="14279439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and three columns">
  <p:cSld name="1_Title and three columns">
    <p:spTree>
      <p:nvGrpSpPr>
        <p:cNvPr id="1" name="Shape 72"/>
        <p:cNvGrpSpPr/>
        <p:nvPr/>
      </p:nvGrpSpPr>
      <p:grpSpPr>
        <a:xfrm>
          <a:off x="0" y="0"/>
          <a:ext cx="0" cy="0"/>
          <a:chOff x="0" y="0"/>
          <a:chExt cx="0" cy="0"/>
        </a:xfrm>
      </p:grpSpPr>
      <p:sp>
        <p:nvSpPr>
          <p:cNvPr id="73" name="Google Shape;73;p15"/>
          <p:cNvSpPr txBox="1">
            <a:spLocks noGrp="1"/>
          </p:cNvSpPr>
          <p:nvPr>
            <p:ph type="subTitle" idx="1"/>
          </p:nvPr>
        </p:nvSpPr>
        <p:spPr>
          <a:xfrm>
            <a:off x="7290864" y="2241900"/>
            <a:ext cx="3228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4" name="Google Shape;74;p15"/>
          <p:cNvSpPr txBox="1">
            <a:spLocks noGrp="1"/>
          </p:cNvSpPr>
          <p:nvPr>
            <p:ph type="subTitle" idx="2"/>
          </p:nvPr>
        </p:nvSpPr>
        <p:spPr>
          <a:xfrm>
            <a:off x="7290867" y="2667628"/>
            <a:ext cx="3228400" cy="9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5" name="Google Shape;75;p15"/>
          <p:cNvSpPr txBox="1">
            <a:spLocks noGrp="1"/>
          </p:cNvSpPr>
          <p:nvPr>
            <p:ph type="subTitle" idx="3"/>
          </p:nvPr>
        </p:nvSpPr>
        <p:spPr>
          <a:xfrm>
            <a:off x="7290864" y="3500925"/>
            <a:ext cx="3228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6" name="Google Shape;76;p15"/>
          <p:cNvSpPr txBox="1">
            <a:spLocks noGrp="1"/>
          </p:cNvSpPr>
          <p:nvPr>
            <p:ph type="subTitle" idx="4"/>
          </p:nvPr>
        </p:nvSpPr>
        <p:spPr>
          <a:xfrm>
            <a:off x="7290867" y="3927411"/>
            <a:ext cx="3228400" cy="9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7" name="Google Shape;77;p15"/>
          <p:cNvSpPr txBox="1">
            <a:spLocks noGrp="1"/>
          </p:cNvSpPr>
          <p:nvPr>
            <p:ph type="subTitle" idx="5"/>
          </p:nvPr>
        </p:nvSpPr>
        <p:spPr>
          <a:xfrm>
            <a:off x="7290864" y="4762813"/>
            <a:ext cx="3228400" cy="5392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2400" b="1">
                <a:solidFill>
                  <a:schemeClr val="dk2"/>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8" name="Google Shape;78;p15"/>
          <p:cNvSpPr txBox="1">
            <a:spLocks noGrp="1"/>
          </p:cNvSpPr>
          <p:nvPr>
            <p:ph type="subTitle" idx="6"/>
          </p:nvPr>
        </p:nvSpPr>
        <p:spPr>
          <a:xfrm>
            <a:off x="7290867" y="5187029"/>
            <a:ext cx="3228400" cy="77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
        <p:nvSpPr>
          <p:cNvPr id="79" name="Google Shape;79;p15"/>
          <p:cNvSpPr txBox="1">
            <a:spLocks noGrp="1"/>
          </p:cNvSpPr>
          <p:nvPr>
            <p:ph type="title"/>
          </p:nvPr>
        </p:nvSpPr>
        <p:spPr>
          <a:xfrm>
            <a:off x="6096000" y="720000"/>
            <a:ext cx="5136400" cy="1186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0" name="Google Shape;80;p15"/>
          <p:cNvSpPr/>
          <p:nvPr/>
        </p:nvSpPr>
        <p:spPr>
          <a:xfrm rot="5400000">
            <a:off x="6684467"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5718654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146"/>
        <p:cNvGrpSpPr/>
        <p:nvPr/>
      </p:nvGrpSpPr>
      <p:grpSpPr>
        <a:xfrm>
          <a:off x="0" y="0"/>
          <a:ext cx="0" cy="0"/>
          <a:chOff x="0" y="0"/>
          <a:chExt cx="0" cy="0"/>
        </a:xfrm>
      </p:grpSpPr>
      <p:sp>
        <p:nvSpPr>
          <p:cNvPr id="147" name="Google Shape;147;p23"/>
          <p:cNvSpPr txBox="1">
            <a:spLocks noGrp="1"/>
          </p:cNvSpPr>
          <p:nvPr>
            <p:ph type="body" idx="1"/>
          </p:nvPr>
        </p:nvSpPr>
        <p:spPr>
          <a:xfrm>
            <a:off x="960000" y="1423013"/>
            <a:ext cx="10272000" cy="48668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AutoNum type="arabicPeriod"/>
              <a:defRPr sz="1600">
                <a:solidFill>
                  <a:schemeClr val="dk1"/>
                </a:solidFill>
              </a:defRPr>
            </a:lvl1pPr>
            <a:lvl2pPr marL="1219170" lvl="1" indent="-423323" rtl="0">
              <a:spcBef>
                <a:spcPts val="2133"/>
              </a:spcBef>
              <a:spcAft>
                <a:spcPts val="0"/>
              </a:spcAft>
              <a:buSzPts val="1400"/>
              <a:buAutoNum type="alphaLcPeriod"/>
              <a:defRPr/>
            </a:lvl2pPr>
            <a:lvl3pPr marL="1828754" lvl="2" indent="-423323" rtl="0">
              <a:spcBef>
                <a:spcPts val="2133"/>
              </a:spcBef>
              <a:spcAft>
                <a:spcPts val="0"/>
              </a:spcAft>
              <a:buSzPts val="1400"/>
              <a:buAutoNum type="romanLcPeriod"/>
              <a:defRPr/>
            </a:lvl3pPr>
            <a:lvl4pPr marL="2438339" lvl="3" indent="-423323" rtl="0">
              <a:spcBef>
                <a:spcPts val="2133"/>
              </a:spcBef>
              <a:spcAft>
                <a:spcPts val="0"/>
              </a:spcAft>
              <a:buSzPts val="1400"/>
              <a:buAutoNum type="arabicPeriod"/>
              <a:defRPr/>
            </a:lvl4pPr>
            <a:lvl5pPr marL="3047924" lvl="4" indent="-423323" rtl="0">
              <a:spcBef>
                <a:spcPts val="2133"/>
              </a:spcBef>
              <a:spcAft>
                <a:spcPts val="0"/>
              </a:spcAft>
              <a:buSzPts val="1400"/>
              <a:buAutoNum type="alphaLcPeriod"/>
              <a:defRPr/>
            </a:lvl5pPr>
            <a:lvl6pPr marL="3657509" lvl="5" indent="-423323" rtl="0">
              <a:spcBef>
                <a:spcPts val="2133"/>
              </a:spcBef>
              <a:spcAft>
                <a:spcPts val="0"/>
              </a:spcAft>
              <a:buSzPts val="1400"/>
              <a:buAutoNum type="romanLcPeriod"/>
              <a:defRPr/>
            </a:lvl6pPr>
            <a:lvl7pPr marL="4267093" lvl="6" indent="-423323" rtl="0">
              <a:spcBef>
                <a:spcPts val="2133"/>
              </a:spcBef>
              <a:spcAft>
                <a:spcPts val="0"/>
              </a:spcAft>
              <a:buSzPts val="1400"/>
              <a:buAutoNum type="arabicPeriod"/>
              <a:defRPr/>
            </a:lvl7pPr>
            <a:lvl8pPr marL="4876678" lvl="7" indent="-423323" rtl="0">
              <a:spcBef>
                <a:spcPts val="2133"/>
              </a:spcBef>
              <a:spcAft>
                <a:spcPts val="0"/>
              </a:spcAft>
              <a:buSzPts val="1400"/>
              <a:buAutoNum type="alphaLcPeriod"/>
              <a:defRPr/>
            </a:lvl8pPr>
            <a:lvl9pPr marL="5486263" lvl="8" indent="-423323" rtl="0">
              <a:spcBef>
                <a:spcPts val="2133"/>
              </a:spcBef>
              <a:spcAft>
                <a:spcPts val="2133"/>
              </a:spcAft>
              <a:buSzPts val="1400"/>
              <a:buAutoNum type="romanLcPeriod"/>
              <a:defRPr/>
            </a:lvl9pPr>
          </a:lstStyle>
          <a:p>
            <a:endParaRPr/>
          </a:p>
        </p:txBody>
      </p:sp>
      <p:sp>
        <p:nvSpPr>
          <p:cNvPr id="148" name="Google Shape;148;p23"/>
          <p:cNvSpPr/>
          <p:nvPr/>
        </p:nvSpPr>
        <p:spPr>
          <a:xfrm rot="5400000">
            <a:off x="1590323"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9" name="Google Shape;149;p23"/>
          <p:cNvSpPr txBox="1">
            <a:spLocks noGrp="1"/>
          </p:cNvSpPr>
          <p:nvPr>
            <p:ph type="title"/>
          </p:nvPr>
        </p:nvSpPr>
        <p:spPr>
          <a:xfrm>
            <a:off x="960000" y="720000"/>
            <a:ext cx="8144800" cy="7252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02017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6673600" y="1562100"/>
            <a:ext cx="4558400" cy="2798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1" name="Google Shape;31;p7"/>
          <p:cNvSpPr txBox="1">
            <a:spLocks noGrp="1"/>
          </p:cNvSpPr>
          <p:nvPr>
            <p:ph type="body" idx="1"/>
          </p:nvPr>
        </p:nvSpPr>
        <p:spPr>
          <a:xfrm>
            <a:off x="6673600" y="4187295"/>
            <a:ext cx="4558400" cy="11052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SzPts val="1200"/>
              <a:buChar char="●"/>
              <a:defRPr sz="2133">
                <a:solidFill>
                  <a:schemeClr val="dk1"/>
                </a:solidFill>
              </a:defRPr>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2" name="Google Shape;32;p7"/>
          <p:cNvSpPr/>
          <p:nvPr/>
        </p:nvSpPr>
        <p:spPr>
          <a:xfrm rot="5400000">
            <a:off x="7134600" y="591698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01503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5920000" y="3022636"/>
            <a:ext cx="4345600" cy="5452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dk2"/>
              </a:buClr>
              <a:buSzPts val="1800"/>
              <a:buNone/>
              <a:defRPr sz="2400">
                <a:solidFill>
                  <a:schemeClr val="dk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5" name="Google Shape;35;p8"/>
          <p:cNvSpPr txBox="1">
            <a:spLocks noGrp="1"/>
          </p:cNvSpPr>
          <p:nvPr>
            <p:ph type="subTitle" idx="1"/>
          </p:nvPr>
        </p:nvSpPr>
        <p:spPr>
          <a:xfrm>
            <a:off x="1926400" y="1176633"/>
            <a:ext cx="8339200" cy="1842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500"/>
              <a:buNone/>
              <a:defRPr>
                <a:solidFill>
                  <a:schemeClr val="dk1"/>
                </a:solidFill>
              </a:defRPr>
            </a:lvl1pPr>
            <a:lvl2pPr lvl="1" rtl="0">
              <a:spcBef>
                <a:spcPts val="2133"/>
              </a:spcBef>
              <a:spcAft>
                <a:spcPts val="0"/>
              </a:spcAft>
              <a:buSzPts val="1400"/>
              <a:buNone/>
              <a:defRPr/>
            </a:lvl2pPr>
            <a:lvl3pPr lvl="2" rtl="0">
              <a:spcBef>
                <a:spcPts val="2133"/>
              </a:spcBef>
              <a:spcAft>
                <a:spcPts val="0"/>
              </a:spcAft>
              <a:buSzPts val="1400"/>
              <a:buNone/>
              <a:defRPr/>
            </a:lvl3pPr>
            <a:lvl4pPr lvl="3" rtl="0">
              <a:spcBef>
                <a:spcPts val="2133"/>
              </a:spcBef>
              <a:spcAft>
                <a:spcPts val="0"/>
              </a:spcAft>
              <a:buSzPts val="1400"/>
              <a:buNone/>
              <a:defRPr/>
            </a:lvl4pPr>
            <a:lvl5pPr lvl="4" rtl="0">
              <a:spcBef>
                <a:spcPts val="2133"/>
              </a:spcBef>
              <a:spcAft>
                <a:spcPts val="0"/>
              </a:spcAft>
              <a:buSzPts val="1400"/>
              <a:buNone/>
              <a:defRPr/>
            </a:lvl5pPr>
            <a:lvl6pPr lvl="5" rtl="0">
              <a:spcBef>
                <a:spcPts val="2133"/>
              </a:spcBef>
              <a:spcAft>
                <a:spcPts val="0"/>
              </a:spcAft>
              <a:buSzPts val="1400"/>
              <a:buNone/>
              <a:defRPr/>
            </a:lvl6pPr>
            <a:lvl7pPr lvl="6" rtl="0">
              <a:spcBef>
                <a:spcPts val="2133"/>
              </a:spcBef>
              <a:spcAft>
                <a:spcPts val="0"/>
              </a:spcAft>
              <a:buSzPts val="1400"/>
              <a:buNone/>
              <a:defRPr/>
            </a:lvl7pPr>
            <a:lvl8pPr lvl="7" rtl="0">
              <a:spcBef>
                <a:spcPts val="2133"/>
              </a:spcBef>
              <a:spcAft>
                <a:spcPts val="0"/>
              </a:spcAft>
              <a:buSzPts val="1400"/>
              <a:buNone/>
              <a:defRPr/>
            </a:lvl8pPr>
            <a:lvl9pPr lvl="8" rtl="0">
              <a:spcBef>
                <a:spcPts val="2133"/>
              </a:spcBef>
              <a:spcAft>
                <a:spcPts val="2133"/>
              </a:spcAft>
              <a:buSzPts val="1400"/>
              <a:buNone/>
              <a:defRPr/>
            </a:lvl9pPr>
          </a:lstStyle>
          <a:p>
            <a:endParaRPr/>
          </a:p>
        </p:txBody>
      </p:sp>
    </p:spTree>
    <p:extLst>
      <p:ext uri="{BB962C8B-B14F-4D97-AF65-F5344CB8AC3E}">
        <p14:creationId xmlns:p14="http://schemas.microsoft.com/office/powerpoint/2010/main" val="2858146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6"/>
        <p:cNvGrpSpPr/>
        <p:nvPr/>
      </p:nvGrpSpPr>
      <p:grpSpPr>
        <a:xfrm>
          <a:off x="0" y="0"/>
          <a:ext cx="0" cy="0"/>
          <a:chOff x="0" y="0"/>
          <a:chExt cx="0" cy="0"/>
        </a:xfrm>
      </p:grpSpPr>
      <p:sp>
        <p:nvSpPr>
          <p:cNvPr id="37" name="Google Shape;37;p9"/>
          <p:cNvSpPr txBox="1">
            <a:spLocks noGrp="1"/>
          </p:cNvSpPr>
          <p:nvPr>
            <p:ph type="subTitle" idx="1"/>
          </p:nvPr>
        </p:nvSpPr>
        <p:spPr>
          <a:xfrm>
            <a:off x="6096000" y="2484433"/>
            <a:ext cx="3870000" cy="1181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800"/>
              <a:buNone/>
              <a:defRPr sz="2400" b="1">
                <a:solidFill>
                  <a:schemeClr val="dk2"/>
                </a:solidFill>
              </a:defRPr>
            </a:lvl1pPr>
            <a:lvl2pPr lvl="1">
              <a:lnSpc>
                <a:spcPct val="100000"/>
              </a:lnSpc>
              <a:spcBef>
                <a:spcPts val="0"/>
              </a:spcBef>
              <a:spcAft>
                <a:spcPts val="0"/>
              </a:spcAft>
              <a:buSzPts val="2100"/>
              <a:buNone/>
              <a:defRPr sz="2800"/>
            </a:lvl2pPr>
            <a:lvl3pPr lvl="2">
              <a:lnSpc>
                <a:spcPct val="100000"/>
              </a:lnSpc>
              <a:spcBef>
                <a:spcPts val="0"/>
              </a:spcBef>
              <a:spcAft>
                <a:spcPts val="0"/>
              </a:spcAft>
              <a:buSzPts val="2100"/>
              <a:buNone/>
              <a:defRPr sz="2800"/>
            </a:lvl3pPr>
            <a:lvl4pPr lvl="3">
              <a:lnSpc>
                <a:spcPct val="100000"/>
              </a:lnSpc>
              <a:spcBef>
                <a:spcPts val="0"/>
              </a:spcBef>
              <a:spcAft>
                <a:spcPts val="0"/>
              </a:spcAft>
              <a:buSzPts val="2100"/>
              <a:buNone/>
              <a:defRPr sz="2800"/>
            </a:lvl4pPr>
            <a:lvl5pPr lvl="4">
              <a:lnSpc>
                <a:spcPct val="100000"/>
              </a:lnSpc>
              <a:spcBef>
                <a:spcPts val="0"/>
              </a:spcBef>
              <a:spcAft>
                <a:spcPts val="0"/>
              </a:spcAft>
              <a:buSzPts val="2100"/>
              <a:buNone/>
              <a:defRPr sz="2800"/>
            </a:lvl5pPr>
            <a:lvl6pPr lvl="5">
              <a:lnSpc>
                <a:spcPct val="100000"/>
              </a:lnSpc>
              <a:spcBef>
                <a:spcPts val="0"/>
              </a:spcBef>
              <a:spcAft>
                <a:spcPts val="0"/>
              </a:spcAft>
              <a:buSzPts val="2100"/>
              <a:buNone/>
              <a:defRPr sz="2800"/>
            </a:lvl6pPr>
            <a:lvl7pPr lvl="6">
              <a:lnSpc>
                <a:spcPct val="100000"/>
              </a:lnSpc>
              <a:spcBef>
                <a:spcPts val="0"/>
              </a:spcBef>
              <a:spcAft>
                <a:spcPts val="0"/>
              </a:spcAft>
              <a:buSzPts val="2100"/>
              <a:buNone/>
              <a:defRPr sz="2800"/>
            </a:lvl7pPr>
            <a:lvl8pPr lvl="7">
              <a:lnSpc>
                <a:spcPct val="100000"/>
              </a:lnSpc>
              <a:spcBef>
                <a:spcPts val="0"/>
              </a:spcBef>
              <a:spcAft>
                <a:spcPts val="0"/>
              </a:spcAft>
              <a:buSzPts val="2100"/>
              <a:buNone/>
              <a:defRPr sz="2800"/>
            </a:lvl8pPr>
            <a:lvl9pPr lvl="8">
              <a:lnSpc>
                <a:spcPct val="100000"/>
              </a:lnSpc>
              <a:spcBef>
                <a:spcPts val="0"/>
              </a:spcBef>
              <a:spcAft>
                <a:spcPts val="0"/>
              </a:spcAft>
              <a:buSzPts val="2100"/>
              <a:buNone/>
              <a:defRPr sz="2800"/>
            </a:lvl9pPr>
          </a:lstStyle>
          <a:p>
            <a:endParaRPr/>
          </a:p>
        </p:txBody>
      </p:sp>
      <p:sp>
        <p:nvSpPr>
          <p:cNvPr id="38" name="Google Shape;38;p9"/>
          <p:cNvSpPr txBox="1">
            <a:spLocks noGrp="1"/>
          </p:cNvSpPr>
          <p:nvPr>
            <p:ph type="body" idx="2"/>
          </p:nvPr>
        </p:nvSpPr>
        <p:spPr>
          <a:xfrm>
            <a:off x="6096000" y="3077767"/>
            <a:ext cx="3995200" cy="1538800"/>
          </a:xfrm>
          <a:prstGeom prst="rect">
            <a:avLst/>
          </a:prstGeom>
        </p:spPr>
        <p:txBody>
          <a:bodyPr spcFirstLastPara="1" wrap="square" lIns="91425" tIns="91425" rIns="91425" bIns="91425" anchor="ctr" anchorCtr="0">
            <a:noAutofit/>
          </a:bodyPr>
          <a:lstStyle>
            <a:lvl1pPr marL="609585" lvl="0" indent="-423323">
              <a:lnSpc>
                <a:spcPct val="100000"/>
              </a:lnSpc>
              <a:spcBef>
                <a:spcPts val="0"/>
              </a:spcBef>
              <a:spcAft>
                <a:spcPts val="0"/>
              </a:spcAft>
              <a:buSzPts val="1400"/>
              <a:buChar char="●"/>
              <a:defRPr>
                <a:solidFill>
                  <a:schemeClr val="dk1"/>
                </a:solidFill>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39" name="Google Shape;39;p9"/>
          <p:cNvSpPr txBox="1">
            <a:spLocks noGrp="1"/>
          </p:cNvSpPr>
          <p:nvPr>
            <p:ph type="title"/>
          </p:nvPr>
        </p:nvSpPr>
        <p:spPr>
          <a:xfrm>
            <a:off x="6096000" y="720000"/>
            <a:ext cx="5136400" cy="1186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0" name="Google Shape;40;p9"/>
          <p:cNvSpPr/>
          <p:nvPr/>
        </p:nvSpPr>
        <p:spPr>
          <a:xfrm rot="5400000">
            <a:off x="6684467"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720244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title"/>
          </p:nvPr>
        </p:nvSpPr>
        <p:spPr>
          <a:xfrm>
            <a:off x="7395700" y="3975191"/>
            <a:ext cx="3987200" cy="2251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500"/>
              <a:buNone/>
              <a:defRPr sz="3467"/>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endParaRPr/>
          </a:p>
        </p:txBody>
      </p:sp>
    </p:spTree>
    <p:extLst>
      <p:ext uri="{BB962C8B-B14F-4D97-AF65-F5344CB8AC3E}">
        <p14:creationId xmlns:p14="http://schemas.microsoft.com/office/powerpoint/2010/main" val="400823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slideLayout" Target="../slideLayouts/slideLayout51.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theme" Target="../theme/theme2.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slideLayout" Target="../slideLayouts/slideLayout53.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Work Sans"/>
              <a:buNone/>
              <a:defRPr sz="2800" b="1">
                <a:solidFill>
                  <a:schemeClr val="dk1"/>
                </a:solidFill>
                <a:latin typeface="Work Sans"/>
                <a:ea typeface="Work Sans"/>
                <a:cs typeface="Work Sans"/>
                <a:sym typeface="Work Sans"/>
              </a:defRPr>
            </a:lvl1pPr>
            <a:lvl2pPr lvl="1">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2pPr>
            <a:lvl3pPr lvl="2">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3pPr>
            <a:lvl4pPr lvl="3">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4pPr>
            <a:lvl5pPr lvl="4">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5pPr>
            <a:lvl6pPr lvl="5">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6pPr>
            <a:lvl7pPr lvl="6">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7pPr>
            <a:lvl8pPr lvl="7">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8pPr>
            <a:lvl9pPr lvl="8">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Work Sans"/>
              <a:buChar char="●"/>
              <a:defRPr>
                <a:solidFill>
                  <a:schemeClr val="dk1"/>
                </a:solidFill>
                <a:latin typeface="Work Sans"/>
                <a:ea typeface="Work Sans"/>
                <a:cs typeface="Work Sans"/>
                <a:sym typeface="Work Sans"/>
              </a:defRPr>
            </a:lvl1pPr>
            <a:lvl2pPr marL="914400" lvl="1" indent="-317500">
              <a:lnSpc>
                <a:spcPct val="115000"/>
              </a:lnSpc>
              <a:spcBef>
                <a:spcPts val="1600"/>
              </a:spcBef>
              <a:spcAft>
                <a:spcPts val="0"/>
              </a:spcAft>
              <a:buClr>
                <a:schemeClr val="dk1"/>
              </a:buClr>
              <a:buSzPts val="1400"/>
              <a:buFont typeface="Work Sans"/>
              <a:buChar char="○"/>
              <a:defRPr>
                <a:solidFill>
                  <a:schemeClr val="dk1"/>
                </a:solidFill>
                <a:latin typeface="Work Sans"/>
                <a:ea typeface="Work Sans"/>
                <a:cs typeface="Work Sans"/>
                <a:sym typeface="Work Sans"/>
              </a:defRPr>
            </a:lvl2pPr>
            <a:lvl3pPr marL="1371600" lvl="2" indent="-317500">
              <a:lnSpc>
                <a:spcPct val="115000"/>
              </a:lnSpc>
              <a:spcBef>
                <a:spcPts val="1600"/>
              </a:spcBef>
              <a:spcAft>
                <a:spcPts val="0"/>
              </a:spcAft>
              <a:buClr>
                <a:schemeClr val="dk1"/>
              </a:buClr>
              <a:buSzPts val="1400"/>
              <a:buFont typeface="Work Sans"/>
              <a:buChar char="■"/>
              <a:defRPr>
                <a:solidFill>
                  <a:schemeClr val="dk1"/>
                </a:solidFill>
                <a:latin typeface="Work Sans"/>
                <a:ea typeface="Work Sans"/>
                <a:cs typeface="Work Sans"/>
                <a:sym typeface="Work Sans"/>
              </a:defRPr>
            </a:lvl3pPr>
            <a:lvl4pPr marL="1828800" lvl="3" indent="-317500">
              <a:lnSpc>
                <a:spcPct val="115000"/>
              </a:lnSpc>
              <a:spcBef>
                <a:spcPts val="1600"/>
              </a:spcBef>
              <a:spcAft>
                <a:spcPts val="0"/>
              </a:spcAft>
              <a:buClr>
                <a:schemeClr val="dk1"/>
              </a:buClr>
              <a:buSzPts val="1400"/>
              <a:buFont typeface="Work Sans"/>
              <a:buChar char="●"/>
              <a:defRPr>
                <a:solidFill>
                  <a:schemeClr val="dk1"/>
                </a:solidFill>
                <a:latin typeface="Work Sans"/>
                <a:ea typeface="Work Sans"/>
                <a:cs typeface="Work Sans"/>
                <a:sym typeface="Work Sans"/>
              </a:defRPr>
            </a:lvl4pPr>
            <a:lvl5pPr marL="2286000" lvl="4" indent="-317500">
              <a:lnSpc>
                <a:spcPct val="115000"/>
              </a:lnSpc>
              <a:spcBef>
                <a:spcPts val="1600"/>
              </a:spcBef>
              <a:spcAft>
                <a:spcPts val="0"/>
              </a:spcAft>
              <a:buClr>
                <a:schemeClr val="dk1"/>
              </a:buClr>
              <a:buSzPts val="1400"/>
              <a:buFont typeface="Work Sans"/>
              <a:buChar char="○"/>
              <a:defRPr>
                <a:solidFill>
                  <a:schemeClr val="dk1"/>
                </a:solidFill>
                <a:latin typeface="Work Sans"/>
                <a:ea typeface="Work Sans"/>
                <a:cs typeface="Work Sans"/>
                <a:sym typeface="Work Sans"/>
              </a:defRPr>
            </a:lvl5pPr>
            <a:lvl6pPr marL="2743200" lvl="5" indent="-317500">
              <a:lnSpc>
                <a:spcPct val="115000"/>
              </a:lnSpc>
              <a:spcBef>
                <a:spcPts val="1600"/>
              </a:spcBef>
              <a:spcAft>
                <a:spcPts val="0"/>
              </a:spcAft>
              <a:buClr>
                <a:schemeClr val="dk1"/>
              </a:buClr>
              <a:buSzPts val="1400"/>
              <a:buFont typeface="Work Sans"/>
              <a:buChar char="■"/>
              <a:defRPr>
                <a:solidFill>
                  <a:schemeClr val="dk1"/>
                </a:solidFill>
                <a:latin typeface="Work Sans"/>
                <a:ea typeface="Work Sans"/>
                <a:cs typeface="Work Sans"/>
                <a:sym typeface="Work Sans"/>
              </a:defRPr>
            </a:lvl6pPr>
            <a:lvl7pPr marL="3200400" lvl="6" indent="-317500">
              <a:lnSpc>
                <a:spcPct val="115000"/>
              </a:lnSpc>
              <a:spcBef>
                <a:spcPts val="1600"/>
              </a:spcBef>
              <a:spcAft>
                <a:spcPts val="0"/>
              </a:spcAft>
              <a:buClr>
                <a:schemeClr val="dk1"/>
              </a:buClr>
              <a:buSzPts val="1400"/>
              <a:buFont typeface="Work Sans"/>
              <a:buChar char="●"/>
              <a:defRPr>
                <a:solidFill>
                  <a:schemeClr val="dk1"/>
                </a:solidFill>
                <a:latin typeface="Work Sans"/>
                <a:ea typeface="Work Sans"/>
                <a:cs typeface="Work Sans"/>
                <a:sym typeface="Work Sans"/>
              </a:defRPr>
            </a:lvl7pPr>
            <a:lvl8pPr marL="3657600" lvl="7" indent="-317500">
              <a:lnSpc>
                <a:spcPct val="115000"/>
              </a:lnSpc>
              <a:spcBef>
                <a:spcPts val="1600"/>
              </a:spcBef>
              <a:spcAft>
                <a:spcPts val="0"/>
              </a:spcAft>
              <a:buClr>
                <a:schemeClr val="dk1"/>
              </a:buClr>
              <a:buSzPts val="1400"/>
              <a:buFont typeface="Work Sans"/>
              <a:buChar char="○"/>
              <a:defRPr>
                <a:solidFill>
                  <a:schemeClr val="dk1"/>
                </a:solidFill>
                <a:latin typeface="Work Sans"/>
                <a:ea typeface="Work Sans"/>
                <a:cs typeface="Work Sans"/>
                <a:sym typeface="Work Sans"/>
              </a:defRPr>
            </a:lvl8pPr>
            <a:lvl9pPr marL="4114800" lvl="8" indent="-317500">
              <a:lnSpc>
                <a:spcPct val="115000"/>
              </a:lnSpc>
              <a:spcBef>
                <a:spcPts val="1600"/>
              </a:spcBef>
              <a:spcAft>
                <a:spcPts val="1600"/>
              </a:spcAft>
              <a:buClr>
                <a:schemeClr val="dk2"/>
              </a:buClr>
              <a:buSzPts val="1400"/>
              <a:buFont typeface="Work Sans"/>
              <a:buChar char="■"/>
              <a:defRPr>
                <a:solidFill>
                  <a:schemeClr val="dk2"/>
                </a:solidFill>
                <a:latin typeface="Work Sans"/>
                <a:ea typeface="Work Sans"/>
                <a:cs typeface="Work Sans"/>
                <a:sym typeface="Work Sans"/>
              </a:defRPr>
            </a:lvl9pPr>
          </a:lstStyle>
          <a:p>
            <a:endParaRPr/>
          </a:p>
        </p:txBody>
      </p:sp>
    </p:spTree>
    <p:extLst>
      <p:ext uri="{BB962C8B-B14F-4D97-AF65-F5344CB8AC3E}">
        <p14:creationId xmlns:p14="http://schemas.microsoft.com/office/powerpoint/2010/main" val="144287436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719333"/>
            <a:ext cx="10290000" cy="7636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1pPr>
            <a:lvl2pPr lvl="1"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2pPr>
            <a:lvl3pPr lvl="2"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3pPr>
            <a:lvl4pPr lvl="3"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4pPr>
            <a:lvl5pPr lvl="4"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5pPr>
            <a:lvl6pPr lvl="5"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6pPr>
            <a:lvl7pPr lvl="6"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7pPr>
            <a:lvl8pPr lvl="7"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8pPr>
            <a:lvl9pPr lvl="8" algn="ctr">
              <a:spcBef>
                <a:spcPts val="0"/>
              </a:spcBef>
              <a:spcAft>
                <a:spcPts val="0"/>
              </a:spcAft>
              <a:buClr>
                <a:schemeClr val="accent1"/>
              </a:buClr>
              <a:buSzPts val="3000"/>
              <a:buFont typeface="Anton"/>
              <a:buNone/>
              <a:defRPr sz="3000">
                <a:solidFill>
                  <a:schemeClr val="accent1"/>
                </a:solidFill>
                <a:latin typeface="Anton"/>
                <a:ea typeface="Anton"/>
                <a:cs typeface="Anton"/>
                <a:sym typeface="Anton"/>
              </a:defRPr>
            </a:lvl9pPr>
          </a:lstStyle>
          <a:p>
            <a:endParaRPr/>
          </a:p>
        </p:txBody>
      </p:sp>
      <p:sp>
        <p:nvSpPr>
          <p:cNvPr id="7" name="Google Shape;7;p1"/>
          <p:cNvSpPr txBox="1">
            <a:spLocks noGrp="1"/>
          </p:cNvSpPr>
          <p:nvPr>
            <p:ph type="body" idx="1"/>
          </p:nvPr>
        </p:nvSpPr>
        <p:spPr>
          <a:xfrm>
            <a:off x="950967" y="1662600"/>
            <a:ext cx="10290000" cy="44760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1pPr>
            <a:lvl2pPr marL="914400" lvl="1"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2pPr>
            <a:lvl3pPr marL="1371600" lvl="2"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3pPr>
            <a:lvl4pPr marL="1828800" lvl="3"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4pPr>
            <a:lvl5pPr marL="2286000" lvl="4"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5pPr>
            <a:lvl6pPr marL="2743200" lvl="5"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6pPr>
            <a:lvl7pPr marL="3200400" lvl="6"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7pPr>
            <a:lvl8pPr marL="3657600" lvl="7"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8pPr>
            <a:lvl9pPr marL="4114800" lvl="8" indent="-330200">
              <a:lnSpc>
                <a:spcPct val="100000"/>
              </a:lnSpc>
              <a:spcBef>
                <a:spcPts val="0"/>
              </a:spcBef>
              <a:spcAft>
                <a:spcPts val="0"/>
              </a:spcAft>
              <a:buClr>
                <a:schemeClr val="accent1"/>
              </a:buClr>
              <a:buSzPts val="1600"/>
              <a:buFont typeface="Nanum Gothic"/>
              <a:buChar char="■"/>
              <a:defRPr sz="1600">
                <a:solidFill>
                  <a:schemeClr val="accent1"/>
                </a:solidFill>
                <a:latin typeface="Nanum Gothic"/>
                <a:ea typeface="Nanum Gothic"/>
                <a:cs typeface="Nanum Gothic"/>
                <a:sym typeface="Nanum Gothic"/>
              </a:defRPr>
            </a:lvl9pPr>
          </a:lstStyle>
          <a:p>
            <a:endParaRPr/>
          </a:p>
        </p:txBody>
      </p:sp>
    </p:spTree>
    <p:extLst>
      <p:ext uri="{BB962C8B-B14F-4D97-AF65-F5344CB8AC3E}">
        <p14:creationId xmlns:p14="http://schemas.microsoft.com/office/powerpoint/2010/main" val="1879062187"/>
      </p:ext>
    </p:extLst>
  </p:cSld>
  <p:clrMap bg1="lt1" tx1="dk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14" r:id="rId28"/>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https://upload.wikimedia.org/wikipedia/commons/a/a8/Seal_of_Ministry_of_Education_and_Culture_of_Indonesia.pn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5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29"/>
          <p:cNvSpPr/>
          <p:nvPr/>
        </p:nvSpPr>
        <p:spPr>
          <a:xfrm>
            <a:off x="9752000" y="-8637"/>
            <a:ext cx="2440000" cy="6858000"/>
          </a:xfrm>
          <a:prstGeom prst="rect">
            <a:avLst/>
          </a:prstGeom>
          <a:solidFill>
            <a:srgbClr val="FCC10C">
              <a:alpha val="3705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 name="Google Shape;175;p29"/>
          <p:cNvSpPr txBox="1">
            <a:spLocks noGrp="1"/>
          </p:cNvSpPr>
          <p:nvPr>
            <p:ph type="subTitle" idx="1"/>
          </p:nvPr>
        </p:nvSpPr>
        <p:spPr>
          <a:xfrm>
            <a:off x="696393" y="3809271"/>
            <a:ext cx="4704400" cy="780400"/>
          </a:xfrm>
          <a:prstGeom prst="rect">
            <a:avLst/>
          </a:prstGeom>
        </p:spPr>
        <p:txBody>
          <a:bodyPr spcFirstLastPara="1" wrap="square" lIns="121900" tIns="121900" rIns="121900" bIns="121900" anchor="t" anchorCtr="0">
            <a:noAutofit/>
          </a:bodyPr>
          <a:lstStyle/>
          <a:p>
            <a:pPr marL="0" indent="0"/>
            <a:r>
              <a:rPr lang="id-ID" sz="2667" dirty="0">
                <a:solidFill>
                  <a:srgbClr val="002060"/>
                </a:solidFill>
              </a:rPr>
              <a:t>Tahun 2021</a:t>
            </a:r>
            <a:endParaRPr sz="2667" dirty="0">
              <a:solidFill>
                <a:srgbClr val="002060"/>
              </a:solidFill>
            </a:endParaRPr>
          </a:p>
        </p:txBody>
      </p:sp>
      <p:sp>
        <p:nvSpPr>
          <p:cNvPr id="176" name="Google Shape;176;p29"/>
          <p:cNvSpPr txBox="1">
            <a:spLocks noGrp="1"/>
          </p:cNvSpPr>
          <p:nvPr>
            <p:ph type="ctrTitle"/>
          </p:nvPr>
        </p:nvSpPr>
        <p:spPr>
          <a:xfrm rot="-253">
            <a:off x="696472" y="1783386"/>
            <a:ext cx="5927845" cy="2106945"/>
          </a:xfrm>
          <a:prstGeom prst="rect">
            <a:avLst/>
          </a:prstGeom>
        </p:spPr>
        <p:txBody>
          <a:bodyPr spcFirstLastPara="1" wrap="square" lIns="121900" tIns="121900" rIns="121900" bIns="121900" anchor="b" anchorCtr="0">
            <a:noAutofit/>
          </a:bodyPr>
          <a:lstStyle/>
          <a:p>
            <a:r>
              <a:rPr sz="4267" dirty="0">
                <a:solidFill>
                  <a:srgbClr val="002060"/>
                </a:solidFill>
              </a:rPr>
              <a:t>PEDOMAN PROGRAM MAGANG DOSEN KE PERGURUAN TINGGI</a:t>
            </a:r>
          </a:p>
        </p:txBody>
      </p:sp>
      <p:sp>
        <p:nvSpPr>
          <p:cNvPr id="177" name="Google Shape;177;p29"/>
          <p:cNvSpPr/>
          <p:nvPr/>
        </p:nvSpPr>
        <p:spPr>
          <a:xfrm>
            <a:off x="0" y="2139751"/>
            <a:ext cx="480000" cy="1750800"/>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pic>
        <p:nvPicPr>
          <p:cNvPr id="8" name="Picture 7" descr="Image result for kemendikbud">
            <a:extLst>
              <a:ext uri="{FF2B5EF4-FFF2-40B4-BE49-F238E27FC236}">
                <a16:creationId xmlns:a16="http://schemas.microsoft.com/office/drawing/2014/main" id="{A3B65FDD-3DCF-4ED1-A837-424982276C8F}"/>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960454" y="1610364"/>
            <a:ext cx="2628053" cy="2660227"/>
          </a:xfrm>
          <a:prstGeom prst="rect">
            <a:avLst/>
          </a:prstGeom>
          <a:noFill/>
          <a:ln>
            <a:noFill/>
          </a:ln>
        </p:spPr>
      </p:pic>
      <p:sp>
        <p:nvSpPr>
          <p:cNvPr id="10" name="TextBox 9">
            <a:extLst>
              <a:ext uri="{FF2B5EF4-FFF2-40B4-BE49-F238E27FC236}">
                <a16:creationId xmlns:a16="http://schemas.microsoft.com/office/drawing/2014/main" id="{043AB3AA-C20B-4127-A8D4-8353D61158C2}"/>
              </a:ext>
            </a:extLst>
          </p:cNvPr>
          <p:cNvSpPr txBox="1"/>
          <p:nvPr/>
        </p:nvSpPr>
        <p:spPr>
          <a:xfrm>
            <a:off x="6096000" y="6184994"/>
            <a:ext cx="6096000" cy="379656"/>
          </a:xfrm>
          <a:prstGeom prst="rect">
            <a:avLst/>
          </a:prstGeom>
          <a:noFill/>
        </p:spPr>
        <p:txBody>
          <a:bodyPr wrap="square">
            <a:spAutoFit/>
          </a:bodyPr>
          <a:lstStyle/>
          <a:p>
            <a:pPr algn="ctr" defTabSz="1219170">
              <a:buClr>
                <a:srgbClr val="000000"/>
              </a:buClr>
            </a:pPr>
            <a:r>
              <a:rPr lang="en-ID" sz="1867" b="1" kern="0" dirty="0">
                <a:solidFill>
                  <a:srgbClr val="002060"/>
                </a:solidFill>
                <a:latin typeface="Arial"/>
                <a:ea typeface="Times New Roman" panose="02020603050405020304" pitchFamily="18" charset="0"/>
                <a:cs typeface="Arial"/>
                <a:sym typeface="Arial"/>
              </a:rPr>
              <a:t>KEMENTERIAN PENDIDIKAN DAN KEBUDAYAAN</a:t>
            </a:r>
            <a:endParaRPr lang="en-ID" sz="1400" kern="0" dirty="0">
              <a:solidFill>
                <a:srgbClr val="002060"/>
              </a:solidFill>
              <a:latin typeface="Arial"/>
              <a:ea typeface="Times New Roman" panose="02020603050405020304" pitchFamily="18" charset="0"/>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9"/>
        <p:cNvGrpSpPr/>
        <p:nvPr/>
      </p:nvGrpSpPr>
      <p:grpSpPr>
        <a:xfrm>
          <a:off x="0" y="0"/>
          <a:ext cx="0" cy="0"/>
          <a:chOff x="0" y="0"/>
          <a:chExt cx="0" cy="0"/>
        </a:xfrm>
      </p:grpSpPr>
      <p:sp>
        <p:nvSpPr>
          <p:cNvPr id="1720" name="Google Shape;1720;p57"/>
          <p:cNvSpPr txBox="1">
            <a:spLocks noGrp="1"/>
          </p:cNvSpPr>
          <p:nvPr>
            <p:ph type="title"/>
          </p:nvPr>
        </p:nvSpPr>
        <p:spPr>
          <a:xfrm>
            <a:off x="504825" y="626871"/>
            <a:ext cx="5105400" cy="1173354"/>
          </a:xfrm>
          <a:prstGeom prst="rect">
            <a:avLst/>
          </a:prstGeom>
        </p:spPr>
        <p:txBody>
          <a:bodyPr spcFirstLastPara="1" wrap="square" lIns="121900" tIns="121900" rIns="121900" bIns="121900" anchor="t" anchorCtr="0">
            <a:noAutofit/>
          </a:bodyPr>
          <a:lstStyle/>
          <a:p>
            <a:r>
              <a:rPr lang="id-ID" sz="2800" b="1" dirty="0"/>
              <a:t>Persyaratan Peserta Program Magang</a:t>
            </a:r>
            <a:endParaRPr sz="2800" b="1" dirty="0"/>
          </a:p>
        </p:txBody>
      </p:sp>
      <p:sp>
        <p:nvSpPr>
          <p:cNvPr id="2" name="Rectangle 1">
            <a:extLst>
              <a:ext uri="{FF2B5EF4-FFF2-40B4-BE49-F238E27FC236}">
                <a16:creationId xmlns:a16="http://schemas.microsoft.com/office/drawing/2014/main" id="{9CB4D154-67DF-4DB7-B634-8C98CD8E22E4}"/>
              </a:ext>
            </a:extLst>
          </p:cNvPr>
          <p:cNvSpPr/>
          <p:nvPr/>
        </p:nvSpPr>
        <p:spPr>
          <a:xfrm>
            <a:off x="1143000" y="1905000"/>
            <a:ext cx="5105400" cy="4867275"/>
          </a:xfrm>
          <a:prstGeom prst="rect">
            <a:avLst/>
          </a:prstGeom>
          <a:noFill/>
          <a:ln>
            <a:solidFill>
              <a:srgbClr val="C5C5F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arenR"/>
              <a:tabLst>
                <a:tab pos="990600" algn="l"/>
              </a:tabLst>
            </a:pPr>
            <a:r>
              <a:rPr lang="id-ID" sz="1600" dirty="0">
                <a:solidFill>
                  <a:srgbClr val="000000"/>
                </a:solidFill>
                <a:effectLst/>
                <a:latin typeface="Nanum Gothic" panose="020B0604020202020204" charset="-127"/>
                <a:ea typeface="Nanum Gothic" panose="020B0604020202020204" charset="-127"/>
              </a:rPr>
              <a:t>Berpendidikan minimal S2</a:t>
            </a:r>
            <a:r>
              <a:rPr lang="en-ID" sz="1600" dirty="0">
                <a:solidFill>
                  <a:srgbClr val="000000"/>
                </a:solidFill>
                <a:effectLst/>
                <a:latin typeface="Nanum Gothic" panose="020B0604020202020204" charset="-127"/>
                <a:ea typeface="Nanum Gothic" panose="020B0604020202020204" charset="-127"/>
              </a:rPr>
              <a:t>,</a:t>
            </a:r>
            <a:r>
              <a:rPr lang="id-ID" sz="1600" dirty="0">
                <a:solidFill>
                  <a:srgbClr val="000000"/>
                </a:solidFill>
                <a:latin typeface="Nanum Gothic" panose="020B0604020202020204" charset="-127"/>
                <a:ea typeface="Nanum Gothic" panose="020B0604020202020204" charset="-127"/>
              </a:rPr>
              <a:t> Umur di bawah 40 tahun</a:t>
            </a:r>
            <a:r>
              <a:rPr lang="en-ID" sz="1600" dirty="0">
                <a:solidFill>
                  <a:srgbClr val="000000"/>
                </a:solidFill>
                <a:latin typeface="Nanum Gothic" panose="020B0604020202020204" charset="-127"/>
                <a:ea typeface="Nanum Gothic" panose="020B0604020202020204" charset="-127"/>
              </a:rPr>
              <a:t>,</a:t>
            </a:r>
            <a:r>
              <a:rPr lang="id-ID" sz="1600" dirty="0">
                <a:solidFill>
                  <a:srgbClr val="000000"/>
                </a:solidFill>
                <a:latin typeface="Nanum Gothic" panose="020B0604020202020204" charset="-127"/>
                <a:ea typeface="Nanum Gothic" panose="020B0604020202020204" charset="-127"/>
              </a:rPr>
              <a:t> </a:t>
            </a:r>
            <a:r>
              <a:rPr lang="en-US" sz="1600" dirty="0" err="1">
                <a:latin typeface="Nanum Gothic" panose="020B0604020202020204" charset="-127"/>
                <a:ea typeface="Nanum Gothic" panose="020B0604020202020204" charset="-127"/>
              </a:rPr>
              <a:t>Jabatan</a:t>
            </a:r>
            <a:r>
              <a:rPr lang="en-US" sz="1600" dirty="0">
                <a:latin typeface="Nanum Gothic" panose="020B0604020202020204" charset="-127"/>
                <a:ea typeface="Nanum Gothic" panose="020B0604020202020204" charset="-127"/>
              </a:rPr>
              <a:t> </a:t>
            </a:r>
            <a:r>
              <a:rPr lang="en-US" sz="1600" dirty="0" err="1">
                <a:latin typeface="Nanum Gothic" panose="020B0604020202020204" charset="-127"/>
                <a:ea typeface="Nanum Gothic" panose="020B0604020202020204" charset="-127"/>
              </a:rPr>
              <a:t>fungsional</a:t>
            </a:r>
            <a:r>
              <a:rPr lang="en-US" sz="1600" dirty="0">
                <a:latin typeface="Nanum Gothic" panose="020B0604020202020204" charset="-127"/>
                <a:ea typeface="Nanum Gothic" panose="020B0604020202020204" charset="-127"/>
              </a:rPr>
              <a:t> </a:t>
            </a:r>
            <a:r>
              <a:rPr lang="en-US" sz="1600" dirty="0" err="1">
                <a:latin typeface="Nanum Gothic" panose="020B0604020202020204" charset="-127"/>
                <a:ea typeface="Nanum Gothic" panose="020B0604020202020204" charset="-127"/>
              </a:rPr>
              <a:t>maksimal</a:t>
            </a:r>
            <a:r>
              <a:rPr lang="en-US" sz="1600" dirty="0">
                <a:latin typeface="Nanum Gothic" panose="020B0604020202020204" charset="-127"/>
                <a:ea typeface="Nanum Gothic" panose="020B0604020202020204" charset="-127"/>
              </a:rPr>
              <a:t> </a:t>
            </a:r>
            <a:r>
              <a:rPr lang="en-US" sz="1600" dirty="0" err="1">
                <a:latin typeface="Nanum Gothic" panose="020B0604020202020204" charset="-127"/>
                <a:ea typeface="Nanum Gothic" panose="020B0604020202020204" charset="-127"/>
              </a:rPr>
              <a:t>lektor</a:t>
            </a:r>
            <a:r>
              <a:rPr lang="en-US" sz="1600" dirty="0">
                <a:latin typeface="Nanum Gothic" panose="020B0604020202020204" charset="-127"/>
                <a:ea typeface="Nanum Gothic" panose="020B0604020202020204" charset="-127"/>
              </a:rPr>
              <a:t>, </a:t>
            </a:r>
            <a:r>
              <a:rPr lang="en-US" sz="1600" dirty="0" err="1">
                <a:latin typeface="Nanum Gothic" panose="020B0604020202020204" charset="-127"/>
                <a:ea typeface="Nanum Gothic" panose="020B0604020202020204" charset="-127"/>
              </a:rPr>
              <a:t>memiliki</a:t>
            </a:r>
            <a:r>
              <a:rPr lang="en-US" sz="1600" dirty="0">
                <a:latin typeface="Nanum Gothic" panose="020B0604020202020204" charset="-127"/>
                <a:ea typeface="Nanum Gothic" panose="020B0604020202020204" charset="-127"/>
              </a:rPr>
              <a:t> NIDN</a:t>
            </a:r>
            <a:endParaRPr lang="en-ID" sz="1600" dirty="0">
              <a:effectLst/>
              <a:latin typeface="Nanum Gothic" panose="020B0604020202020204" charset="-127"/>
              <a:ea typeface="Nanum Gothic" panose="020B0604020202020204" charset="-127"/>
            </a:endParaRPr>
          </a:p>
          <a:p>
            <a:pPr marL="342900" lvl="0" indent="-342900" algn="just">
              <a:buFont typeface="+mj-lt"/>
              <a:buAutoNum type="arabicParenR"/>
              <a:tabLst>
                <a:tab pos="990600" algn="l"/>
              </a:tabLst>
            </a:pPr>
            <a:r>
              <a:rPr lang="en-ID" sz="1600" dirty="0" err="1">
                <a:solidFill>
                  <a:srgbClr val="000000"/>
                </a:solidFill>
                <a:effectLst/>
                <a:latin typeface="Nanum Gothic" panose="020B0604020202020204" charset="-127"/>
                <a:ea typeface="Nanum Gothic" panose="020B0604020202020204" charset="-127"/>
              </a:rPr>
              <a:t>Memiliki</a:t>
            </a:r>
            <a:r>
              <a:rPr lang="en-ID" sz="1600" dirty="0">
                <a:solidFill>
                  <a:srgbClr val="000000"/>
                </a:solidFill>
                <a:effectLst/>
                <a:latin typeface="Nanum Gothic" panose="020B0604020202020204" charset="-127"/>
                <a:ea typeface="Nanum Gothic" panose="020B0604020202020204" charset="-127"/>
              </a:rPr>
              <a:t> </a:t>
            </a:r>
            <a:r>
              <a:rPr lang="en-ID" sz="1600" dirty="0" err="1">
                <a:solidFill>
                  <a:srgbClr val="000000"/>
                </a:solidFill>
                <a:effectLst/>
                <a:latin typeface="Nanum Gothic" panose="020B0604020202020204" charset="-127"/>
                <a:ea typeface="Nanum Gothic" panose="020B0604020202020204" charset="-127"/>
              </a:rPr>
              <a:t>asuransi</a:t>
            </a:r>
            <a:r>
              <a:rPr lang="en-ID" sz="1600" dirty="0">
                <a:solidFill>
                  <a:srgbClr val="000000"/>
                </a:solidFill>
                <a:effectLst/>
                <a:latin typeface="Nanum Gothic" panose="020B0604020202020204" charset="-127"/>
                <a:ea typeface="Nanum Gothic" panose="020B0604020202020204" charset="-127"/>
              </a:rPr>
              <a:t> </a:t>
            </a:r>
            <a:r>
              <a:rPr lang="en-ID" sz="1600" dirty="0" err="1">
                <a:solidFill>
                  <a:srgbClr val="000000"/>
                </a:solidFill>
                <a:effectLst/>
                <a:latin typeface="Nanum Gothic" panose="020B0604020202020204" charset="-127"/>
                <a:ea typeface="Nanum Gothic" panose="020B0604020202020204" charset="-127"/>
              </a:rPr>
              <a:t>kesehatan</a:t>
            </a:r>
            <a:r>
              <a:rPr lang="en-ID" sz="1600" dirty="0">
                <a:solidFill>
                  <a:srgbClr val="000000"/>
                </a:solidFill>
                <a:effectLst/>
                <a:latin typeface="Nanum Gothic" panose="020B0604020202020204" charset="-127"/>
                <a:ea typeface="Nanum Gothic" panose="020B0604020202020204" charset="-127"/>
              </a:rPr>
              <a:t>/BPJS </a:t>
            </a:r>
            <a:r>
              <a:rPr lang="en-ID" sz="1600" dirty="0" err="1">
                <a:solidFill>
                  <a:srgbClr val="000000"/>
                </a:solidFill>
                <a:effectLst/>
                <a:latin typeface="Nanum Gothic" panose="020B0604020202020204" charset="-127"/>
                <a:ea typeface="Nanum Gothic" panose="020B0604020202020204" charset="-127"/>
              </a:rPr>
              <a:t>aktif</a:t>
            </a:r>
            <a:endParaRPr lang="en-ID" sz="1600" dirty="0">
              <a:effectLst/>
              <a:latin typeface="Nanum Gothic" panose="020B0604020202020204" charset="-127"/>
              <a:ea typeface="Nanum Gothic" panose="020B0604020202020204" charset="-127"/>
            </a:endParaRPr>
          </a:p>
          <a:p>
            <a:pPr marL="342900" lvl="0" indent="-342900" algn="just">
              <a:buFont typeface="+mj-lt"/>
              <a:buAutoNum type="arabicParenR"/>
              <a:tabLst>
                <a:tab pos="990600" algn="l"/>
              </a:tabLst>
            </a:pPr>
            <a:r>
              <a:rPr lang="id-ID" sz="1600" dirty="0">
                <a:solidFill>
                  <a:srgbClr val="000000"/>
                </a:solidFill>
                <a:effectLst/>
                <a:latin typeface="Nanum Gothic" panose="020B0604020202020204" charset="-127"/>
                <a:ea typeface="Nanum Gothic" panose="020B0604020202020204" charset="-127"/>
              </a:rPr>
              <a:t>Tidak sedang melaksanakan tugas belajar</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ijin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belajar</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prajabatan</a:t>
            </a:r>
            <a:r>
              <a:rPr lang="en-US" sz="1600" dirty="0">
                <a:solidFill>
                  <a:srgbClr val="000000"/>
                </a:solidFill>
                <a:effectLst/>
                <a:latin typeface="Nanum Gothic" panose="020B0604020202020204" charset="-127"/>
                <a:ea typeface="Nanum Gothic" panose="020B0604020202020204" charset="-127"/>
              </a:rPr>
              <a:t> dan </a:t>
            </a:r>
            <a:r>
              <a:rPr lang="en-US" sz="1600" dirty="0" err="1">
                <a:solidFill>
                  <a:srgbClr val="000000"/>
                </a:solidFill>
                <a:effectLst/>
                <a:latin typeface="Nanum Gothic" panose="020B0604020202020204" charset="-127"/>
                <a:ea typeface="Nanum Gothic" panose="020B0604020202020204" charset="-127"/>
              </a:rPr>
              <a:t>melaksanakan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hibah</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penelitian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serta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kegiatan</a:t>
            </a:r>
            <a:r>
              <a:rPr lang="en-US" sz="1600" dirty="0">
                <a:solidFill>
                  <a:srgbClr val="000000"/>
                </a:solidFill>
                <a:effectLst/>
                <a:latin typeface="Nanum Gothic" panose="020B0604020202020204" charset="-127"/>
                <a:ea typeface="Nanum Gothic" panose="020B0604020202020204" charset="-127"/>
              </a:rPr>
              <a:t> lain yang </a:t>
            </a:r>
            <a:r>
              <a:rPr lang="en-US" sz="1600" dirty="0" err="1">
                <a:solidFill>
                  <a:srgbClr val="000000"/>
                </a:solidFill>
                <a:effectLst/>
                <a:latin typeface="Nanum Gothic" panose="020B0604020202020204" charset="-127"/>
                <a:ea typeface="Nanum Gothic" panose="020B0604020202020204" charset="-127"/>
              </a:rPr>
              <a:t>memerlukan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waktu</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ijin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diluar</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kegiatan</a:t>
            </a:r>
            <a:r>
              <a:rPr lang="en-US" sz="1600" dirty="0">
                <a:solidFill>
                  <a:srgbClr val="000000"/>
                </a:solidFill>
                <a:effectLst/>
                <a:latin typeface="Nanum Gothic" panose="020B0604020202020204" charset="-127"/>
                <a:ea typeface="Nanum Gothic" panose="020B0604020202020204" charset="-127"/>
              </a:rPr>
              <a:t> program </a:t>
            </a:r>
            <a:r>
              <a:rPr lang="en-US" sz="1600" dirty="0" err="1">
                <a:solidFill>
                  <a:srgbClr val="000000"/>
                </a:solidFill>
                <a:effectLst/>
                <a:latin typeface="Nanum Gothic" panose="020B0604020202020204" charset="-127"/>
                <a:ea typeface="Nanum Gothic" panose="020B0604020202020204" charset="-127"/>
              </a:rPr>
              <a:t>magang</a:t>
            </a:r>
            <a:r>
              <a:rPr lang="en-US" sz="1600" dirty="0">
                <a:solidFill>
                  <a:srgbClr val="000000"/>
                </a:solidFill>
                <a:effectLst/>
                <a:latin typeface="Nanum Gothic" panose="020B0604020202020204" charset="-127"/>
                <a:ea typeface="Nanum Gothic" panose="020B0604020202020204" charset="-127"/>
              </a:rPr>
              <a:t> yang </a:t>
            </a:r>
            <a:r>
              <a:rPr lang="en-US" sz="1600" dirty="0" err="1">
                <a:solidFill>
                  <a:srgbClr val="000000"/>
                </a:solidFill>
                <a:effectLst/>
                <a:latin typeface="Nanum Gothic" panose="020B0604020202020204" charset="-127"/>
                <a:ea typeface="Nanum Gothic" panose="020B0604020202020204" charset="-127"/>
              </a:rPr>
              <a:t>lebih</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dari</a:t>
            </a:r>
            <a:r>
              <a:rPr lang="en-US" sz="1600" dirty="0">
                <a:solidFill>
                  <a:srgbClr val="000000"/>
                </a:solidFill>
                <a:effectLst/>
                <a:latin typeface="Nanum Gothic" panose="020B0604020202020204" charset="-127"/>
                <a:ea typeface="Nanum Gothic" panose="020B0604020202020204" charset="-127"/>
              </a:rPr>
              <a:t> 3 (</a:t>
            </a:r>
            <a:r>
              <a:rPr lang="en-US" sz="1600" dirty="0" err="1">
                <a:solidFill>
                  <a:srgbClr val="000000"/>
                </a:solidFill>
                <a:effectLst/>
                <a:latin typeface="Nanum Gothic" panose="020B0604020202020204" charset="-127"/>
                <a:ea typeface="Nanum Gothic" panose="020B0604020202020204" charset="-127"/>
              </a:rPr>
              <a:t>tiga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hari</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dalam</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waktu</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pelaksanaan</a:t>
            </a:r>
            <a:r>
              <a:rPr lang="en-US" sz="1600" dirty="0">
                <a:solidFill>
                  <a:srgbClr val="000000"/>
                </a:solidFill>
                <a:effectLst/>
                <a:latin typeface="Nanum Gothic" panose="020B0604020202020204" charset="-127"/>
                <a:ea typeface="Nanum Gothic" panose="020B0604020202020204" charset="-127"/>
              </a:rPr>
              <a:t> program </a:t>
            </a:r>
            <a:r>
              <a:rPr lang="en-US" sz="1600" dirty="0" err="1">
                <a:solidFill>
                  <a:srgbClr val="000000"/>
                </a:solidFill>
                <a:effectLst/>
                <a:latin typeface="Nanum Gothic" panose="020B0604020202020204" charset="-127"/>
                <a:ea typeface="Nanum Gothic" panose="020B0604020202020204" charset="-127"/>
              </a:rPr>
              <a:t>magang</a:t>
            </a:r>
            <a:endParaRPr lang="en-ID" sz="1600" dirty="0">
              <a:effectLst/>
              <a:latin typeface="Nanum Gothic" panose="020B0604020202020204" charset="-127"/>
              <a:ea typeface="Nanum Gothic" panose="020B0604020202020204" charset="-127"/>
            </a:endParaRPr>
          </a:p>
          <a:p>
            <a:pPr marL="342900" indent="-342900" algn="just">
              <a:buFont typeface="+mj-lt"/>
              <a:buAutoNum type="arabicParenR"/>
              <a:tabLst>
                <a:tab pos="990600" algn="l"/>
              </a:tabLst>
            </a:pPr>
            <a:r>
              <a:rPr lang="id-ID" sz="1600" dirty="0">
                <a:solidFill>
                  <a:srgbClr val="000000"/>
                </a:solidFill>
                <a:effectLst/>
                <a:latin typeface="Nanum Gothic" panose="020B0604020202020204" charset="-127"/>
                <a:ea typeface="Nanum Gothic" panose="020B0604020202020204" charset="-127"/>
              </a:rPr>
              <a:t>Meng</a:t>
            </a:r>
            <a:r>
              <a:rPr lang="en-US" sz="1600" dirty="0" err="1">
                <a:solidFill>
                  <a:srgbClr val="000000"/>
                </a:solidFill>
                <a:effectLst/>
                <a:latin typeface="Nanum Gothic" panose="020B0604020202020204" charset="-127"/>
                <a:ea typeface="Nanum Gothic" panose="020B0604020202020204" charset="-127"/>
              </a:rPr>
              <a:t>unggah</a:t>
            </a:r>
            <a:r>
              <a:rPr lang="id-ID" sz="1600" dirty="0">
                <a:solidFill>
                  <a:srgbClr val="000000"/>
                </a:solidFill>
                <a:effectLst/>
                <a:latin typeface="Nanum Gothic" panose="020B0604020202020204" charset="-127"/>
                <a:ea typeface="Nanum Gothic" panose="020B0604020202020204" charset="-127"/>
              </a:rPr>
              <a:t> </a:t>
            </a:r>
            <a:r>
              <a:rPr lang="en-ID" sz="1600" dirty="0">
                <a:solidFill>
                  <a:srgbClr val="000000"/>
                </a:solidFill>
                <a:effectLst/>
                <a:latin typeface="Nanum Gothic" panose="020B0604020202020204" charset="-127"/>
                <a:ea typeface="Nanum Gothic" panose="020B0604020202020204" charset="-127"/>
              </a:rPr>
              <a:t> : </a:t>
            </a:r>
            <a:r>
              <a:rPr lang="id-ID" sz="1600" dirty="0">
                <a:solidFill>
                  <a:srgbClr val="000000"/>
                </a:solidFill>
                <a:effectLst/>
                <a:latin typeface="Nanum Gothic" panose="020B0604020202020204" charset="-127"/>
                <a:ea typeface="Nanum Gothic" panose="020B0604020202020204" charset="-127"/>
              </a:rPr>
              <a:t>surat pernyataan izin dari pimpinan Perguruan Tinggi </a:t>
            </a:r>
            <a:r>
              <a:rPr lang="en-US" sz="1600" dirty="0">
                <a:solidFill>
                  <a:srgbClr val="000000"/>
                </a:solidFill>
                <a:effectLst/>
                <a:latin typeface="Nanum Gothic" panose="020B0604020202020204" charset="-127"/>
                <a:ea typeface="Nanum Gothic" panose="020B0604020202020204" charset="-127"/>
              </a:rPr>
              <a:t>(</a:t>
            </a:r>
            <a:r>
              <a:rPr lang="en-US" sz="1600" dirty="0" err="1">
                <a:solidFill>
                  <a:srgbClr val="000000"/>
                </a:solidFill>
                <a:effectLst/>
                <a:latin typeface="Nanum Gothic" panose="020B0604020202020204" charset="-127"/>
                <a:ea typeface="Nanum Gothic" panose="020B0604020202020204" charset="-127"/>
              </a:rPr>
              <a:t>lampiran</a:t>
            </a:r>
            <a:r>
              <a:rPr lang="en-US" sz="1600" dirty="0">
                <a:solidFill>
                  <a:srgbClr val="000000"/>
                </a:solidFill>
                <a:effectLst/>
                <a:latin typeface="Nanum Gothic" panose="020B0604020202020204" charset="-127"/>
                <a:ea typeface="Nanum Gothic" panose="020B0604020202020204" charset="-127"/>
              </a:rPr>
              <a:t> 1.), </a:t>
            </a:r>
            <a:r>
              <a:rPr lang="id-ID" sz="1600" dirty="0">
                <a:solidFill>
                  <a:srgbClr val="000000"/>
                </a:solidFill>
                <a:latin typeface="Nanum Gothic" panose="020B0604020202020204" charset="-127"/>
                <a:ea typeface="Nanum Gothic" panose="020B0604020202020204" charset="-127"/>
              </a:rPr>
              <a:t>surat pernyataan kesanggupan untuk mengikuti kegiatan Program Magang secara penuh</a:t>
            </a:r>
            <a:r>
              <a:rPr lang="en-US" sz="1600" dirty="0">
                <a:solidFill>
                  <a:srgbClr val="000000"/>
                </a:solidFill>
                <a:latin typeface="Nanum Gothic" panose="020B0604020202020204" charset="-127"/>
                <a:ea typeface="Nanum Gothic" panose="020B0604020202020204" charset="-127"/>
              </a:rPr>
              <a:t> (</a:t>
            </a:r>
            <a:r>
              <a:rPr lang="en-US" sz="1600" dirty="0" err="1">
                <a:solidFill>
                  <a:srgbClr val="000000"/>
                </a:solidFill>
                <a:latin typeface="Nanum Gothic" panose="020B0604020202020204" charset="-127"/>
                <a:ea typeface="Nanum Gothic" panose="020B0604020202020204" charset="-127"/>
              </a:rPr>
              <a:t>lampiran</a:t>
            </a:r>
            <a:r>
              <a:rPr lang="en-US" sz="1600" dirty="0">
                <a:solidFill>
                  <a:srgbClr val="000000"/>
                </a:solidFill>
                <a:latin typeface="Nanum Gothic" panose="020B0604020202020204" charset="-127"/>
                <a:ea typeface="Nanum Gothic" panose="020B0604020202020204" charset="-127"/>
              </a:rPr>
              <a:t> 2.)</a:t>
            </a:r>
            <a:endParaRPr lang="en-ID" sz="1600" dirty="0">
              <a:effectLst/>
              <a:latin typeface="Nanum Gothic" panose="020B0604020202020204" charset="-127"/>
              <a:ea typeface="Nanum Gothic" panose="020B0604020202020204" charset="-127"/>
            </a:endParaRPr>
          </a:p>
          <a:p>
            <a:pPr marL="342900" lvl="0" indent="-342900" algn="just">
              <a:buFont typeface="+mj-lt"/>
              <a:buAutoNum type="arabicParenR"/>
              <a:tabLst>
                <a:tab pos="990600" algn="l"/>
              </a:tabLst>
            </a:pPr>
            <a:r>
              <a:rPr lang="en-US" sz="1600" dirty="0" err="1">
                <a:solidFill>
                  <a:srgbClr val="000000"/>
                </a:solidFill>
                <a:effectLst/>
                <a:latin typeface="Nanum Gothic" panose="020B0604020202020204" charset="-127"/>
                <a:ea typeface="Nanum Gothic" panose="020B0604020202020204" charset="-127"/>
              </a:rPr>
              <a:t>Mengunggah</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surat</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keterangan</a:t>
            </a:r>
            <a:r>
              <a:rPr lang="en-US" sz="1600" dirty="0">
                <a:solidFill>
                  <a:srgbClr val="000000"/>
                </a:solidFill>
                <a:effectLst/>
                <a:latin typeface="Nanum Gothic" panose="020B0604020202020204" charset="-127"/>
                <a:ea typeface="Nanum Gothic" panose="020B0604020202020204" charset="-127"/>
              </a:rPr>
              <a:t> </a:t>
            </a:r>
            <a:r>
              <a:rPr lang="id-ID" sz="1600" dirty="0">
                <a:solidFill>
                  <a:srgbClr val="000000"/>
                </a:solidFill>
                <a:effectLst/>
                <a:latin typeface="Nanum Gothic" panose="020B0604020202020204" charset="-127"/>
                <a:ea typeface="Nanum Gothic" panose="020B0604020202020204" charset="-127"/>
              </a:rPr>
              <a:t>Sehat jasmani (dibuktikan dengan surat keterangan dari </a:t>
            </a:r>
            <a:r>
              <a:rPr lang="en-US" sz="1600" dirty="0" err="1">
                <a:solidFill>
                  <a:srgbClr val="000000"/>
                </a:solidFill>
                <a:effectLst/>
                <a:latin typeface="Nanum Gothic" panose="020B0604020202020204" charset="-127"/>
                <a:ea typeface="Nanum Gothic" panose="020B0604020202020204" charset="-127"/>
              </a:rPr>
              <a:t>rumah</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sakit</a:t>
            </a:r>
            <a:r>
              <a:rPr lang="en-US" sz="1600" dirty="0">
                <a:solidFill>
                  <a:srgbClr val="000000"/>
                </a:solidFill>
                <a:effectLst/>
                <a:latin typeface="Nanum Gothic" panose="020B0604020202020204" charset="-127"/>
                <a:ea typeface="Nanum Gothic" panose="020B0604020202020204" charset="-127"/>
              </a:rPr>
              <a:t> minimal </a:t>
            </a:r>
            <a:r>
              <a:rPr lang="en-US" sz="1600" dirty="0" err="1">
                <a:solidFill>
                  <a:srgbClr val="000000"/>
                </a:solidFill>
                <a:effectLst/>
                <a:latin typeface="Nanum Gothic" panose="020B0604020202020204" charset="-127"/>
                <a:ea typeface="Nanum Gothic" panose="020B0604020202020204" charset="-127"/>
              </a:rPr>
              <a:t>tipe</a:t>
            </a:r>
            <a:r>
              <a:rPr lang="en-US" sz="1600" dirty="0">
                <a:solidFill>
                  <a:srgbClr val="000000"/>
                </a:solidFill>
                <a:effectLst/>
                <a:latin typeface="Nanum Gothic" panose="020B0604020202020204" charset="-127"/>
                <a:ea typeface="Nanum Gothic" panose="020B0604020202020204" charset="-127"/>
              </a:rPr>
              <a:t> C</a:t>
            </a:r>
            <a:r>
              <a:rPr lang="id-ID" sz="1600" dirty="0">
                <a:solidFill>
                  <a:srgbClr val="000000"/>
                </a:solidFill>
                <a:effectLst/>
                <a:latin typeface="Nanum Gothic" panose="020B0604020202020204" charset="-127"/>
                <a:ea typeface="Nanum Gothic" panose="020B0604020202020204" charset="-127"/>
              </a:rPr>
              <a:t>)</a:t>
            </a:r>
            <a:r>
              <a:rPr lang="en-US" sz="1600" dirty="0">
                <a:solidFill>
                  <a:srgbClr val="000000"/>
                </a:solidFill>
                <a:effectLst/>
                <a:latin typeface="Nanum Gothic" panose="020B0604020202020204" charset="-127"/>
                <a:ea typeface="Nanum Gothic" panose="020B0604020202020204" charset="-127"/>
              </a:rPr>
              <a:t>, dan </a:t>
            </a:r>
            <a:r>
              <a:rPr lang="en-US" sz="1600" dirty="0" err="1">
                <a:solidFill>
                  <a:srgbClr val="000000"/>
                </a:solidFill>
                <a:effectLst/>
                <a:latin typeface="Nanum Gothic" panose="020B0604020202020204" charset="-127"/>
                <a:ea typeface="Nanum Gothic" panose="020B0604020202020204" charset="-127"/>
              </a:rPr>
              <a:t>tidak</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sedang</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hamil</a:t>
            </a:r>
            <a:r>
              <a:rPr lang="en-US" sz="1600" dirty="0">
                <a:solidFill>
                  <a:srgbClr val="000000"/>
                </a:solidFill>
                <a:effectLst/>
                <a:latin typeface="Nanum Gothic" panose="020B0604020202020204" charset="-127"/>
                <a:ea typeface="Nanum Gothic" panose="020B0604020202020204" charset="-127"/>
              </a:rPr>
              <a:t> </a:t>
            </a:r>
            <a:endParaRPr lang="en-ID" sz="1600" dirty="0">
              <a:effectLst/>
              <a:latin typeface="Nanum Gothic" panose="020B0604020202020204" charset="-127"/>
              <a:ea typeface="Nanum Gothic" panose="020B0604020202020204" charset="-127"/>
            </a:endParaRPr>
          </a:p>
        </p:txBody>
      </p:sp>
      <p:sp>
        <p:nvSpPr>
          <p:cNvPr id="397" name="Rectangle 396">
            <a:extLst>
              <a:ext uri="{FF2B5EF4-FFF2-40B4-BE49-F238E27FC236}">
                <a16:creationId xmlns:a16="http://schemas.microsoft.com/office/drawing/2014/main" id="{0C412A4A-42AE-4D0C-B1AF-42AAA7EE3292}"/>
              </a:ext>
            </a:extLst>
          </p:cNvPr>
          <p:cNvSpPr/>
          <p:nvPr/>
        </p:nvSpPr>
        <p:spPr>
          <a:xfrm>
            <a:off x="6829425" y="817371"/>
            <a:ext cx="4953000" cy="4867276"/>
          </a:xfrm>
          <a:prstGeom prst="rect">
            <a:avLst/>
          </a:prstGeom>
          <a:noFill/>
          <a:ln>
            <a:solidFill>
              <a:srgbClr val="C5C5F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ts val="1800"/>
              </a:lnSpc>
              <a:buFont typeface="+mj-lt"/>
              <a:buAutoNum type="arabicParenR" startAt="6"/>
              <a:tabLst>
                <a:tab pos="990600" algn="l"/>
              </a:tabLst>
            </a:pPr>
            <a:r>
              <a:rPr lang="en-US" sz="1600" dirty="0" err="1">
                <a:solidFill>
                  <a:srgbClr val="000000"/>
                </a:solidFill>
                <a:effectLst/>
                <a:latin typeface="Nanum Gothic" panose="020B0604020202020204" charset="-127"/>
                <a:ea typeface="Nanum Gothic" panose="020B0604020202020204" charset="-127"/>
              </a:rPr>
              <a:t>Tidak</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diperkenankan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membawa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anggota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keluarga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termasuk</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anak</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balita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dalam</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kegiatan-kegiatan</a:t>
            </a:r>
            <a:r>
              <a:rPr lang="en-US" sz="1600" dirty="0">
                <a:solidFill>
                  <a:srgbClr val="000000"/>
                </a:solidFill>
                <a:effectLst/>
                <a:latin typeface="Nanum Gothic" panose="020B0604020202020204" charset="-127"/>
                <a:ea typeface="Nanum Gothic" panose="020B0604020202020204" charset="-127"/>
              </a:rPr>
              <a:t> program </a:t>
            </a:r>
            <a:r>
              <a:rPr lang="en-US" sz="1600" dirty="0" err="1">
                <a:solidFill>
                  <a:srgbClr val="000000"/>
                </a:solidFill>
                <a:effectLst/>
                <a:latin typeface="Nanum Gothic" panose="020B0604020202020204" charset="-127"/>
                <a:ea typeface="Nanum Gothic" panose="020B0604020202020204" charset="-127"/>
              </a:rPr>
              <a:t>magang</a:t>
            </a:r>
            <a:r>
              <a:rPr lang="en-US" sz="1600" dirty="0">
                <a:solidFill>
                  <a:srgbClr val="000000"/>
                </a:solidFill>
                <a:effectLst/>
                <a:latin typeface="Nanum Gothic" panose="020B0604020202020204" charset="-127"/>
                <a:ea typeface="Nanum Gothic" panose="020B0604020202020204" charset="-127"/>
              </a:rPr>
              <a:t>;</a:t>
            </a:r>
            <a:endParaRPr lang="en-ID" sz="1600" dirty="0">
              <a:effectLst/>
              <a:latin typeface="Nanum Gothic" panose="020B0604020202020204" charset="-127"/>
              <a:ea typeface="Nanum Gothic" panose="020B0604020202020204" charset="-127"/>
            </a:endParaRPr>
          </a:p>
          <a:p>
            <a:pPr marL="342900" lvl="0" indent="-342900" algn="just">
              <a:lnSpc>
                <a:spcPts val="1800"/>
              </a:lnSpc>
              <a:buFont typeface="+mj-lt"/>
              <a:buAutoNum type="arabicParenR" startAt="6"/>
              <a:tabLst>
                <a:tab pos="990600" algn="l"/>
              </a:tabLst>
            </a:pPr>
            <a:r>
              <a:rPr lang="id-ID" sz="1600" dirty="0">
                <a:solidFill>
                  <a:srgbClr val="000000"/>
                </a:solidFill>
                <a:effectLst/>
                <a:latin typeface="Nanum Gothic" panose="020B0604020202020204" charset="-127"/>
                <a:ea typeface="Nanum Gothic" panose="020B0604020202020204" charset="-127"/>
              </a:rPr>
              <a:t>Setelah peserta dinyatakan diterima sebagai Peserta Program Magang </a:t>
            </a:r>
            <a:r>
              <a:rPr lang="en-US" sz="1600" dirty="0" err="1">
                <a:solidFill>
                  <a:srgbClr val="000000"/>
                </a:solidFill>
                <a:effectLst/>
                <a:latin typeface="Nanum Gothic" panose="020B0604020202020204" charset="-127"/>
                <a:ea typeface="Nanum Gothic" panose="020B0604020202020204" charset="-127"/>
              </a:rPr>
              <a:t>Kemendikbud</a:t>
            </a:r>
            <a:r>
              <a:rPr lang="en-US" sz="1600" dirty="0">
                <a:solidFill>
                  <a:srgbClr val="000000"/>
                </a:solidFill>
                <a:effectLst/>
                <a:latin typeface="Nanum Gothic" panose="020B0604020202020204" charset="-127"/>
                <a:ea typeface="Nanum Gothic" panose="020B0604020202020204" charset="-127"/>
              </a:rPr>
              <a:t> </a:t>
            </a:r>
            <a:r>
              <a:rPr lang="id-ID" sz="1600" dirty="0">
                <a:solidFill>
                  <a:srgbClr val="000000"/>
                </a:solidFill>
                <a:effectLst/>
                <a:latin typeface="Nanum Gothic" panose="020B0604020202020204" charset="-127"/>
                <a:ea typeface="Nanum Gothic" panose="020B0604020202020204" charset="-127"/>
              </a:rPr>
              <a:t>2021</a:t>
            </a:r>
            <a:r>
              <a:rPr lang="en-ID" sz="1600" dirty="0">
                <a:solidFill>
                  <a:srgbClr val="000000"/>
                </a:solidFill>
                <a:effectLst/>
                <a:latin typeface="Nanum Gothic" panose="020B0604020202020204" charset="-127"/>
                <a:ea typeface="Nanum Gothic" panose="020B0604020202020204" charset="-127"/>
              </a:rPr>
              <a:t>,</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peserta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dilarang</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mengundurkan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diri</a:t>
            </a:r>
            <a:endParaRPr lang="en-ID" sz="1600" dirty="0">
              <a:effectLst/>
              <a:latin typeface="Nanum Gothic" panose="020B0604020202020204" charset="-127"/>
              <a:ea typeface="Nanum Gothic" panose="020B0604020202020204" charset="-127"/>
            </a:endParaRPr>
          </a:p>
          <a:p>
            <a:pPr marL="342900" lvl="0" indent="-342900" algn="just">
              <a:lnSpc>
                <a:spcPts val="1800"/>
              </a:lnSpc>
              <a:buFont typeface="+mj-lt"/>
              <a:buAutoNum type="arabicParenR" startAt="6"/>
              <a:tabLst>
                <a:tab pos="990600" algn="l"/>
              </a:tabLst>
            </a:pPr>
            <a:r>
              <a:rPr lang="en-US" sz="1600" dirty="0" err="1">
                <a:solidFill>
                  <a:srgbClr val="000000"/>
                </a:solidFill>
                <a:effectLst/>
                <a:latin typeface="Nanum Gothic" panose="020B0604020202020204" charset="-127"/>
                <a:ea typeface="Nanum Gothic" panose="020B0604020202020204" charset="-127"/>
              </a:rPr>
              <a:t>Peserta</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Magang</a:t>
            </a:r>
            <a:r>
              <a:rPr lang="en-US" sz="1600" dirty="0">
                <a:solidFill>
                  <a:srgbClr val="000000"/>
                </a:solidFill>
                <a:effectLst/>
                <a:latin typeface="Nanum Gothic" panose="020B0604020202020204" charset="-127"/>
                <a:ea typeface="Nanum Gothic" panose="020B0604020202020204" charset="-127"/>
              </a:rPr>
              <a:t> </a:t>
            </a:r>
            <a:r>
              <a:rPr lang="id-ID" sz="1600" dirty="0">
                <a:solidFill>
                  <a:srgbClr val="000000"/>
                </a:solidFill>
                <a:effectLst/>
                <a:latin typeface="Nanum Gothic" panose="020B0604020202020204" charset="-127"/>
                <a:ea typeface="Nanum Gothic" panose="020B0604020202020204" charset="-127"/>
              </a:rPr>
              <a:t>setelah selesai mengikuti Program Magang:</a:t>
            </a:r>
            <a:endParaRPr lang="en-ID" sz="1600" dirty="0">
              <a:effectLst/>
              <a:latin typeface="Nanum Gothic" panose="020B0604020202020204" charset="-127"/>
              <a:ea typeface="Nanum Gothic" panose="020B0604020202020204" charset="-127"/>
            </a:endParaRPr>
          </a:p>
          <a:p>
            <a:pPr marL="742950" lvl="1" indent="-285750" algn="just">
              <a:lnSpc>
                <a:spcPts val="1800"/>
              </a:lnSpc>
              <a:buFont typeface="+mj-lt"/>
              <a:buAutoNum type="alphaLcPeriod"/>
              <a:tabLst>
                <a:tab pos="1170305" algn="l"/>
              </a:tabLst>
            </a:pPr>
            <a:r>
              <a:rPr lang="id-ID" sz="1600" dirty="0">
                <a:solidFill>
                  <a:srgbClr val="000000"/>
                </a:solidFill>
                <a:effectLst/>
                <a:latin typeface="Nanum Gothic" panose="020B0604020202020204" charset="-127"/>
                <a:ea typeface="Nanum Gothic" panose="020B0604020202020204" charset="-127"/>
              </a:rPr>
              <a:t>Kembali ke PT Pengirim yang bersangkutan </a:t>
            </a:r>
            <a:endParaRPr lang="en-ID" sz="1600" dirty="0">
              <a:effectLst/>
              <a:latin typeface="Nanum Gothic" panose="020B0604020202020204" charset="-127"/>
              <a:ea typeface="Nanum Gothic" panose="020B0604020202020204" charset="-127"/>
            </a:endParaRPr>
          </a:p>
          <a:p>
            <a:pPr marL="742950" lvl="1" indent="-285750" algn="just">
              <a:lnSpc>
                <a:spcPts val="1800"/>
              </a:lnSpc>
              <a:buFont typeface="+mj-lt"/>
              <a:buAutoNum type="alphaLcPeriod"/>
              <a:tabLst>
                <a:tab pos="1170305" algn="l"/>
              </a:tabLst>
            </a:pPr>
            <a:r>
              <a:rPr lang="id-ID" sz="1600" dirty="0">
                <a:solidFill>
                  <a:srgbClr val="000000"/>
                </a:solidFill>
                <a:effectLst/>
                <a:latin typeface="Nanum Gothic" panose="020B0604020202020204" charset="-127"/>
                <a:ea typeface="Nanum Gothic" panose="020B0604020202020204" charset="-127"/>
              </a:rPr>
              <a:t>Menindaklanjuti hasil program magang untuk pengembangan </a:t>
            </a:r>
            <a:r>
              <a:rPr lang="en-US" sz="1600" dirty="0" err="1">
                <a:solidFill>
                  <a:srgbClr val="000000"/>
                </a:solidFill>
                <a:effectLst/>
                <a:latin typeface="Nanum Gothic" panose="020B0604020202020204" charset="-127"/>
                <a:ea typeface="Nanum Gothic" panose="020B0604020202020204" charset="-127"/>
              </a:rPr>
              <a:t>diri</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sendiri</a:t>
            </a:r>
            <a:r>
              <a:rPr lang="en-US" sz="1600" dirty="0">
                <a:solidFill>
                  <a:srgbClr val="000000"/>
                </a:solidFill>
                <a:effectLst/>
                <a:latin typeface="Nanum Gothic" panose="020B0604020202020204" charset="-127"/>
                <a:ea typeface="Nanum Gothic" panose="020B0604020202020204" charset="-127"/>
              </a:rPr>
              <a:t> dan </a:t>
            </a:r>
            <a:r>
              <a:rPr lang="id-ID" sz="1600" dirty="0">
                <a:solidFill>
                  <a:srgbClr val="000000"/>
                </a:solidFill>
                <a:effectLst/>
                <a:latin typeface="Nanum Gothic" panose="020B0604020202020204" charset="-127"/>
                <a:ea typeface="Nanum Gothic" panose="020B0604020202020204" charset="-127"/>
              </a:rPr>
              <a:t>institusinya</a:t>
            </a:r>
            <a:endParaRPr lang="en-ID" sz="1600" dirty="0">
              <a:effectLst/>
              <a:latin typeface="Nanum Gothic" panose="020B0604020202020204" charset="-127"/>
              <a:ea typeface="Nanum Gothic" panose="020B0604020202020204" charset="-127"/>
            </a:endParaRPr>
          </a:p>
          <a:p>
            <a:pPr marL="342900" lvl="0" indent="-342900" algn="just">
              <a:lnSpc>
                <a:spcPts val="1800"/>
              </a:lnSpc>
              <a:buFont typeface="+mj-lt"/>
              <a:buAutoNum type="arabicParenR" startAt="6"/>
              <a:tabLst>
                <a:tab pos="990600" algn="l"/>
                <a:tab pos="1170305" algn="l"/>
              </a:tabLst>
            </a:pPr>
            <a:r>
              <a:rPr lang="en-US" sz="1600" dirty="0" err="1">
                <a:solidFill>
                  <a:srgbClr val="000000"/>
                </a:solidFill>
                <a:effectLst/>
                <a:latin typeface="Nanum Gothic" panose="020B0604020202020204" charset="-127"/>
                <a:ea typeface="Nanum Gothic" panose="020B0604020202020204" charset="-127"/>
              </a:rPr>
              <a:t>Membuat</a:t>
            </a:r>
            <a:r>
              <a:rPr lang="en-US" sz="1600" dirty="0">
                <a:solidFill>
                  <a:srgbClr val="000000"/>
                </a:solidFill>
                <a:effectLst/>
                <a:latin typeface="Nanum Gothic" panose="020B0604020202020204" charset="-127"/>
                <a:ea typeface="Nanum Gothic" panose="020B0604020202020204" charset="-127"/>
              </a:rPr>
              <a:t> tulisan </a:t>
            </a:r>
            <a:r>
              <a:rPr lang="en-US" sz="1600" dirty="0" err="1">
                <a:solidFill>
                  <a:srgbClr val="000000"/>
                </a:solidFill>
                <a:effectLst/>
                <a:latin typeface="Nanum Gothic" panose="020B0604020202020204" charset="-127"/>
                <a:ea typeface="Nanum Gothic" panose="020B0604020202020204" charset="-127"/>
              </a:rPr>
              <a:t>tentang</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motivasi</a:t>
            </a:r>
            <a:r>
              <a:rPr lang="en-US" sz="1600" dirty="0">
                <a:solidFill>
                  <a:srgbClr val="000000"/>
                </a:solidFill>
                <a:effectLst/>
                <a:latin typeface="Nanum Gothic" panose="020B0604020202020204" charset="-127"/>
                <a:ea typeface="Nanum Gothic" panose="020B0604020202020204" charset="-127"/>
              </a:rPr>
              <a:t> dan </a:t>
            </a:r>
            <a:r>
              <a:rPr lang="en-US" sz="1600" dirty="0" err="1">
                <a:solidFill>
                  <a:srgbClr val="000000"/>
                </a:solidFill>
                <a:effectLst/>
                <a:latin typeface="Nanum Gothic" panose="020B0604020202020204" charset="-127"/>
                <a:ea typeface="Nanum Gothic" panose="020B0604020202020204" charset="-127"/>
              </a:rPr>
              <a:t>tindak</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lanjut</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setelah</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mengikuti</a:t>
            </a:r>
            <a:r>
              <a:rPr lang="en-US" sz="1600" dirty="0">
                <a:solidFill>
                  <a:srgbClr val="000000"/>
                </a:solidFill>
                <a:effectLst/>
                <a:latin typeface="Nanum Gothic" panose="020B0604020202020204" charset="-127"/>
                <a:ea typeface="Nanum Gothic" panose="020B0604020202020204" charset="-127"/>
              </a:rPr>
              <a:t> program </a:t>
            </a:r>
            <a:r>
              <a:rPr lang="en-US" sz="1600" dirty="0" err="1">
                <a:solidFill>
                  <a:srgbClr val="000000"/>
                </a:solidFill>
                <a:effectLst/>
                <a:latin typeface="Nanum Gothic" panose="020B0604020202020204" charset="-127"/>
                <a:ea typeface="Nanum Gothic" panose="020B0604020202020204" charset="-127"/>
              </a:rPr>
              <a:t>dosen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magang</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maksimal</a:t>
            </a:r>
            <a:r>
              <a:rPr lang="en-US" sz="1600" dirty="0">
                <a:solidFill>
                  <a:srgbClr val="000000"/>
                </a:solidFill>
                <a:effectLst/>
                <a:latin typeface="Nanum Gothic" panose="020B0604020202020204" charset="-127"/>
                <a:ea typeface="Nanum Gothic" panose="020B0604020202020204" charset="-127"/>
              </a:rPr>
              <a:t> 1 </a:t>
            </a:r>
            <a:r>
              <a:rPr lang="en-US" sz="1600" dirty="0" err="1">
                <a:solidFill>
                  <a:srgbClr val="000000"/>
                </a:solidFill>
                <a:effectLst/>
                <a:latin typeface="Nanum Gothic" panose="020B0604020202020204" charset="-127"/>
                <a:ea typeface="Nanum Gothic" panose="020B0604020202020204" charset="-127"/>
              </a:rPr>
              <a:t>halaman</a:t>
            </a:r>
            <a:r>
              <a:rPr lang="en-US" sz="1600" dirty="0">
                <a:solidFill>
                  <a:srgbClr val="000000"/>
                </a:solidFill>
                <a:effectLst/>
                <a:latin typeface="Nanum Gothic" panose="020B0604020202020204" charset="-127"/>
                <a:ea typeface="Nanum Gothic" panose="020B0604020202020204" charset="-127"/>
              </a:rPr>
              <a:t>. Format </a:t>
            </a:r>
            <a:r>
              <a:rPr lang="en-US" sz="1600" dirty="0" err="1">
                <a:solidFill>
                  <a:srgbClr val="000000"/>
                </a:solidFill>
                <a:effectLst/>
                <a:latin typeface="Nanum Gothic" panose="020B0604020202020204" charset="-127"/>
                <a:ea typeface="Nanum Gothic" panose="020B0604020202020204" charset="-127"/>
              </a:rPr>
              <a:t>terlampir</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lampiran</a:t>
            </a:r>
            <a:r>
              <a:rPr lang="en-US" sz="1600" dirty="0">
                <a:solidFill>
                  <a:srgbClr val="000000"/>
                </a:solidFill>
                <a:effectLst/>
                <a:latin typeface="Nanum Gothic" panose="020B0604020202020204" charset="-127"/>
                <a:ea typeface="Nanum Gothic" panose="020B0604020202020204" charset="-127"/>
              </a:rPr>
              <a:t> 3.)</a:t>
            </a:r>
            <a:endParaRPr lang="en-ID" sz="1600" dirty="0">
              <a:effectLst/>
              <a:latin typeface="Nanum Gothic" panose="020B0604020202020204" charset="-127"/>
              <a:ea typeface="Nanum Gothic" panose="020B0604020202020204" charset="-127"/>
            </a:endParaRPr>
          </a:p>
          <a:p>
            <a:pPr marL="342900" lvl="0" indent="-342900" algn="just">
              <a:lnSpc>
                <a:spcPts val="1800"/>
              </a:lnSpc>
              <a:buFont typeface="+mj-lt"/>
              <a:buAutoNum type="arabicParenR" startAt="6"/>
              <a:tabLst>
                <a:tab pos="990600" algn="l"/>
                <a:tab pos="1170305" algn="l"/>
              </a:tabLst>
            </a:pPr>
            <a:r>
              <a:rPr lang="en-US" sz="1600" dirty="0">
                <a:solidFill>
                  <a:srgbClr val="000000"/>
                </a:solidFill>
                <a:effectLst/>
                <a:latin typeface="Nanum Gothic" panose="020B0604020202020204" charset="-127"/>
                <a:ea typeface="Nanum Gothic" panose="020B0604020202020204" charset="-127"/>
              </a:rPr>
              <a:t>Belum </a:t>
            </a:r>
            <a:r>
              <a:rPr lang="en-US" sz="1600" dirty="0" err="1">
                <a:solidFill>
                  <a:srgbClr val="000000"/>
                </a:solidFill>
                <a:effectLst/>
                <a:latin typeface="Nanum Gothic" panose="020B0604020202020204" charset="-127"/>
                <a:ea typeface="Nanum Gothic" panose="020B0604020202020204" charset="-127"/>
              </a:rPr>
              <a:t>pernah</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mengikuti</a:t>
            </a:r>
            <a:r>
              <a:rPr lang="en-US" sz="1600" dirty="0">
                <a:solidFill>
                  <a:srgbClr val="000000"/>
                </a:solidFill>
                <a:effectLst/>
                <a:latin typeface="Nanum Gothic" panose="020B0604020202020204" charset="-127"/>
                <a:ea typeface="Nanum Gothic" panose="020B0604020202020204" charset="-127"/>
              </a:rPr>
              <a:t> Program </a:t>
            </a:r>
            <a:r>
              <a:rPr lang="en-US" sz="1600" dirty="0" err="1">
                <a:solidFill>
                  <a:srgbClr val="000000"/>
                </a:solidFill>
                <a:effectLst/>
                <a:latin typeface="Nanum Gothic" panose="020B0604020202020204" charset="-127"/>
                <a:ea typeface="Nanum Gothic" panose="020B0604020202020204" charset="-127"/>
              </a:rPr>
              <a:t>Magang</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Dosen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sebelumnya</a:t>
            </a:r>
            <a:r>
              <a:rPr lang="en-US" sz="1600" dirty="0">
                <a:solidFill>
                  <a:srgbClr val="000000"/>
                </a:solidFill>
                <a:effectLst/>
                <a:latin typeface="Nanum Gothic" panose="020B0604020202020204" charset="-127"/>
                <a:ea typeface="Nanum Gothic" panose="020B0604020202020204" charset="-127"/>
              </a:rPr>
              <a:t>.</a:t>
            </a:r>
            <a:endParaRPr lang="en-ID" sz="1600" dirty="0">
              <a:effectLst/>
              <a:latin typeface="Nanum Gothic" panose="020B0604020202020204" charset="-127"/>
              <a:ea typeface="Nanum Gothic" panose="020B0604020202020204" charset="-127"/>
            </a:endParaRPr>
          </a:p>
        </p:txBody>
      </p:sp>
      <p:pic>
        <p:nvPicPr>
          <p:cNvPr id="5" name="Picture 4"/>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94" name="Google Shape;394;p39"/>
          <p:cNvSpPr txBox="1">
            <a:spLocks noGrp="1"/>
          </p:cNvSpPr>
          <p:nvPr>
            <p:ph type="title"/>
          </p:nvPr>
        </p:nvSpPr>
        <p:spPr>
          <a:xfrm>
            <a:off x="1207600" y="115553"/>
            <a:ext cx="9776800" cy="725200"/>
          </a:xfrm>
          <a:prstGeom prst="rect">
            <a:avLst/>
          </a:prstGeom>
        </p:spPr>
        <p:txBody>
          <a:bodyPr spcFirstLastPara="1" wrap="square" lIns="121900" tIns="121900" rIns="121900" bIns="121900" anchor="t" anchorCtr="0">
            <a:noAutofit/>
          </a:bodyPr>
          <a:lstStyle/>
          <a:p>
            <a:r>
              <a:rPr lang="id-ID" dirty="0"/>
              <a:t>MATERI PROGRAM MAGANG</a:t>
            </a:r>
            <a:endParaRPr dirty="0"/>
          </a:p>
        </p:txBody>
      </p:sp>
      <p:sp>
        <p:nvSpPr>
          <p:cNvPr id="396" name="Google Shape;396;p39"/>
          <p:cNvSpPr txBox="1">
            <a:spLocks noGrp="1"/>
          </p:cNvSpPr>
          <p:nvPr>
            <p:ph type="subTitle" idx="2"/>
          </p:nvPr>
        </p:nvSpPr>
        <p:spPr>
          <a:xfrm>
            <a:off x="3947171" y="979876"/>
            <a:ext cx="4371974" cy="770000"/>
          </a:xfrm>
          <a:prstGeom prst="rect">
            <a:avLst/>
          </a:prstGeom>
        </p:spPr>
        <p:txBody>
          <a:bodyPr spcFirstLastPara="1" wrap="square" lIns="121900" tIns="121900" rIns="121900" bIns="121900" anchor="t" anchorCtr="0">
            <a:noAutofit/>
          </a:bodyPr>
          <a:lstStyle/>
          <a:p>
            <a:pPr marL="0" indent="0">
              <a:spcAft>
                <a:spcPts val="2133"/>
              </a:spcAft>
            </a:pPr>
            <a:r>
              <a:rPr lang="id-ID" sz="2000" b="1" dirty="0"/>
              <a:t>Pengelolaan Perguruan Tinggi</a:t>
            </a:r>
            <a:endParaRPr sz="2000" b="1" dirty="0"/>
          </a:p>
        </p:txBody>
      </p:sp>
      <p:sp>
        <p:nvSpPr>
          <p:cNvPr id="55" name="Google Shape;396;p39">
            <a:extLst>
              <a:ext uri="{FF2B5EF4-FFF2-40B4-BE49-F238E27FC236}">
                <a16:creationId xmlns:a16="http://schemas.microsoft.com/office/drawing/2014/main" id="{07DE1AD7-44CA-460C-96B1-01FA581B2A9F}"/>
              </a:ext>
            </a:extLst>
          </p:cNvPr>
          <p:cNvSpPr txBox="1">
            <a:spLocks/>
          </p:cNvSpPr>
          <p:nvPr/>
        </p:nvSpPr>
        <p:spPr>
          <a:xfrm>
            <a:off x="7835150" y="2706667"/>
            <a:ext cx="3716746" cy="6176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ctr"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spcAft>
                <a:spcPts val="2133"/>
              </a:spcAft>
            </a:pPr>
            <a:r>
              <a:rPr lang="id-ID" sz="2000" b="1" kern="0" dirty="0"/>
              <a:t>Pendidikan Pengajaran</a:t>
            </a:r>
          </a:p>
        </p:txBody>
      </p:sp>
      <p:sp>
        <p:nvSpPr>
          <p:cNvPr id="56" name="Google Shape;396;p39">
            <a:extLst>
              <a:ext uri="{FF2B5EF4-FFF2-40B4-BE49-F238E27FC236}">
                <a16:creationId xmlns:a16="http://schemas.microsoft.com/office/drawing/2014/main" id="{3CECE53F-8650-49B6-A3DB-661BF94C13E1}"/>
              </a:ext>
            </a:extLst>
          </p:cNvPr>
          <p:cNvSpPr txBox="1">
            <a:spLocks/>
          </p:cNvSpPr>
          <p:nvPr/>
        </p:nvSpPr>
        <p:spPr>
          <a:xfrm>
            <a:off x="7454150" y="4648781"/>
            <a:ext cx="2108950" cy="6176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ctr"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spcAft>
                <a:spcPts val="2133"/>
              </a:spcAft>
            </a:pPr>
            <a:r>
              <a:rPr lang="id-ID" sz="2000" b="1" kern="0" dirty="0"/>
              <a:t>Penelitian</a:t>
            </a:r>
          </a:p>
        </p:txBody>
      </p:sp>
      <p:sp>
        <p:nvSpPr>
          <p:cNvPr id="57" name="Google Shape;396;p39">
            <a:extLst>
              <a:ext uri="{FF2B5EF4-FFF2-40B4-BE49-F238E27FC236}">
                <a16:creationId xmlns:a16="http://schemas.microsoft.com/office/drawing/2014/main" id="{8969F894-50EA-4331-B53D-C783480BFB75}"/>
              </a:ext>
            </a:extLst>
          </p:cNvPr>
          <p:cNvSpPr txBox="1">
            <a:spLocks/>
          </p:cNvSpPr>
          <p:nvPr/>
        </p:nvSpPr>
        <p:spPr>
          <a:xfrm>
            <a:off x="535455" y="4648781"/>
            <a:ext cx="3905250" cy="6176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ctr"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spcAft>
                <a:spcPts val="2133"/>
              </a:spcAft>
            </a:pPr>
            <a:r>
              <a:rPr lang="id-ID" sz="2000" b="1" kern="0" dirty="0"/>
              <a:t>Pengabdian pada Masyarakat</a:t>
            </a:r>
          </a:p>
        </p:txBody>
      </p:sp>
      <p:sp>
        <p:nvSpPr>
          <p:cNvPr id="58" name="Google Shape;396;p39">
            <a:extLst>
              <a:ext uri="{FF2B5EF4-FFF2-40B4-BE49-F238E27FC236}">
                <a16:creationId xmlns:a16="http://schemas.microsoft.com/office/drawing/2014/main" id="{20CDAED5-1820-417E-BD24-EEFCD66E1F10}"/>
              </a:ext>
            </a:extLst>
          </p:cNvPr>
          <p:cNvSpPr txBox="1">
            <a:spLocks/>
          </p:cNvSpPr>
          <p:nvPr/>
        </p:nvSpPr>
        <p:spPr>
          <a:xfrm>
            <a:off x="213739" y="2689420"/>
            <a:ext cx="3905250" cy="901535"/>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ctr"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ctr"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spcAft>
                <a:spcPts val="2133"/>
              </a:spcAft>
            </a:pPr>
            <a:r>
              <a:rPr lang="id-ID" sz="2000" b="1" kern="0" dirty="0"/>
              <a:t>Pengembangan Kerjasama antar Lembaga</a:t>
            </a:r>
          </a:p>
        </p:txBody>
      </p:sp>
      <p:grpSp>
        <p:nvGrpSpPr>
          <p:cNvPr id="28" name="Group 27">
            <a:extLst>
              <a:ext uri="{FF2B5EF4-FFF2-40B4-BE49-F238E27FC236}">
                <a16:creationId xmlns:a16="http://schemas.microsoft.com/office/drawing/2014/main" id="{D9DC7AAD-F45B-466A-9285-FED0FD775EBE}"/>
              </a:ext>
            </a:extLst>
          </p:cNvPr>
          <p:cNvGrpSpPr/>
          <p:nvPr/>
        </p:nvGrpSpPr>
        <p:grpSpPr>
          <a:xfrm>
            <a:off x="4229015" y="1532123"/>
            <a:ext cx="3851887" cy="3768377"/>
            <a:chOff x="4229015" y="1532123"/>
            <a:chExt cx="3851887" cy="3768377"/>
          </a:xfrm>
        </p:grpSpPr>
        <p:sp>
          <p:nvSpPr>
            <p:cNvPr id="369" name="Google Shape;369;p39"/>
            <p:cNvSpPr/>
            <p:nvPr/>
          </p:nvSpPr>
          <p:spPr>
            <a:xfrm>
              <a:off x="4229015" y="2630467"/>
              <a:ext cx="781600" cy="7700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1" name="Google Shape;371;p39"/>
            <p:cNvSpPr/>
            <p:nvPr/>
          </p:nvSpPr>
          <p:spPr>
            <a:xfrm>
              <a:off x="7299302" y="2630467"/>
              <a:ext cx="781600" cy="7700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2" name="Google Shape;372;p39"/>
            <p:cNvSpPr/>
            <p:nvPr/>
          </p:nvSpPr>
          <p:spPr>
            <a:xfrm>
              <a:off x="6792948" y="4530500"/>
              <a:ext cx="781600" cy="7700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8" name="Google Shape;378;p39"/>
            <p:cNvSpPr/>
            <p:nvPr/>
          </p:nvSpPr>
          <p:spPr>
            <a:xfrm>
              <a:off x="5637358" y="3192071"/>
              <a:ext cx="991600" cy="976800"/>
            </a:xfrm>
            <a:prstGeom prst="ellipse">
              <a:avLst/>
            </a:pr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369;p39">
              <a:extLst>
                <a:ext uri="{FF2B5EF4-FFF2-40B4-BE49-F238E27FC236}">
                  <a16:creationId xmlns:a16="http://schemas.microsoft.com/office/drawing/2014/main" id="{009CBA7B-BAF5-475C-958D-BEABD2BD3C2E}"/>
                </a:ext>
              </a:extLst>
            </p:cNvPr>
            <p:cNvSpPr/>
            <p:nvPr/>
          </p:nvSpPr>
          <p:spPr>
            <a:xfrm>
              <a:off x="4617454" y="4530500"/>
              <a:ext cx="781600" cy="7700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369;p39">
              <a:extLst>
                <a:ext uri="{FF2B5EF4-FFF2-40B4-BE49-F238E27FC236}">
                  <a16:creationId xmlns:a16="http://schemas.microsoft.com/office/drawing/2014/main" id="{E63F426E-3592-4C86-9755-7F0C2E66BB7E}"/>
                </a:ext>
              </a:extLst>
            </p:cNvPr>
            <p:cNvSpPr/>
            <p:nvPr/>
          </p:nvSpPr>
          <p:spPr>
            <a:xfrm>
              <a:off x="5742358" y="1532123"/>
              <a:ext cx="781600" cy="7700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17" name="Straight Connector 16">
              <a:extLst>
                <a:ext uri="{FF2B5EF4-FFF2-40B4-BE49-F238E27FC236}">
                  <a16:creationId xmlns:a16="http://schemas.microsoft.com/office/drawing/2014/main" id="{1C873C71-0AA9-4A15-BD86-6B1A50926560}"/>
                </a:ext>
              </a:extLst>
            </p:cNvPr>
            <p:cNvCxnSpPr>
              <a:stCxn id="378" idx="0"/>
              <a:endCxn id="40" idx="4"/>
            </p:cNvCxnSpPr>
            <p:nvPr/>
          </p:nvCxnSpPr>
          <p:spPr>
            <a:xfrm flipV="1">
              <a:off x="6133158" y="2302123"/>
              <a:ext cx="0" cy="889948"/>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86D654C-BE44-4FC9-AE67-518BADF8FE0C}"/>
                </a:ext>
              </a:extLst>
            </p:cNvPr>
            <p:cNvCxnSpPr>
              <a:cxnSpLocks/>
              <a:stCxn id="378" idx="7"/>
              <a:endCxn id="371" idx="2"/>
            </p:cNvCxnSpPr>
            <p:nvPr/>
          </p:nvCxnSpPr>
          <p:spPr>
            <a:xfrm flipV="1">
              <a:off x="6483742" y="3015467"/>
              <a:ext cx="815560" cy="319653"/>
            </a:xfrm>
            <a:prstGeom prst="line">
              <a:avLst/>
            </a:prstGeom>
            <a:ln w="28575">
              <a:solidFill>
                <a:schemeClr val="bg2"/>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F1E6499B-0213-4B8B-8685-FD96EEC9C605}"/>
                </a:ext>
              </a:extLst>
            </p:cNvPr>
            <p:cNvCxnSpPr>
              <a:stCxn id="378" idx="1"/>
              <a:endCxn id="369" idx="6"/>
            </p:cNvCxnSpPr>
            <p:nvPr/>
          </p:nvCxnSpPr>
          <p:spPr>
            <a:xfrm flipH="1" flipV="1">
              <a:off x="5010615" y="3015467"/>
              <a:ext cx="771959" cy="319653"/>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6B522FA-6E70-4155-9ADF-2AE06EAD10F2}"/>
                </a:ext>
              </a:extLst>
            </p:cNvPr>
            <p:cNvCxnSpPr>
              <a:stCxn id="378" idx="3"/>
              <a:endCxn id="39" idx="7"/>
            </p:cNvCxnSpPr>
            <p:nvPr/>
          </p:nvCxnSpPr>
          <p:spPr>
            <a:xfrm flipH="1">
              <a:off x="5284591" y="4025822"/>
              <a:ext cx="497983" cy="617442"/>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BC9BD35-B73C-4EB1-A1FB-0D97565BD16E}"/>
                </a:ext>
              </a:extLst>
            </p:cNvPr>
            <p:cNvCxnSpPr>
              <a:stCxn id="378" idx="5"/>
              <a:endCxn id="372" idx="1"/>
            </p:cNvCxnSpPr>
            <p:nvPr/>
          </p:nvCxnSpPr>
          <p:spPr>
            <a:xfrm>
              <a:off x="6483742" y="4025822"/>
              <a:ext cx="423669" cy="617442"/>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pic>
        <p:nvPicPr>
          <p:cNvPr id="21" name="Picture 20"/>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6"/>
        <p:cNvGrpSpPr/>
        <p:nvPr/>
      </p:nvGrpSpPr>
      <p:grpSpPr>
        <a:xfrm>
          <a:off x="0" y="0"/>
          <a:ext cx="0" cy="0"/>
          <a:chOff x="0" y="0"/>
          <a:chExt cx="0" cy="0"/>
        </a:xfrm>
      </p:grpSpPr>
      <p:sp>
        <p:nvSpPr>
          <p:cNvPr id="1167" name="Google Shape;1167;p45"/>
          <p:cNvSpPr/>
          <p:nvPr/>
        </p:nvSpPr>
        <p:spPr>
          <a:xfrm>
            <a:off x="0" y="2054533"/>
            <a:ext cx="4849200" cy="1095600"/>
          </a:xfrm>
          <a:prstGeom prst="rect">
            <a:avLst/>
          </a:pr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69" name="Google Shape;1169;p45"/>
          <p:cNvSpPr txBox="1">
            <a:spLocks noGrp="1"/>
          </p:cNvSpPr>
          <p:nvPr>
            <p:ph type="subTitle" idx="4294967295"/>
          </p:nvPr>
        </p:nvSpPr>
        <p:spPr>
          <a:xfrm>
            <a:off x="1046216" y="2317400"/>
            <a:ext cx="4849199" cy="3821200"/>
          </a:xfrm>
          <a:prstGeom prst="rect">
            <a:avLst/>
          </a:prstGeom>
        </p:spPr>
        <p:txBody>
          <a:bodyPr spcFirstLastPara="1" wrap="square" lIns="121900" tIns="121900" rIns="121900" bIns="121900" anchor="t" anchorCtr="0">
            <a:noAutofit/>
          </a:bodyPr>
          <a:lstStyle/>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Administrasi Pendidikan</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Pengelolaan Kegiatan Kemahasiswaan</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Pengelolaan Keuangan</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Pengkajian dan Pengembangan Akademik</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Pengelolaan Sistem Informasi</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Pengelolaan </a:t>
            </a:r>
            <a:r>
              <a:rPr lang="en-US" kern="1200" dirty="0" err="1">
                <a:solidFill>
                  <a:srgbClr val="000000"/>
                </a:solidFill>
                <a:effectLst/>
                <a:latin typeface="Nanum Gothic" panose="020B0604020202020204" charset="-127"/>
                <a:ea typeface="Nanum Gothic" panose="020B0604020202020204" charset="-127"/>
              </a:rPr>
              <a:t>Perpustakaan</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Pengelolaan Fasilitas dan Properti</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Pengelolaan </a:t>
            </a:r>
            <a:r>
              <a:rPr lang="en-US" kern="1200" dirty="0">
                <a:solidFill>
                  <a:srgbClr val="000000"/>
                </a:solidFill>
                <a:effectLst/>
                <a:latin typeface="Nanum Gothic" panose="020B0604020202020204" charset="-127"/>
                <a:ea typeface="Nanum Gothic" panose="020B0604020202020204" charset="-127"/>
              </a:rPr>
              <a:t>Sarana </a:t>
            </a:r>
            <a:r>
              <a:rPr lang="en-US" kern="1200" dirty="0" err="1">
                <a:solidFill>
                  <a:srgbClr val="000000"/>
                </a:solidFill>
                <a:effectLst/>
                <a:latin typeface="Nanum Gothic" panose="020B0604020202020204" charset="-127"/>
                <a:ea typeface="Nanum Gothic" panose="020B0604020202020204" charset="-127"/>
              </a:rPr>
              <a:t>Olahraga</a:t>
            </a:r>
            <a:endParaRPr lang="en-ID"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571500" algn="l"/>
                <a:tab pos="740410" algn="l"/>
              </a:tabLst>
            </a:pPr>
            <a:r>
              <a:rPr lang="id-ID" kern="1200" dirty="0">
                <a:solidFill>
                  <a:srgbClr val="000000"/>
                </a:solidFill>
                <a:effectLst/>
                <a:latin typeface="Nanum Gothic" panose="020B0604020202020204" charset="-127"/>
                <a:ea typeface="Nanum Gothic" panose="020B0604020202020204" charset="-127"/>
              </a:rPr>
              <a:t>Pengelolaan Klinik/Layanan </a:t>
            </a:r>
            <a:r>
              <a:rPr lang="en-US" kern="1200" dirty="0">
                <a:solidFill>
                  <a:srgbClr val="000000"/>
                </a:solidFill>
                <a:effectLst/>
                <a:latin typeface="Nanum Gothic" panose="020B0604020202020204" charset="-127"/>
                <a:ea typeface="Nanum Gothic" panose="020B0604020202020204" charset="-127"/>
              </a:rPr>
              <a:t>Kesehatan</a:t>
            </a:r>
            <a:endParaRPr dirty="0">
              <a:latin typeface="Nanum Gothic" panose="020B0604020202020204" charset="-127"/>
              <a:ea typeface="Nanum Gothic" panose="020B0604020202020204" charset="-127"/>
            </a:endParaRPr>
          </a:p>
        </p:txBody>
      </p:sp>
      <p:sp>
        <p:nvSpPr>
          <p:cNvPr id="3" name="Title 2">
            <a:extLst>
              <a:ext uri="{FF2B5EF4-FFF2-40B4-BE49-F238E27FC236}">
                <a16:creationId xmlns:a16="http://schemas.microsoft.com/office/drawing/2014/main" id="{786A30EE-A1F8-4131-88BA-6F33EB9FF987}"/>
              </a:ext>
            </a:extLst>
          </p:cNvPr>
          <p:cNvSpPr>
            <a:spLocks noGrp="1"/>
          </p:cNvSpPr>
          <p:nvPr>
            <p:ph type="title"/>
          </p:nvPr>
        </p:nvSpPr>
        <p:spPr>
          <a:xfrm>
            <a:off x="-2126323" y="1422367"/>
            <a:ext cx="10290000" cy="763600"/>
          </a:xfrm>
        </p:spPr>
        <p:txBody>
          <a:bodyPr/>
          <a:lstStyle/>
          <a:p>
            <a:r>
              <a:rPr lang="id-ID" sz="2400" b="1" dirty="0">
                <a:solidFill>
                  <a:srgbClr val="002060"/>
                </a:solidFill>
              </a:rPr>
              <a:t>Pengelolaan perguruan tinggi, seperti :</a:t>
            </a:r>
            <a:endParaRPr lang="en-ID" sz="2400" b="1" dirty="0">
              <a:solidFill>
                <a:srgbClr val="002060"/>
              </a:solidFill>
            </a:endParaRPr>
          </a:p>
        </p:txBody>
      </p:sp>
      <p:sp>
        <p:nvSpPr>
          <p:cNvPr id="9" name="Google Shape;1169;p45">
            <a:extLst>
              <a:ext uri="{FF2B5EF4-FFF2-40B4-BE49-F238E27FC236}">
                <a16:creationId xmlns:a16="http://schemas.microsoft.com/office/drawing/2014/main" id="{A00750D3-D023-46D8-9EDC-50E0B2DED6F2}"/>
              </a:ext>
            </a:extLst>
          </p:cNvPr>
          <p:cNvSpPr txBox="1">
            <a:spLocks/>
          </p:cNvSpPr>
          <p:nvPr/>
        </p:nvSpPr>
        <p:spPr>
          <a:xfrm>
            <a:off x="6096000" y="2317400"/>
            <a:ext cx="4849199" cy="38212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1pPr>
            <a:lvl2pPr marL="914400" marR="0" lvl="1"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2pPr>
            <a:lvl3pPr marL="1371600" marR="0" lvl="2"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3pPr>
            <a:lvl4pPr marL="1828800" marR="0" lvl="3"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4pPr>
            <a:lvl5pPr marL="2286000" marR="0" lvl="4"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5pPr>
            <a:lvl6pPr marL="2743200" marR="0" lvl="5"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6pPr>
            <a:lvl7pPr marL="3200400" marR="0" lvl="6"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7pPr>
            <a:lvl8pPr marL="3657600" marR="0" lvl="7"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8pPr>
            <a:lvl9pPr marL="4114800" marR="0" lvl="8"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9pPr>
          </a:lstStyle>
          <a:p>
            <a:pPr marL="469900" lvl="0" indent="-342900">
              <a:lnSpc>
                <a:spcPct val="150000"/>
              </a:lnSpc>
              <a:buFont typeface="+mj-lt"/>
              <a:buAutoNum type="alphaLcPeriod" startAt="10"/>
              <a:tabLst>
                <a:tab pos="571500" algn="l"/>
                <a:tab pos="740410" algn="l"/>
              </a:tabLst>
            </a:pPr>
            <a:r>
              <a:rPr lang="id-ID" sz="1600" kern="1200" dirty="0">
                <a:solidFill>
                  <a:srgbClr val="000000"/>
                </a:solidFill>
                <a:effectLst/>
                <a:latin typeface="Nanum Gothic" panose="020B0604020202020204" charset="-127"/>
                <a:ea typeface="Nanum Gothic" panose="020B0604020202020204" charset="-127"/>
              </a:rPr>
              <a:t>Pengelolaan Keamanan</a:t>
            </a:r>
            <a:endParaRPr lang="en-ID" sz="1600" dirty="0">
              <a:effectLst/>
              <a:latin typeface="Nanum Gothic" panose="020B0604020202020204" charset="-127"/>
              <a:ea typeface="Nanum Gothic" panose="020B0604020202020204" charset="-127"/>
            </a:endParaRPr>
          </a:p>
          <a:p>
            <a:pPr marL="469900" lvl="0" indent="-342900">
              <a:lnSpc>
                <a:spcPct val="150000"/>
              </a:lnSpc>
              <a:buFont typeface="+mj-lt"/>
              <a:buAutoNum type="alphaLcPeriod" startAt="10"/>
              <a:tabLst>
                <a:tab pos="571500" algn="l"/>
                <a:tab pos="740410" algn="l"/>
              </a:tabLst>
            </a:pPr>
            <a:r>
              <a:rPr lang="id-ID" sz="1600" kern="1200" dirty="0">
                <a:solidFill>
                  <a:srgbClr val="000000"/>
                </a:solidFill>
                <a:effectLst/>
                <a:latin typeface="Nanum Gothic" panose="020B0604020202020204" charset="-127"/>
                <a:ea typeface="Nanum Gothic" panose="020B0604020202020204" charset="-127"/>
              </a:rPr>
              <a:t>Pengelolaan Kebersihan</a:t>
            </a:r>
            <a:endParaRPr lang="en-ID" sz="1600" dirty="0">
              <a:effectLst/>
              <a:latin typeface="Nanum Gothic" panose="020B0604020202020204" charset="-127"/>
              <a:ea typeface="Nanum Gothic" panose="020B0604020202020204" charset="-127"/>
            </a:endParaRPr>
          </a:p>
          <a:p>
            <a:pPr marL="469900" lvl="0" indent="-342900">
              <a:lnSpc>
                <a:spcPct val="150000"/>
              </a:lnSpc>
              <a:buFont typeface="+mj-lt"/>
              <a:buAutoNum type="alphaLcPeriod" startAt="10"/>
              <a:tabLst>
                <a:tab pos="571500" algn="l"/>
                <a:tab pos="740410" algn="l"/>
              </a:tabLst>
            </a:pPr>
            <a:r>
              <a:rPr lang="en-US" sz="1600" kern="1200" dirty="0" err="1">
                <a:solidFill>
                  <a:srgbClr val="000000"/>
                </a:solidFill>
                <a:effectLst/>
                <a:latin typeface="Nanum Gothic" panose="020B0604020202020204" charset="-127"/>
                <a:ea typeface="Nanum Gothic" panose="020B0604020202020204" charset="-127"/>
              </a:rPr>
              <a:t>Sistem</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Penjaminan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Mutu</a:t>
            </a:r>
            <a:r>
              <a:rPr lang="en-US" sz="1600" kern="1200" dirty="0">
                <a:solidFill>
                  <a:srgbClr val="000000"/>
                </a:solidFill>
                <a:effectLst/>
                <a:latin typeface="Nanum Gothic" panose="020B0604020202020204" charset="-127"/>
                <a:ea typeface="Nanum Gothic" panose="020B0604020202020204" charset="-127"/>
              </a:rPr>
              <a:t> Internal (SPMI)</a:t>
            </a:r>
            <a:endParaRPr lang="en-ID" sz="1600" dirty="0">
              <a:effectLst/>
              <a:latin typeface="Nanum Gothic" panose="020B0604020202020204" charset="-127"/>
              <a:ea typeface="Nanum Gothic" panose="020B0604020202020204" charset="-127"/>
            </a:endParaRPr>
          </a:p>
          <a:p>
            <a:pPr marL="469900" lvl="0" indent="-342900">
              <a:lnSpc>
                <a:spcPct val="150000"/>
              </a:lnSpc>
              <a:buFont typeface="+mj-lt"/>
              <a:buAutoNum type="alphaLcPeriod" startAt="10"/>
              <a:tabLst>
                <a:tab pos="571500" algn="l"/>
                <a:tab pos="740410" algn="l"/>
              </a:tabLst>
            </a:pPr>
            <a:r>
              <a:rPr lang="en-US" sz="1600" kern="1200" dirty="0" err="1">
                <a:solidFill>
                  <a:srgbClr val="000000"/>
                </a:solidFill>
                <a:effectLst/>
                <a:latin typeface="Nanum Gothic" panose="020B0604020202020204" charset="-127"/>
                <a:ea typeface="Nanum Gothic" panose="020B0604020202020204" charset="-127"/>
              </a:rPr>
              <a:t>Sistem</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Penjaminan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Mutu</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Eksternal</a:t>
            </a:r>
            <a:r>
              <a:rPr lang="en-US" sz="1600" kern="1200" dirty="0">
                <a:solidFill>
                  <a:srgbClr val="000000"/>
                </a:solidFill>
                <a:effectLst/>
                <a:latin typeface="Nanum Gothic" panose="020B0604020202020204" charset="-127"/>
                <a:ea typeface="Nanum Gothic" panose="020B0604020202020204" charset="-127"/>
              </a:rPr>
              <a:t> (SPME)/</a:t>
            </a:r>
            <a:r>
              <a:rPr lang="en-US" sz="1600" kern="1200" dirty="0" err="1">
                <a:solidFill>
                  <a:srgbClr val="000000"/>
                </a:solidFill>
                <a:effectLst/>
                <a:latin typeface="Nanum Gothic" panose="020B0604020202020204" charset="-127"/>
                <a:ea typeface="Nanum Gothic" panose="020B0604020202020204" charset="-127"/>
              </a:rPr>
              <a:t>Akreditasi</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Perguruan</a:t>
            </a:r>
            <a:r>
              <a:rPr lang="en-US" sz="1600" kern="1200" dirty="0">
                <a:solidFill>
                  <a:srgbClr val="000000"/>
                </a:solidFill>
                <a:effectLst/>
                <a:latin typeface="Nanum Gothic" panose="020B0604020202020204" charset="-127"/>
                <a:ea typeface="Nanum Gothic" panose="020B0604020202020204" charset="-127"/>
              </a:rPr>
              <a:t> Tinggi</a:t>
            </a:r>
            <a:endParaRPr lang="en-ID" sz="1600" dirty="0">
              <a:effectLst/>
              <a:latin typeface="Nanum Gothic" panose="020B0604020202020204" charset="-127"/>
              <a:ea typeface="Nanum Gothic" panose="020B0604020202020204" charset="-127"/>
            </a:endParaRPr>
          </a:p>
          <a:p>
            <a:pPr marL="469900" lvl="0" indent="-342900">
              <a:lnSpc>
                <a:spcPct val="150000"/>
              </a:lnSpc>
              <a:buFont typeface="+mj-lt"/>
              <a:buAutoNum type="alphaLcPeriod" startAt="10"/>
              <a:tabLst>
                <a:tab pos="571500" algn="l"/>
                <a:tab pos="740410" algn="l"/>
              </a:tabLst>
            </a:pPr>
            <a:r>
              <a:rPr lang="en-US" sz="1600" kern="1200" dirty="0">
                <a:solidFill>
                  <a:srgbClr val="000000"/>
                </a:solidFill>
                <a:effectLst/>
                <a:latin typeface="Nanum Gothic" panose="020B0604020202020204" charset="-127"/>
                <a:ea typeface="Nanum Gothic" panose="020B0604020202020204" charset="-127"/>
              </a:rPr>
              <a:t>SOTK dan </a:t>
            </a:r>
            <a:r>
              <a:rPr lang="en-US" sz="1600" kern="1200" dirty="0" err="1">
                <a:solidFill>
                  <a:srgbClr val="000000"/>
                </a:solidFill>
                <a:effectLst/>
                <a:latin typeface="Nanum Gothic" panose="020B0604020202020204" charset="-127"/>
                <a:ea typeface="Nanum Gothic" panose="020B0604020202020204" charset="-127"/>
              </a:rPr>
              <a:t>Pelaksanaannya</a:t>
            </a:r>
            <a:endParaRPr lang="en-US" sz="1600" kern="1200" dirty="0">
              <a:solidFill>
                <a:srgbClr val="000000"/>
              </a:solidFill>
              <a:effectLst/>
              <a:latin typeface="Nanum Gothic" panose="020B0604020202020204" charset="-127"/>
              <a:ea typeface="Nanum Gothic" panose="020B0604020202020204" charset="-127"/>
            </a:endParaRPr>
          </a:p>
          <a:p>
            <a:pPr marL="469900" lvl="0" indent="-342900">
              <a:lnSpc>
                <a:spcPct val="150000"/>
              </a:lnSpc>
              <a:buFont typeface="+mj-lt"/>
              <a:buAutoNum type="alphaLcPeriod" startAt="10"/>
              <a:tabLst>
                <a:tab pos="571500" algn="l"/>
                <a:tab pos="740410" algn="l"/>
              </a:tabLst>
            </a:pPr>
            <a:r>
              <a:rPr lang="en-ID" dirty="0" err="1">
                <a:solidFill>
                  <a:srgbClr val="000000"/>
                </a:solidFill>
                <a:latin typeface="Nanum Gothic" panose="020B0604020202020204" charset="-127"/>
                <a:ea typeface="Nanum Gothic" panose="020B0604020202020204" charset="-127"/>
              </a:rPr>
              <a:t>Dst</a:t>
            </a:r>
            <a:r>
              <a:rPr lang="en-ID" dirty="0">
                <a:solidFill>
                  <a:srgbClr val="000000"/>
                </a:solidFill>
                <a:latin typeface="Nanum Gothic" panose="020B0604020202020204" charset="-127"/>
                <a:ea typeface="Nanum Gothic" panose="020B0604020202020204" charset="-127"/>
              </a:rPr>
              <a:t>.</a:t>
            </a:r>
            <a:endParaRPr lang="en-US" dirty="0">
              <a:solidFill>
                <a:srgbClr val="000000"/>
              </a:solidFill>
              <a:latin typeface="Nanum Gothic" panose="020B0604020202020204" charset="-127"/>
              <a:ea typeface="Nanum Gothic" panose="020B0604020202020204" charset="-127"/>
            </a:endParaRPr>
          </a:p>
        </p:txBody>
      </p:sp>
      <p:pic>
        <p:nvPicPr>
          <p:cNvPr id="6" name="Picture 5"/>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2"/>
        <p:cNvGrpSpPr/>
        <p:nvPr/>
      </p:nvGrpSpPr>
      <p:grpSpPr>
        <a:xfrm>
          <a:off x="0" y="0"/>
          <a:ext cx="0" cy="0"/>
          <a:chOff x="0" y="0"/>
          <a:chExt cx="0" cy="0"/>
        </a:xfrm>
      </p:grpSpPr>
      <p:sp>
        <p:nvSpPr>
          <p:cNvPr id="1214" name="Google Shape;1214;p48"/>
          <p:cNvSpPr/>
          <p:nvPr/>
        </p:nvSpPr>
        <p:spPr>
          <a:xfrm>
            <a:off x="10998000" y="3622333"/>
            <a:ext cx="857600" cy="3235600"/>
          </a:xfrm>
          <a:prstGeom prst="rect">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1" name="Title 2">
            <a:extLst>
              <a:ext uri="{FF2B5EF4-FFF2-40B4-BE49-F238E27FC236}">
                <a16:creationId xmlns:a16="http://schemas.microsoft.com/office/drawing/2014/main" id="{CCC9D6B6-1F77-4169-8B2D-FEB48ECE009D}"/>
              </a:ext>
            </a:extLst>
          </p:cNvPr>
          <p:cNvSpPr>
            <a:spLocks noGrp="1"/>
          </p:cNvSpPr>
          <p:nvPr>
            <p:ph type="title"/>
          </p:nvPr>
        </p:nvSpPr>
        <p:spPr>
          <a:xfrm>
            <a:off x="78658" y="743940"/>
            <a:ext cx="6017342" cy="763600"/>
          </a:xfrm>
        </p:spPr>
        <p:txBody>
          <a:bodyPr/>
          <a:lstStyle/>
          <a:p>
            <a:r>
              <a:rPr lang="sv-SE" sz="2400" b="1" dirty="0">
                <a:solidFill>
                  <a:srgbClr val="002060"/>
                </a:solidFill>
              </a:rPr>
              <a:t>Pendidikan Pengajaran Berorientasi Merdeka Belajar:</a:t>
            </a:r>
            <a:br>
              <a:rPr lang="sv-SE" sz="2400" dirty="0">
                <a:solidFill>
                  <a:srgbClr val="002060"/>
                </a:solidFill>
              </a:rPr>
            </a:br>
            <a:r>
              <a:rPr lang="id-ID" sz="2400" dirty="0">
                <a:solidFill>
                  <a:srgbClr val="002060"/>
                </a:solidFill>
              </a:rPr>
              <a:t> </a:t>
            </a:r>
            <a:endParaRPr lang="en-ID" sz="2400" dirty="0">
              <a:solidFill>
                <a:srgbClr val="002060"/>
              </a:solidFill>
            </a:endParaRPr>
          </a:p>
        </p:txBody>
      </p:sp>
      <p:sp>
        <p:nvSpPr>
          <p:cNvPr id="152" name="Google Shape;1169;p45">
            <a:extLst>
              <a:ext uri="{FF2B5EF4-FFF2-40B4-BE49-F238E27FC236}">
                <a16:creationId xmlns:a16="http://schemas.microsoft.com/office/drawing/2014/main" id="{6C3192EB-6859-400D-9C46-FC9C4D0B21B8}"/>
              </a:ext>
            </a:extLst>
          </p:cNvPr>
          <p:cNvSpPr txBox="1">
            <a:spLocks/>
          </p:cNvSpPr>
          <p:nvPr/>
        </p:nvSpPr>
        <p:spPr>
          <a:xfrm>
            <a:off x="1645984" y="2150251"/>
            <a:ext cx="7547177" cy="4584845"/>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1pPr>
            <a:lvl2pPr marL="914400" marR="0" lvl="1"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2pPr>
            <a:lvl3pPr marL="1371600" marR="0" lvl="2"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3pPr>
            <a:lvl4pPr marL="1828800" marR="0" lvl="3"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4pPr>
            <a:lvl5pPr marL="2286000" marR="0" lvl="4"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5pPr>
            <a:lvl6pPr marL="2743200" marR="0" lvl="5"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6pPr>
            <a:lvl7pPr marL="3200400" marR="0" lvl="6"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7pPr>
            <a:lvl8pPr marL="3657600" marR="0" lvl="7"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8pPr>
            <a:lvl9pPr marL="4114800" marR="0" lvl="8"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9pPr>
          </a:lstStyle>
          <a:p>
            <a:pPr marL="342900" lvl="0" indent="-342900">
              <a:lnSpc>
                <a:spcPct val="150000"/>
              </a:lnSpc>
              <a:buFont typeface="+mj-lt"/>
              <a:buAutoNum type="alphaLcPeriod"/>
              <a:tabLst>
                <a:tab pos="742950" algn="l"/>
              </a:tabLst>
            </a:pPr>
            <a:r>
              <a:rPr lang="en-US" sz="1600" dirty="0" err="1">
                <a:solidFill>
                  <a:srgbClr val="000000"/>
                </a:solidFill>
                <a:effectLst/>
                <a:latin typeface="Nanum Gothic" panose="020B0604020202020204" charset="-127"/>
                <a:ea typeface="Nanum Gothic" panose="020B0604020202020204" charset="-127"/>
              </a:rPr>
              <a:t>Konsep</a:t>
            </a:r>
            <a:r>
              <a:rPr lang="en-US" sz="1600" dirty="0">
                <a:solidFill>
                  <a:srgbClr val="000000"/>
                </a:solidFill>
                <a:effectLst/>
                <a:latin typeface="Nanum Gothic" panose="020B0604020202020204" charset="-127"/>
                <a:ea typeface="Nanum Gothic" panose="020B0604020202020204" charset="-127"/>
              </a:rPr>
              <a:t> dan </a:t>
            </a:r>
            <a:r>
              <a:rPr lang="en-US" sz="1600" dirty="0" err="1">
                <a:solidFill>
                  <a:srgbClr val="000000"/>
                </a:solidFill>
                <a:effectLst/>
                <a:latin typeface="Nanum Gothic" panose="020B0604020202020204" charset="-127"/>
                <a:ea typeface="Nanum Gothic" panose="020B0604020202020204" charset="-127"/>
              </a:rPr>
              <a:t>penerapan</a:t>
            </a:r>
            <a:r>
              <a:rPr lang="en-US" sz="1600" dirty="0">
                <a:solidFill>
                  <a:srgbClr val="000000"/>
                </a:solidFill>
                <a:effectLst/>
                <a:latin typeface="Nanum Gothic" panose="020B0604020202020204" charset="-127"/>
                <a:ea typeface="Nanum Gothic" panose="020B0604020202020204" charset="-127"/>
              </a:rPr>
              <a:t> </a:t>
            </a:r>
            <a:r>
              <a:rPr lang="en-US" sz="1600" dirty="0" err="1">
                <a:solidFill>
                  <a:srgbClr val="000000"/>
                </a:solidFill>
                <a:effectLst/>
                <a:latin typeface="Nanum Gothic" panose="020B0604020202020204" charset="-127"/>
                <a:ea typeface="Nanum Gothic" panose="020B0604020202020204" charset="-127"/>
              </a:rPr>
              <a:t>Kebijakan</a:t>
            </a:r>
            <a:r>
              <a:rPr lang="en-US" sz="1600" dirty="0">
                <a:solidFill>
                  <a:srgbClr val="000000"/>
                </a:solidFill>
                <a:effectLst/>
                <a:latin typeface="Nanum Gothic" panose="020B0604020202020204" charset="-127"/>
                <a:ea typeface="Nanum Gothic" panose="020B0604020202020204" charset="-127"/>
              </a:rPr>
              <a:t> Merdeka </a:t>
            </a:r>
            <a:r>
              <a:rPr lang="en-US" sz="1600" dirty="0" err="1">
                <a:solidFill>
                  <a:srgbClr val="000000"/>
                </a:solidFill>
                <a:effectLst/>
                <a:latin typeface="Nanum Gothic" panose="020B0604020202020204" charset="-127"/>
                <a:ea typeface="Nanum Gothic" panose="020B0604020202020204" charset="-127"/>
              </a:rPr>
              <a:t>Belajar</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Kurikulum</a:t>
            </a:r>
            <a:r>
              <a:rPr lang="en-US" sz="1600" kern="1200" dirty="0">
                <a:solidFill>
                  <a:srgbClr val="000000"/>
                </a:solidFill>
                <a:effectLst/>
                <a:latin typeface="Nanum Gothic" panose="020B0604020202020204" charset="-127"/>
                <a:ea typeface="Nanum Gothic" panose="020B0604020202020204" charset="-127"/>
              </a:rPr>
              <a:t> (RPS, RPD, </a:t>
            </a:r>
            <a:r>
              <a:rPr lang="en-US" sz="1600" kern="1200" dirty="0" err="1">
                <a:solidFill>
                  <a:srgbClr val="000000"/>
                </a:solidFill>
                <a:effectLst/>
                <a:latin typeface="Nanum Gothic" panose="020B0604020202020204" charset="-127"/>
                <a:ea typeface="Nanum Gothic" panose="020B0604020202020204" charset="-127"/>
              </a:rPr>
              <a:t>Silabus</a:t>
            </a:r>
            <a:r>
              <a:rPr lang="en-US" sz="1600" kern="1200" dirty="0">
                <a:solidFill>
                  <a:srgbClr val="000000"/>
                </a:solidFill>
                <a:effectLst/>
                <a:latin typeface="Nanum Gothic" panose="020B0604020202020204" charset="-127"/>
                <a:ea typeface="Nanum Gothic" panose="020B0604020202020204" charset="-127"/>
              </a:rPr>
              <a:t>, SAP, dan </a:t>
            </a:r>
            <a:r>
              <a:rPr lang="en-US" sz="1600" kern="1200" dirty="0" err="1">
                <a:solidFill>
                  <a:srgbClr val="000000"/>
                </a:solidFill>
                <a:effectLst/>
                <a:latin typeface="Nanum Gothic" panose="020B0604020202020204" charset="-127"/>
                <a:ea typeface="Nanum Gothic" panose="020B0604020202020204" charset="-127"/>
              </a:rPr>
              <a:t>Evaluasi</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pembelajaran</a:t>
            </a:r>
            <a:r>
              <a:rPr lang="en-US" sz="1600" kern="1200" dirty="0">
                <a:solidFill>
                  <a:srgbClr val="000000"/>
                </a:solidFill>
                <a:effectLst/>
                <a:latin typeface="Nanum Gothic" panose="020B0604020202020204" charset="-127"/>
                <a:ea typeface="Nanum Gothic" panose="020B0604020202020204" charset="-127"/>
              </a:rPr>
              <a:t>)</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Metoda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pembelajaran</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a:solidFill>
                  <a:srgbClr val="000000"/>
                </a:solidFill>
                <a:effectLst/>
                <a:latin typeface="Nanum Gothic" panose="020B0604020202020204" charset="-127"/>
                <a:ea typeface="Nanum Gothic" panose="020B0604020202020204" charset="-127"/>
              </a:rPr>
              <a:t>Media </a:t>
            </a:r>
            <a:r>
              <a:rPr lang="en-US" sz="1600" kern="1200" dirty="0" err="1">
                <a:solidFill>
                  <a:srgbClr val="000000"/>
                </a:solidFill>
                <a:effectLst/>
                <a:latin typeface="Nanum Gothic" panose="020B0604020202020204" charset="-127"/>
                <a:ea typeface="Nanum Gothic" panose="020B0604020202020204" charset="-127"/>
              </a:rPr>
              <a:t>pembelajaran</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Prodi (</a:t>
            </a:r>
            <a:r>
              <a:rPr lang="en-US" sz="1600" kern="1200" dirty="0" err="1">
                <a:solidFill>
                  <a:srgbClr val="000000"/>
                </a:solidFill>
                <a:effectLst/>
                <a:latin typeface="Nanum Gothic" panose="020B0604020202020204" charset="-127"/>
                <a:ea typeface="Nanum Gothic" panose="020B0604020202020204" charset="-127"/>
              </a:rPr>
              <a:t>Jurusan</a:t>
            </a:r>
            <a:r>
              <a:rPr lang="en-US" sz="1600" kern="1200" dirty="0">
                <a:solidFill>
                  <a:srgbClr val="000000"/>
                </a:solidFill>
                <a:effectLst/>
                <a:latin typeface="Nanum Gothic" panose="020B0604020202020204" charset="-127"/>
                <a:ea typeface="Nanum Gothic" panose="020B0604020202020204" charset="-127"/>
              </a:rPr>
              <a:t>/</a:t>
            </a:r>
            <a:r>
              <a:rPr lang="en-US" sz="1600" kern="1200" dirty="0" err="1">
                <a:solidFill>
                  <a:srgbClr val="000000"/>
                </a:solidFill>
                <a:effectLst/>
                <a:latin typeface="Nanum Gothic" panose="020B0604020202020204" charset="-127"/>
                <a:ea typeface="Nanum Gothic" panose="020B0604020202020204" charset="-127"/>
              </a:rPr>
              <a:t>Departemen</a:t>
            </a:r>
            <a:r>
              <a:rPr lang="en-US" sz="1600" kern="1200" dirty="0">
                <a:solidFill>
                  <a:srgbClr val="000000"/>
                </a:solidFill>
                <a:effectLst/>
                <a:latin typeface="Nanum Gothic" panose="020B0604020202020204" charset="-127"/>
                <a:ea typeface="Nanum Gothic" panose="020B0604020202020204" charset="-127"/>
              </a:rPr>
              <a:t>/Bagian)</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sarana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pembelajaran</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Laboratorium</a:t>
            </a:r>
            <a:r>
              <a:rPr lang="en-US" sz="1600" kern="1200" dirty="0">
                <a:solidFill>
                  <a:srgbClr val="000000"/>
                </a:solidFill>
                <a:effectLst/>
                <a:latin typeface="Nanum Gothic" panose="020B0604020202020204" charset="-127"/>
                <a:ea typeface="Nanum Gothic" panose="020B0604020202020204" charset="-127"/>
              </a:rPr>
              <a:t>/</a:t>
            </a:r>
            <a:r>
              <a:rPr lang="en-US" sz="1600" kern="1200" dirty="0" err="1">
                <a:solidFill>
                  <a:srgbClr val="000000"/>
                </a:solidFill>
                <a:effectLst/>
                <a:latin typeface="Nanum Gothic" panose="020B0604020202020204" charset="-127"/>
                <a:ea typeface="Nanum Gothic" panose="020B0604020202020204" charset="-127"/>
              </a:rPr>
              <a:t>bengkel</a:t>
            </a:r>
            <a:r>
              <a:rPr lang="en-US" sz="1600" kern="1200" dirty="0">
                <a:solidFill>
                  <a:srgbClr val="000000"/>
                </a:solidFill>
                <a:effectLst/>
                <a:latin typeface="Nanum Gothic" panose="020B0604020202020204" charset="-127"/>
                <a:ea typeface="Nanum Gothic" panose="020B0604020202020204" charset="-127"/>
              </a:rPr>
              <a:t>/studio</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pendidik</a:t>
            </a:r>
            <a:r>
              <a:rPr lang="en-US" sz="1600" kern="1200" dirty="0">
                <a:solidFill>
                  <a:srgbClr val="000000"/>
                </a:solidFill>
                <a:effectLst/>
                <a:latin typeface="Nanum Gothic" panose="020B0604020202020204" charset="-127"/>
                <a:ea typeface="Nanum Gothic" panose="020B0604020202020204" charset="-127"/>
              </a:rPr>
              <a:t> dan </a:t>
            </a:r>
            <a:r>
              <a:rPr lang="en-US" sz="1600" kern="1200" dirty="0" err="1">
                <a:solidFill>
                  <a:srgbClr val="000000"/>
                </a:solidFill>
                <a:effectLst/>
                <a:latin typeface="Nanum Gothic" panose="020B0604020202020204" charset="-127"/>
                <a:ea typeface="Nanum Gothic" panose="020B0604020202020204" charset="-127"/>
              </a:rPr>
              <a:t>tenaga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kependidikan</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a:t>
            </a:r>
            <a:r>
              <a:rPr lang="en-US" sz="1600" i="1" kern="1200" dirty="0">
                <a:solidFill>
                  <a:srgbClr val="000000"/>
                </a:solidFill>
                <a:effectLst/>
                <a:latin typeface="Nanum Gothic" panose="020B0604020202020204" charset="-127"/>
                <a:ea typeface="Nanum Gothic" panose="020B0604020202020204" charset="-127"/>
              </a:rPr>
              <a:t>credit transfer/credit earning/student exchange</a:t>
            </a:r>
            <a:endParaRPr lang="en-ID" sz="1600" dirty="0">
              <a:effectLst/>
              <a:latin typeface="Nanum Gothic" panose="020B0604020202020204" charset="-127"/>
              <a:ea typeface="Nanum Gothic" panose="020B0604020202020204" charset="-127"/>
            </a:endParaRPr>
          </a:p>
          <a:p>
            <a:pPr marL="342900" lvl="0" indent="-342900">
              <a:lnSpc>
                <a:spcPct val="150000"/>
              </a:lnSpc>
              <a:buFont typeface="+mj-lt"/>
              <a:buAutoNum type="alphaLcPeriod"/>
              <a:tabLst>
                <a:tab pos="74295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pemagangan</a:t>
            </a:r>
            <a:r>
              <a:rPr lang="en-US" sz="1600" kern="1200" dirty="0">
                <a:solidFill>
                  <a:srgbClr val="000000"/>
                </a:solidFill>
                <a:effectLst/>
                <a:latin typeface="Nanum Gothic" panose="020B0604020202020204" charset="-127"/>
                <a:ea typeface="Nanum Gothic" panose="020B0604020202020204" charset="-127"/>
              </a:rPr>
              <a:t>/</a:t>
            </a:r>
            <a:r>
              <a:rPr lang="en-US" sz="1600" kern="1200" dirty="0" err="1">
                <a:solidFill>
                  <a:srgbClr val="000000"/>
                </a:solidFill>
                <a:effectLst/>
                <a:latin typeface="Nanum Gothic" panose="020B0604020202020204" charset="-127"/>
                <a:ea typeface="Nanum Gothic" panose="020B0604020202020204" charset="-127"/>
              </a:rPr>
              <a:t>praktek</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kerja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lapangan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mahasiswa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industri</a:t>
            </a:r>
            <a:r>
              <a:rPr lang="en-US" sz="1600" kern="1200" dirty="0">
                <a:solidFill>
                  <a:srgbClr val="000000"/>
                </a:solidFill>
                <a:effectLst/>
                <a:latin typeface="Nanum Gothic" panose="020B0604020202020204" charset="-127"/>
                <a:ea typeface="Nanum Gothic" panose="020B0604020202020204" charset="-127"/>
              </a:rPr>
              <a:t>/</a:t>
            </a:r>
            <a:r>
              <a:rPr lang="en-US" sz="1600" kern="1200" dirty="0" err="1">
                <a:solidFill>
                  <a:srgbClr val="000000"/>
                </a:solidFill>
                <a:effectLst/>
                <a:latin typeface="Nanum Gothic" panose="020B0604020202020204" charset="-127"/>
                <a:ea typeface="Nanum Gothic" panose="020B0604020202020204" charset="-127"/>
              </a:rPr>
              <a:t>perusahaan</a:t>
            </a:r>
            <a:r>
              <a:rPr lang="en-US" sz="1600" kern="1200" dirty="0">
                <a:solidFill>
                  <a:srgbClr val="000000"/>
                </a:solidFill>
                <a:effectLst/>
                <a:latin typeface="Nanum Gothic" panose="020B0604020202020204" charset="-127"/>
                <a:ea typeface="Nanum Gothic" panose="020B0604020202020204" charset="-127"/>
              </a:rPr>
              <a:t>/dunia </a:t>
            </a:r>
            <a:r>
              <a:rPr lang="en-US" sz="1600" kern="1200" dirty="0" err="1">
                <a:solidFill>
                  <a:srgbClr val="000000"/>
                </a:solidFill>
                <a:effectLst/>
                <a:latin typeface="Nanum Gothic" panose="020B0604020202020204" charset="-127"/>
                <a:ea typeface="Nanum Gothic" panose="020B0604020202020204" charset="-127"/>
              </a:rPr>
              <a:t>kerja</a:t>
            </a:r>
            <a:r>
              <a:rPr lang="en-US" sz="1600" kern="1200" dirty="0">
                <a:solidFill>
                  <a:srgbClr val="000000"/>
                </a:solidFill>
                <a:effectLst/>
                <a:latin typeface="Nanum Gothic" panose="020B0604020202020204" charset="-127"/>
                <a:ea typeface="Nanum Gothic" panose="020B0604020202020204" charset="-127"/>
              </a:rPr>
              <a:t>)</a:t>
            </a:r>
            <a:endParaRPr lang="en-ID" sz="1600" dirty="0">
              <a:effectLst/>
              <a:latin typeface="Nanum Gothic" panose="020B0604020202020204" charset="-127"/>
              <a:ea typeface="Nanum Gothic" panose="020B0604020202020204" charset="-127"/>
            </a:endParaRPr>
          </a:p>
        </p:txBody>
      </p:sp>
      <p:pic>
        <p:nvPicPr>
          <p:cNvPr id="5" name="Picture 4"/>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6"/>
        <p:cNvGrpSpPr/>
        <p:nvPr/>
      </p:nvGrpSpPr>
      <p:grpSpPr>
        <a:xfrm>
          <a:off x="0" y="0"/>
          <a:ext cx="0" cy="0"/>
          <a:chOff x="0" y="0"/>
          <a:chExt cx="0" cy="0"/>
        </a:xfrm>
      </p:grpSpPr>
      <p:sp>
        <p:nvSpPr>
          <p:cNvPr id="20" name="Rectangle 19">
            <a:extLst>
              <a:ext uri="{FF2B5EF4-FFF2-40B4-BE49-F238E27FC236}">
                <a16:creationId xmlns:a16="http://schemas.microsoft.com/office/drawing/2014/main" id="{D0977D2D-0AEC-4E23-B449-0F043F2C3B82}"/>
              </a:ext>
            </a:extLst>
          </p:cNvPr>
          <p:cNvSpPr/>
          <p:nvPr/>
        </p:nvSpPr>
        <p:spPr>
          <a:xfrm>
            <a:off x="6399719" y="1515475"/>
            <a:ext cx="5308697" cy="4989766"/>
          </a:xfrm>
          <a:prstGeom prst="rect">
            <a:avLst/>
          </a:prstGeom>
          <a:noFill/>
          <a:ln>
            <a:solidFill>
              <a:srgbClr val="FFE7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50000"/>
              </a:lnSpc>
              <a:buFont typeface="+mj-lt"/>
              <a:buAutoNum type="alphaLcPeriod"/>
              <a:tabLst>
                <a:tab pos="742950" algn="l"/>
                <a:tab pos="80010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pengabdian</a:t>
            </a:r>
            <a:r>
              <a:rPr lang="en-US" sz="1600" kern="1200" dirty="0">
                <a:solidFill>
                  <a:srgbClr val="000000"/>
                </a:solidFill>
                <a:effectLst/>
                <a:latin typeface="Nanum Gothic" panose="020B0604020202020204" charset="-127"/>
                <a:ea typeface="Nanum Gothic" panose="020B0604020202020204" charset="-127"/>
              </a:rPr>
              <a:t> pada </a:t>
            </a:r>
            <a:r>
              <a:rPr lang="en-US" sz="1600" kern="1200" dirty="0" err="1">
                <a:solidFill>
                  <a:srgbClr val="000000"/>
                </a:solidFill>
                <a:effectLst/>
                <a:latin typeface="Nanum Gothic" panose="020B0604020202020204" charset="-127"/>
                <a:ea typeface="Nanum Gothic" panose="020B0604020202020204" charset="-127"/>
              </a:rPr>
              <a:t>masyarakat</a:t>
            </a:r>
            <a:r>
              <a:rPr lang="en-US" sz="1600" kern="1200" dirty="0">
                <a:solidFill>
                  <a:srgbClr val="000000"/>
                </a:solidFill>
                <a:effectLst/>
                <a:latin typeface="Nanum Gothic" panose="020B0604020202020204" charset="-127"/>
                <a:ea typeface="Nanum Gothic" panose="020B0604020202020204" charset="-127"/>
              </a:rPr>
              <a:t> di </a:t>
            </a:r>
            <a:r>
              <a:rPr lang="en-US" sz="1600" kern="1200" dirty="0" err="1">
                <a:solidFill>
                  <a:srgbClr val="000000"/>
                </a:solidFill>
                <a:effectLst/>
                <a:latin typeface="Nanum Gothic" panose="020B0604020202020204" charset="-127"/>
                <a:ea typeface="Nanum Gothic" panose="020B0604020202020204" charset="-127"/>
              </a:rPr>
              <a:t>Perguruan</a:t>
            </a:r>
            <a:r>
              <a:rPr lang="en-US" sz="1600" kern="1200" dirty="0">
                <a:solidFill>
                  <a:srgbClr val="000000"/>
                </a:solidFill>
                <a:effectLst/>
                <a:latin typeface="Nanum Gothic" panose="020B0604020202020204" charset="-127"/>
                <a:ea typeface="Nanum Gothic" panose="020B0604020202020204" charset="-127"/>
              </a:rPr>
              <a:t> Tinggi: </a:t>
            </a:r>
            <a:r>
              <a:rPr lang="en-US" sz="1600" kern="1200" dirty="0" err="1">
                <a:solidFill>
                  <a:srgbClr val="000000"/>
                </a:solidFill>
                <a:effectLst/>
                <a:latin typeface="Nanum Gothic" panose="020B0604020202020204" charset="-127"/>
                <a:ea typeface="Nanum Gothic" panose="020B0604020202020204" charset="-127"/>
              </a:rPr>
              <a:t>Rencana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Induk</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pengabdian</a:t>
            </a:r>
            <a:r>
              <a:rPr lang="en-US" sz="1600" kern="1200" dirty="0">
                <a:solidFill>
                  <a:srgbClr val="000000"/>
                </a:solidFill>
                <a:effectLst/>
                <a:latin typeface="Nanum Gothic" panose="020B0604020202020204" charset="-127"/>
                <a:ea typeface="Nanum Gothic" panose="020B0604020202020204" charset="-127"/>
              </a:rPr>
              <a:t> pada </a:t>
            </a:r>
            <a:r>
              <a:rPr lang="en-US" sz="1600" kern="1200" dirty="0" err="1">
                <a:solidFill>
                  <a:srgbClr val="000000"/>
                </a:solidFill>
                <a:effectLst/>
                <a:latin typeface="Nanum Gothic" panose="020B0604020202020204" charset="-127"/>
                <a:ea typeface="Nanum Gothic" panose="020B0604020202020204" charset="-127"/>
              </a:rPr>
              <a:t>masyarakat</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sosialisasi</a:t>
            </a:r>
            <a:r>
              <a:rPr lang="id-ID" sz="1600" kern="1200" dirty="0">
                <a:solidFill>
                  <a:srgbClr val="000000"/>
                </a:solidFill>
                <a:effectLst/>
                <a:latin typeface="Nanum Gothic" panose="020B0604020202020204" charset="-127"/>
                <a:ea typeface="Nanum Gothic" panose="020B0604020202020204" charset="-127"/>
              </a:rPr>
              <a:t>, p</a:t>
            </a:r>
            <a:r>
              <a:rPr lang="en-US" sz="1600" kern="1200" dirty="0" err="1">
                <a:solidFill>
                  <a:srgbClr val="000000"/>
                </a:solidFill>
                <a:effectLst/>
                <a:latin typeface="Nanum Gothic" panose="020B0604020202020204" charset="-127"/>
                <a:ea typeface="Nanum Gothic" panose="020B0604020202020204" charset="-127"/>
              </a:rPr>
              <a:t>engajuan</a:t>
            </a:r>
            <a:r>
              <a:rPr lang="en-US" sz="1600" kern="1200" dirty="0">
                <a:solidFill>
                  <a:srgbClr val="000000"/>
                </a:solidFill>
                <a:effectLst/>
                <a:latin typeface="Nanum Gothic" panose="020B0604020202020204" charset="-127"/>
                <a:ea typeface="Nanum Gothic" panose="020B0604020202020204" charset="-127"/>
              </a:rPr>
              <a:t> proposal, reviewer, </a:t>
            </a:r>
            <a:r>
              <a:rPr lang="en-US" sz="1600" kern="1200" dirty="0" err="1">
                <a:solidFill>
                  <a:srgbClr val="000000"/>
                </a:solidFill>
                <a:effectLst/>
                <a:latin typeface="Nanum Gothic" panose="020B0604020202020204" charset="-127"/>
                <a:ea typeface="Nanum Gothic" panose="020B0604020202020204" charset="-127"/>
              </a:rPr>
              <a:t>seleksi</a:t>
            </a:r>
            <a:r>
              <a:rPr lang="id-ID"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alokasi</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pembiayaan</a:t>
            </a:r>
            <a:r>
              <a:rPr lang="en-US" sz="1600" kern="1200" dirty="0">
                <a:solidFill>
                  <a:srgbClr val="000000"/>
                </a:solidFill>
                <a:effectLst/>
                <a:latin typeface="Nanum Gothic" panose="020B0604020202020204" charset="-127"/>
                <a:ea typeface="Nanum Gothic" panose="020B0604020202020204" charset="-127"/>
              </a:rPr>
              <a:t> dan pel</a:t>
            </a:r>
            <a:r>
              <a:rPr lang="id-ID" sz="1600" kern="1200" dirty="0">
                <a:solidFill>
                  <a:srgbClr val="000000"/>
                </a:solidFill>
                <a:effectLst/>
                <a:latin typeface="Nanum Gothic" panose="020B0604020202020204" charset="-127"/>
                <a:ea typeface="Nanum Gothic" panose="020B0604020202020204" charset="-127"/>
              </a:rPr>
              <a:t>a</a:t>
            </a:r>
            <a:r>
              <a:rPr lang="en-US" sz="1600" kern="1200" dirty="0" err="1">
                <a:solidFill>
                  <a:srgbClr val="000000"/>
                </a:solidFill>
                <a:effectLst/>
                <a:latin typeface="Nanum Gothic" panose="020B0604020202020204" charset="-127"/>
                <a:ea typeface="Nanum Gothic" panose="020B0604020202020204" charset="-127"/>
              </a:rPr>
              <a:t>ksanaan</a:t>
            </a:r>
            <a:r>
              <a:rPr lang="en-US" sz="1600" kern="1200" dirty="0">
                <a:solidFill>
                  <a:srgbClr val="000000"/>
                </a:solidFill>
                <a:effectLst/>
                <a:latin typeface="Nanum Gothic" panose="020B0604020202020204" charset="-127"/>
                <a:ea typeface="Nanum Gothic" panose="020B0604020202020204" charset="-127"/>
              </a:rPr>
              <a:t>,</a:t>
            </a:r>
            <a:r>
              <a:rPr lang="id-ID" sz="1600" kern="1200" dirty="0">
                <a:solidFill>
                  <a:srgbClr val="000000"/>
                </a:solidFill>
                <a:effectLst/>
                <a:latin typeface="Nanum Gothic" panose="020B0604020202020204" charset="-127"/>
                <a:ea typeface="Nanum Gothic" panose="020B0604020202020204" charset="-127"/>
              </a:rPr>
              <a:t> serta p</a:t>
            </a:r>
            <a:r>
              <a:rPr lang="en-US" sz="1600" kern="1200" dirty="0" err="1">
                <a:solidFill>
                  <a:srgbClr val="000000"/>
                </a:solidFill>
                <a:effectLst/>
                <a:latin typeface="Nanum Gothic" panose="020B0604020202020204" charset="-127"/>
                <a:ea typeface="Nanum Gothic" panose="020B0604020202020204" charset="-127"/>
              </a:rPr>
              <a:t>ublikasi</a:t>
            </a:r>
            <a:endParaRPr lang="en-ID" sz="1600"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742950" algn="l"/>
                <a:tab pos="800100" algn="l"/>
              </a:tabLst>
            </a:pPr>
            <a:r>
              <a:rPr lang="en-US" sz="1600" kern="1200" dirty="0" err="1">
                <a:solidFill>
                  <a:srgbClr val="000000"/>
                </a:solidFill>
                <a:effectLst/>
                <a:latin typeface="Nanum Gothic" panose="020B0604020202020204" charset="-127"/>
                <a:ea typeface="Nanum Gothic" panose="020B0604020202020204" charset="-127"/>
              </a:rPr>
              <a:t>Penyusunan</a:t>
            </a:r>
            <a:r>
              <a:rPr lang="en-US" sz="1600" kern="1200" dirty="0">
                <a:solidFill>
                  <a:srgbClr val="000000"/>
                </a:solidFill>
                <a:effectLst/>
                <a:latin typeface="Nanum Gothic" panose="020B0604020202020204" charset="-127"/>
                <a:ea typeface="Nanum Gothic" panose="020B0604020202020204" charset="-127"/>
              </a:rPr>
              <a:t> proposal</a:t>
            </a:r>
            <a:endParaRPr lang="en-ID" sz="1600" dirty="0">
              <a:effectLst/>
              <a:latin typeface="Nanum Gothic" panose="020B0604020202020204" charset="-127"/>
              <a:ea typeface="Nanum Gothic" panose="020B0604020202020204" charset="-127"/>
            </a:endParaRPr>
          </a:p>
          <a:p>
            <a:pPr marL="742950" algn="just">
              <a:lnSpc>
                <a:spcPct val="150000"/>
              </a:lnSpc>
              <a:tabLst>
                <a:tab pos="742950" algn="l"/>
                <a:tab pos="800100" algn="l"/>
              </a:tabLst>
            </a:pP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Metoda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pengabdian</a:t>
            </a:r>
            <a:r>
              <a:rPr lang="en-US" sz="1600" kern="1200" dirty="0">
                <a:solidFill>
                  <a:srgbClr val="000000"/>
                </a:solidFill>
                <a:effectLst/>
                <a:latin typeface="Nanum Gothic" panose="020B0604020202020204" charset="-127"/>
                <a:ea typeface="Nanum Gothic" panose="020B0604020202020204" charset="-127"/>
              </a:rPr>
              <a:t> pada </a:t>
            </a:r>
            <a:r>
              <a:rPr lang="en-US" sz="1600" kern="1200" dirty="0" err="1">
                <a:solidFill>
                  <a:srgbClr val="000000"/>
                </a:solidFill>
                <a:effectLst/>
                <a:latin typeface="Nanum Gothic" panose="020B0604020202020204" charset="-127"/>
                <a:ea typeface="Nanum Gothic" panose="020B0604020202020204" charset="-127"/>
              </a:rPr>
              <a:t>masyarakat</a:t>
            </a:r>
            <a:endParaRPr lang="en-ID" sz="1600" dirty="0">
              <a:effectLst/>
              <a:latin typeface="Nanum Gothic" panose="020B0604020202020204" charset="-127"/>
              <a:ea typeface="Nanum Gothic" panose="020B0604020202020204" charset="-127"/>
            </a:endParaRPr>
          </a:p>
          <a:p>
            <a:pPr marL="742950" indent="-615315">
              <a:lnSpc>
                <a:spcPct val="150000"/>
              </a:lnSpc>
              <a:tabLst>
                <a:tab pos="628650" algn="l"/>
                <a:tab pos="742950" algn="l"/>
                <a:tab pos="800100" algn="l"/>
              </a:tabLst>
            </a:pPr>
            <a:r>
              <a:rPr lang="en-US" sz="1600" kern="1200" dirty="0">
                <a:solidFill>
                  <a:srgbClr val="000000"/>
                </a:solidFill>
                <a:effectLst/>
                <a:latin typeface="Nanum Gothic" panose="020B0604020202020204" charset="-127"/>
                <a:ea typeface="Nanum Gothic" panose="020B0604020202020204" charset="-127"/>
              </a:rPr>
              <a:t>		- </a:t>
            </a:r>
            <a:r>
              <a:rPr lang="en-US" sz="1600" kern="1200" dirty="0" err="1">
                <a:solidFill>
                  <a:srgbClr val="000000"/>
                </a:solidFill>
                <a:effectLst/>
                <a:latin typeface="Nanum Gothic" panose="020B0604020202020204" charset="-127"/>
                <a:ea typeface="Nanum Gothic" panose="020B0604020202020204" charset="-127"/>
              </a:rPr>
              <a:t>Pemilihan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topik</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pengabdian</a:t>
            </a:r>
            <a:r>
              <a:rPr lang="en-US" sz="1600" kern="1200" dirty="0">
                <a:solidFill>
                  <a:srgbClr val="000000"/>
                </a:solidFill>
                <a:effectLst/>
                <a:latin typeface="Nanum Gothic" panose="020B0604020202020204" charset="-127"/>
                <a:ea typeface="Nanum Gothic" panose="020B0604020202020204" charset="-127"/>
              </a:rPr>
              <a:t> pada </a:t>
            </a:r>
          </a:p>
          <a:p>
            <a:pPr marL="742950" indent="-615315">
              <a:lnSpc>
                <a:spcPct val="150000"/>
              </a:lnSpc>
              <a:tabLst>
                <a:tab pos="628650" algn="l"/>
                <a:tab pos="742950" algn="l"/>
                <a:tab pos="800100" algn="l"/>
              </a:tabLst>
            </a:pPr>
            <a:r>
              <a:rPr lang="en-US" sz="1600" dirty="0">
                <a:solidFill>
                  <a:srgbClr val="000000"/>
                </a:solidFill>
                <a:latin typeface="Nanum Gothic" panose="020B0604020202020204" charset="-127"/>
                <a:ea typeface="Nanum Gothic" panose="020B0604020202020204" charset="-127"/>
              </a:rPr>
              <a:t>         </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masyarakat</a:t>
            </a:r>
            <a:r>
              <a:rPr lang="en-US" sz="1600" kern="1200" dirty="0">
                <a:solidFill>
                  <a:srgbClr val="000000"/>
                </a:solidFill>
                <a:effectLst/>
                <a:latin typeface="Nanum Gothic" panose="020B0604020202020204" charset="-127"/>
                <a:ea typeface="Nanum Gothic" panose="020B0604020202020204" charset="-127"/>
              </a:rPr>
              <a:t> </a:t>
            </a:r>
            <a:endParaRPr lang="en-ID" sz="1600" dirty="0">
              <a:effectLst/>
              <a:latin typeface="Nanum Gothic" panose="020B0604020202020204" charset="-127"/>
              <a:ea typeface="Nanum Gothic" panose="020B0604020202020204" charset="-127"/>
            </a:endParaRPr>
          </a:p>
          <a:p>
            <a:pPr marL="742950" indent="-615315" algn="just">
              <a:lnSpc>
                <a:spcPct val="150000"/>
              </a:lnSpc>
              <a:tabLst>
                <a:tab pos="628650" algn="l"/>
                <a:tab pos="742950" algn="l"/>
                <a:tab pos="800100" algn="l"/>
              </a:tabLst>
            </a:pPr>
            <a:r>
              <a:rPr lang="en-US" sz="1600" kern="1200" dirty="0">
                <a:solidFill>
                  <a:srgbClr val="000000"/>
                </a:solidFill>
                <a:effectLst/>
                <a:latin typeface="Nanum Gothic" panose="020B0604020202020204" charset="-127"/>
                <a:ea typeface="Nanum Gothic" panose="020B0604020202020204" charset="-127"/>
              </a:rPr>
              <a:t>		- </a:t>
            </a:r>
            <a:r>
              <a:rPr lang="en-US" sz="1600" kern="1200" dirty="0" err="1">
                <a:solidFill>
                  <a:srgbClr val="000000"/>
                </a:solidFill>
                <a:effectLst/>
                <a:latin typeface="Nanum Gothic" panose="020B0604020202020204" charset="-127"/>
                <a:ea typeface="Nanum Gothic" panose="020B0604020202020204" charset="-127"/>
              </a:rPr>
              <a:t>Diskusi</a:t>
            </a:r>
            <a:r>
              <a:rPr lang="en-US" sz="1600" kern="1200" dirty="0">
                <a:solidFill>
                  <a:srgbClr val="000000"/>
                </a:solidFill>
                <a:effectLst/>
                <a:latin typeface="Nanum Gothic" panose="020B0604020202020204" charset="-127"/>
                <a:ea typeface="Nanum Gothic" panose="020B0604020202020204" charset="-127"/>
              </a:rPr>
              <a:t> dan </a:t>
            </a:r>
            <a:r>
              <a:rPr lang="en-US" sz="1600" kern="1200" dirty="0" err="1">
                <a:solidFill>
                  <a:srgbClr val="000000"/>
                </a:solidFill>
                <a:effectLst/>
                <a:latin typeface="Nanum Gothic" panose="020B0604020202020204" charset="-127"/>
                <a:ea typeface="Nanum Gothic" panose="020B0604020202020204" charset="-127"/>
              </a:rPr>
              <a:t>presentasi</a:t>
            </a:r>
            <a:r>
              <a:rPr lang="en-US" sz="1600" kern="1200" dirty="0">
                <a:solidFill>
                  <a:srgbClr val="000000"/>
                </a:solidFill>
                <a:effectLst/>
                <a:latin typeface="Nanum Gothic" panose="020B0604020202020204" charset="-127"/>
                <a:ea typeface="Nanum Gothic" panose="020B0604020202020204" charset="-127"/>
              </a:rPr>
              <a:t> proposal</a:t>
            </a:r>
            <a:endParaRPr lang="en-ID" sz="1600"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startAt="3"/>
              <a:tabLst>
                <a:tab pos="571500" algn="l"/>
                <a:tab pos="742950" algn="l"/>
                <a:tab pos="800100" algn="l"/>
              </a:tabLst>
            </a:pPr>
            <a:r>
              <a:rPr lang="en-US" sz="1600" kern="1200" dirty="0" err="1">
                <a:solidFill>
                  <a:srgbClr val="000000"/>
                </a:solidFill>
                <a:effectLst/>
                <a:latin typeface="Nanum Gothic" panose="020B0604020202020204" charset="-127"/>
                <a:ea typeface="Nanum Gothic" panose="020B0604020202020204" charset="-127"/>
              </a:rPr>
              <a:t>Kiat</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kiat</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mencari</a:t>
            </a:r>
            <a:r>
              <a:rPr lang="en-US" sz="1600" kern="1200" dirty="0">
                <a:solidFill>
                  <a:srgbClr val="000000"/>
                </a:solidFill>
                <a:effectLst/>
                <a:latin typeface="Nanum Gothic" panose="020B0604020202020204" charset="-127"/>
                <a:ea typeface="Nanum Gothic" panose="020B0604020202020204" charset="-127"/>
              </a:rPr>
              <a:t> dana </a:t>
            </a:r>
            <a:r>
              <a:rPr lang="en-US" sz="1600" kern="1200" dirty="0" err="1">
                <a:solidFill>
                  <a:srgbClr val="000000"/>
                </a:solidFill>
                <a:effectLst/>
                <a:latin typeface="Nanum Gothic" panose="020B0604020202020204" charset="-127"/>
                <a:ea typeface="Nanum Gothic" panose="020B0604020202020204" charset="-127"/>
              </a:rPr>
              <a:t>pengabdian</a:t>
            </a:r>
            <a:r>
              <a:rPr lang="en-US" sz="1600" kern="1200" dirty="0">
                <a:solidFill>
                  <a:srgbClr val="000000"/>
                </a:solidFill>
                <a:effectLst/>
                <a:latin typeface="Nanum Gothic" panose="020B0604020202020204" charset="-127"/>
                <a:ea typeface="Nanum Gothic" panose="020B0604020202020204" charset="-127"/>
              </a:rPr>
              <a:t> pada </a:t>
            </a:r>
            <a:r>
              <a:rPr lang="en-US" sz="1600" kern="1200" dirty="0" err="1">
                <a:solidFill>
                  <a:srgbClr val="000000"/>
                </a:solidFill>
                <a:effectLst/>
                <a:latin typeface="Nanum Gothic" panose="020B0604020202020204" charset="-127"/>
                <a:ea typeface="Nanum Gothic" panose="020B0604020202020204" charset="-127"/>
              </a:rPr>
              <a:t>masyarakat</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mitra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kerjasama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pembiayaan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personil</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fasilitas</a:t>
            </a:r>
            <a:endParaRPr lang="en-ID" sz="1600" dirty="0">
              <a:latin typeface="Nanum Gothic" panose="020B0604020202020204" charset="-127"/>
              <a:ea typeface="Nanum Gothic" panose="020B0604020202020204" charset="-127"/>
            </a:endParaRPr>
          </a:p>
        </p:txBody>
      </p:sp>
      <p:sp>
        <p:nvSpPr>
          <p:cNvPr id="1667" name="Google Shape;1667;p54"/>
          <p:cNvSpPr/>
          <p:nvPr/>
        </p:nvSpPr>
        <p:spPr>
          <a:xfrm flipH="1">
            <a:off x="7272002" y="228317"/>
            <a:ext cx="4920000" cy="1411600"/>
          </a:xfrm>
          <a:prstGeom prst="rect">
            <a:avLst/>
          </a:pr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54"/>
          <p:cNvSpPr/>
          <p:nvPr/>
        </p:nvSpPr>
        <p:spPr>
          <a:xfrm flipH="1">
            <a:off x="-1" y="1009367"/>
            <a:ext cx="4920000" cy="1411600"/>
          </a:xfrm>
          <a:prstGeom prst="rect">
            <a:avLst/>
          </a:pr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54"/>
          <p:cNvSpPr txBox="1">
            <a:spLocks noGrp="1"/>
          </p:cNvSpPr>
          <p:nvPr>
            <p:ph type="title" idx="3"/>
          </p:nvPr>
        </p:nvSpPr>
        <p:spPr>
          <a:xfrm>
            <a:off x="-415083" y="1379967"/>
            <a:ext cx="3272583" cy="670400"/>
          </a:xfrm>
          <a:prstGeom prst="rect">
            <a:avLst/>
          </a:prstGeom>
        </p:spPr>
        <p:txBody>
          <a:bodyPr spcFirstLastPara="1" wrap="square" lIns="121900" tIns="121900" rIns="121900" bIns="121900" anchor="ctr" anchorCtr="0">
            <a:noAutofit/>
          </a:bodyPr>
          <a:lstStyle/>
          <a:p>
            <a:r>
              <a:rPr lang="id-ID" b="1" dirty="0">
                <a:solidFill>
                  <a:srgbClr val="002060"/>
                </a:solidFill>
              </a:rPr>
              <a:t>Penelitian</a:t>
            </a:r>
            <a:endParaRPr b="1" dirty="0">
              <a:solidFill>
                <a:srgbClr val="002060"/>
              </a:solidFill>
            </a:endParaRPr>
          </a:p>
        </p:txBody>
      </p:sp>
      <p:sp>
        <p:nvSpPr>
          <p:cNvPr id="14" name="Rectangle 13">
            <a:extLst>
              <a:ext uri="{FF2B5EF4-FFF2-40B4-BE49-F238E27FC236}">
                <a16:creationId xmlns:a16="http://schemas.microsoft.com/office/drawing/2014/main" id="{EC376027-5DA9-4088-9040-F68339D69623}"/>
              </a:ext>
            </a:extLst>
          </p:cNvPr>
          <p:cNvSpPr/>
          <p:nvPr/>
        </p:nvSpPr>
        <p:spPr>
          <a:xfrm>
            <a:off x="483584" y="2149096"/>
            <a:ext cx="5086350" cy="4642230"/>
          </a:xfrm>
          <a:prstGeom prst="rect">
            <a:avLst/>
          </a:prstGeom>
          <a:noFill/>
          <a:ln>
            <a:solidFill>
              <a:srgbClr val="C5C5F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50000"/>
              </a:lnSpc>
              <a:buFont typeface="+mj-lt"/>
              <a:buAutoNum type="alphaLcPeriod"/>
              <a:tabLst>
                <a:tab pos="628650" algn="l"/>
                <a:tab pos="742950" algn="l"/>
                <a:tab pos="800100" algn="l"/>
              </a:tabLst>
            </a:pPr>
            <a:r>
              <a:rPr lang="en-US" sz="1600" kern="1200" dirty="0" err="1">
                <a:solidFill>
                  <a:srgbClr val="000000"/>
                </a:solidFill>
                <a:effectLst/>
                <a:latin typeface="Nanum Gothic" panose="020B0604020202020204" charset="-127"/>
                <a:ea typeface="Nanum Gothic" panose="020B0604020202020204" charset="-127"/>
              </a:rPr>
              <a:t>Pengelolaan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penelitian</a:t>
            </a:r>
            <a:r>
              <a:rPr lang="en-US" sz="1600" kern="1200" dirty="0">
                <a:solidFill>
                  <a:srgbClr val="000000"/>
                </a:solidFill>
                <a:effectLst/>
                <a:latin typeface="Nanum Gothic" panose="020B0604020202020204" charset="-127"/>
                <a:ea typeface="Nanum Gothic" panose="020B0604020202020204" charset="-127"/>
              </a:rPr>
              <a:t> di </a:t>
            </a:r>
            <a:r>
              <a:rPr lang="en-US" sz="1600" kern="1200" dirty="0" err="1">
                <a:solidFill>
                  <a:srgbClr val="000000"/>
                </a:solidFill>
                <a:effectLst/>
                <a:latin typeface="Nanum Gothic" panose="020B0604020202020204" charset="-127"/>
                <a:ea typeface="Nanum Gothic" panose="020B0604020202020204" charset="-127"/>
              </a:rPr>
              <a:t>Perguruan</a:t>
            </a:r>
            <a:r>
              <a:rPr lang="en-US" sz="1600" kern="1200" dirty="0">
                <a:solidFill>
                  <a:srgbClr val="000000"/>
                </a:solidFill>
                <a:effectLst/>
                <a:latin typeface="Nanum Gothic" panose="020B0604020202020204" charset="-127"/>
                <a:ea typeface="Nanum Gothic" panose="020B0604020202020204" charset="-127"/>
              </a:rPr>
              <a:t> Tinggi: </a:t>
            </a:r>
            <a:r>
              <a:rPr lang="en-US" sz="1600" kern="1200" dirty="0" err="1">
                <a:solidFill>
                  <a:srgbClr val="000000"/>
                </a:solidFill>
                <a:effectLst/>
                <a:latin typeface="Nanum Gothic" panose="020B0604020202020204" charset="-127"/>
                <a:ea typeface="Nanum Gothic" panose="020B0604020202020204" charset="-127"/>
              </a:rPr>
              <a:t>Rencana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Induk</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Penelitian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sosialisasi</a:t>
            </a:r>
            <a:r>
              <a:rPr lang="id-ID" sz="1600" kern="1200" dirty="0">
                <a:solidFill>
                  <a:srgbClr val="000000"/>
                </a:solidFill>
                <a:effectLst/>
                <a:latin typeface="Nanum Gothic" panose="020B0604020202020204" charset="-127"/>
                <a:ea typeface="Nanum Gothic" panose="020B0604020202020204" charset="-127"/>
              </a:rPr>
              <a:t>, p</a:t>
            </a:r>
            <a:r>
              <a:rPr lang="en-US" sz="1600" kern="1200" dirty="0" err="1">
                <a:solidFill>
                  <a:srgbClr val="000000"/>
                </a:solidFill>
                <a:effectLst/>
                <a:latin typeface="Nanum Gothic" panose="020B0604020202020204" charset="-127"/>
                <a:ea typeface="Nanum Gothic" panose="020B0604020202020204" charset="-127"/>
              </a:rPr>
              <a:t>engajuan</a:t>
            </a:r>
            <a:r>
              <a:rPr lang="en-US" sz="1600" kern="1200" dirty="0">
                <a:solidFill>
                  <a:srgbClr val="000000"/>
                </a:solidFill>
                <a:effectLst/>
                <a:latin typeface="Nanum Gothic" panose="020B0604020202020204" charset="-127"/>
                <a:ea typeface="Nanum Gothic" panose="020B0604020202020204" charset="-127"/>
              </a:rPr>
              <a:t> proposal, reviewer, </a:t>
            </a:r>
            <a:r>
              <a:rPr lang="en-US" sz="1600" kern="1200" dirty="0" err="1">
                <a:solidFill>
                  <a:srgbClr val="000000"/>
                </a:solidFill>
                <a:effectLst/>
                <a:latin typeface="Nanum Gothic" panose="020B0604020202020204" charset="-127"/>
                <a:ea typeface="Nanum Gothic" panose="020B0604020202020204" charset="-127"/>
              </a:rPr>
              <a:t>seleksi</a:t>
            </a:r>
            <a:r>
              <a:rPr lang="id-ID"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alokasi</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pembiayaan</a:t>
            </a:r>
            <a:r>
              <a:rPr lang="en-US" sz="1600" kern="1200" dirty="0">
                <a:solidFill>
                  <a:srgbClr val="000000"/>
                </a:solidFill>
                <a:effectLst/>
                <a:latin typeface="Nanum Gothic" panose="020B0604020202020204" charset="-127"/>
                <a:ea typeface="Nanum Gothic" panose="020B0604020202020204" charset="-127"/>
              </a:rPr>
              <a:t> dan pel</a:t>
            </a:r>
            <a:r>
              <a:rPr lang="id-ID" sz="1600" kern="1200" dirty="0">
                <a:solidFill>
                  <a:srgbClr val="000000"/>
                </a:solidFill>
                <a:effectLst/>
                <a:latin typeface="Nanum Gothic" panose="020B0604020202020204" charset="-127"/>
                <a:ea typeface="Nanum Gothic" panose="020B0604020202020204" charset="-127"/>
              </a:rPr>
              <a:t>a</a:t>
            </a:r>
            <a:r>
              <a:rPr lang="en-US" sz="1600" kern="1200" dirty="0" err="1">
                <a:solidFill>
                  <a:srgbClr val="000000"/>
                </a:solidFill>
                <a:effectLst/>
                <a:latin typeface="Nanum Gothic" panose="020B0604020202020204" charset="-127"/>
                <a:ea typeface="Nanum Gothic" panose="020B0604020202020204" charset="-127"/>
              </a:rPr>
              <a:t>ksanaan</a:t>
            </a:r>
            <a:r>
              <a:rPr lang="en-US" sz="1600" kern="1200" dirty="0">
                <a:solidFill>
                  <a:srgbClr val="000000"/>
                </a:solidFill>
                <a:effectLst/>
                <a:latin typeface="Nanum Gothic" panose="020B0604020202020204" charset="-127"/>
                <a:ea typeface="Nanum Gothic" panose="020B0604020202020204" charset="-127"/>
              </a:rPr>
              <a:t>,</a:t>
            </a:r>
            <a:r>
              <a:rPr lang="id-ID" sz="1600" kern="1200" dirty="0">
                <a:solidFill>
                  <a:srgbClr val="000000"/>
                </a:solidFill>
                <a:effectLst/>
                <a:latin typeface="Nanum Gothic" panose="020B0604020202020204" charset="-127"/>
                <a:ea typeface="Nanum Gothic" panose="020B0604020202020204" charset="-127"/>
              </a:rPr>
              <a:t> serta p</a:t>
            </a:r>
            <a:r>
              <a:rPr lang="en-US" sz="1600" kern="1200" dirty="0" err="1">
                <a:solidFill>
                  <a:srgbClr val="000000"/>
                </a:solidFill>
                <a:effectLst/>
                <a:latin typeface="Nanum Gothic" panose="020B0604020202020204" charset="-127"/>
                <a:ea typeface="Nanum Gothic" panose="020B0604020202020204" charset="-127"/>
              </a:rPr>
              <a:t>ublikasi</a:t>
            </a:r>
            <a:endParaRPr lang="en-ID" sz="1600"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a:tabLst>
                <a:tab pos="628650" algn="l"/>
                <a:tab pos="742950" algn="l"/>
                <a:tab pos="800100" algn="l"/>
              </a:tabLst>
            </a:pPr>
            <a:r>
              <a:rPr lang="en-US" sz="1600" kern="1200" dirty="0" err="1">
                <a:solidFill>
                  <a:srgbClr val="000000"/>
                </a:solidFill>
                <a:effectLst/>
                <a:latin typeface="Nanum Gothic" panose="020B0604020202020204" charset="-127"/>
                <a:ea typeface="Nanum Gothic" panose="020B0604020202020204" charset="-127"/>
              </a:rPr>
              <a:t>Penyusunan</a:t>
            </a:r>
            <a:r>
              <a:rPr lang="en-US" sz="1600" kern="1200" dirty="0">
                <a:solidFill>
                  <a:srgbClr val="000000"/>
                </a:solidFill>
                <a:effectLst/>
                <a:latin typeface="Nanum Gothic" panose="020B0604020202020204" charset="-127"/>
                <a:ea typeface="Nanum Gothic" panose="020B0604020202020204" charset="-127"/>
              </a:rPr>
              <a:t> proposal</a:t>
            </a:r>
            <a:r>
              <a:rPr lang="id-ID" sz="1600" kern="1200" dirty="0">
                <a:solidFill>
                  <a:srgbClr val="000000"/>
                </a:solidFill>
                <a:effectLst/>
                <a:latin typeface="Nanum Gothic" panose="020B0604020202020204" charset="-127"/>
                <a:ea typeface="Nanum Gothic" panose="020B0604020202020204" charset="-127"/>
              </a:rPr>
              <a:t> :</a:t>
            </a:r>
          </a:p>
          <a:p>
            <a:pPr lvl="0" algn="just">
              <a:lnSpc>
                <a:spcPct val="150000"/>
              </a:lnSpc>
              <a:tabLst>
                <a:tab pos="628650" algn="l"/>
                <a:tab pos="742950" algn="l"/>
                <a:tab pos="800100" algn="l"/>
              </a:tabLst>
            </a:pPr>
            <a:r>
              <a:rPr lang="id-ID" sz="1600" kern="1200" dirty="0">
                <a:solidFill>
                  <a:srgbClr val="000000"/>
                </a:solidFill>
                <a:effectLst/>
                <a:latin typeface="Nanum Gothic" panose="020B0604020202020204" charset="-127"/>
                <a:ea typeface="Nanum Gothic" panose="020B0604020202020204" charset="-127"/>
              </a:rPr>
              <a:t>	- </a:t>
            </a:r>
            <a:r>
              <a:rPr lang="en-US" sz="1600" kern="1200" dirty="0" err="1">
                <a:solidFill>
                  <a:srgbClr val="000000"/>
                </a:solidFill>
                <a:effectLst/>
                <a:latin typeface="Nanum Gothic" panose="020B0604020202020204" charset="-127"/>
                <a:ea typeface="Nanum Gothic" panose="020B0604020202020204" charset="-127"/>
              </a:rPr>
              <a:t>Metoda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penelitia</a:t>
            </a:r>
            <a:r>
              <a:rPr lang="id-ID" sz="1600" kern="1200" dirty="0">
                <a:solidFill>
                  <a:srgbClr val="000000"/>
                </a:solidFill>
                <a:effectLst/>
                <a:latin typeface="Nanum Gothic" panose="020B0604020202020204" charset="-127"/>
                <a:ea typeface="Nanum Gothic" panose="020B0604020202020204" charset="-127"/>
              </a:rPr>
              <a:t>n</a:t>
            </a:r>
          </a:p>
          <a:p>
            <a:pPr lvl="0" algn="just">
              <a:lnSpc>
                <a:spcPct val="150000"/>
              </a:lnSpc>
              <a:tabLst>
                <a:tab pos="628650" algn="l"/>
                <a:tab pos="742950" algn="l"/>
                <a:tab pos="800100" algn="l"/>
              </a:tabLst>
            </a:pPr>
            <a:r>
              <a:rPr lang="id-ID" sz="1600" kern="1200" dirty="0">
                <a:solidFill>
                  <a:srgbClr val="000000"/>
                </a:solidFill>
                <a:effectLst/>
                <a:latin typeface="Nanum Gothic" panose="020B0604020202020204" charset="-127"/>
                <a:ea typeface="Nanum Gothic" panose="020B0604020202020204" charset="-127"/>
              </a:rPr>
              <a:t>	- </a:t>
            </a:r>
            <a:r>
              <a:rPr lang="en-US" sz="1600" kern="1200" dirty="0" err="1">
                <a:solidFill>
                  <a:srgbClr val="000000"/>
                </a:solidFill>
                <a:effectLst/>
                <a:latin typeface="Nanum Gothic" panose="020B0604020202020204" charset="-127"/>
                <a:ea typeface="Nanum Gothic" panose="020B0604020202020204" charset="-127"/>
              </a:rPr>
              <a:t>Pemilihan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topik</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penelitian</a:t>
            </a:r>
            <a:endParaRPr lang="id-ID" sz="1600" dirty="0">
              <a:solidFill>
                <a:srgbClr val="000000"/>
              </a:solidFill>
              <a:latin typeface="Nanum Gothic" panose="020B0604020202020204" charset="-127"/>
              <a:ea typeface="Nanum Gothic" panose="020B0604020202020204" charset="-127"/>
            </a:endParaRPr>
          </a:p>
          <a:p>
            <a:pPr lvl="0" algn="just">
              <a:lnSpc>
                <a:spcPct val="150000"/>
              </a:lnSpc>
              <a:tabLst>
                <a:tab pos="628650" algn="l"/>
                <a:tab pos="742950" algn="l"/>
                <a:tab pos="800100" algn="l"/>
              </a:tabLst>
            </a:pPr>
            <a:r>
              <a:rPr lang="id-ID" sz="1600" kern="1200" dirty="0">
                <a:solidFill>
                  <a:srgbClr val="000000"/>
                </a:solidFill>
                <a:effectLst/>
                <a:latin typeface="Nanum Gothic" panose="020B0604020202020204" charset="-127"/>
                <a:ea typeface="Nanum Gothic" panose="020B0604020202020204" charset="-127"/>
              </a:rPr>
              <a:t>	- </a:t>
            </a:r>
            <a:r>
              <a:rPr lang="en-US" sz="1600" kern="1200" dirty="0" err="1">
                <a:solidFill>
                  <a:srgbClr val="000000"/>
                </a:solidFill>
                <a:effectLst/>
                <a:latin typeface="Nanum Gothic" panose="020B0604020202020204" charset="-127"/>
                <a:ea typeface="Nanum Gothic" panose="020B0604020202020204" charset="-127"/>
              </a:rPr>
              <a:t>Diskusi</a:t>
            </a:r>
            <a:r>
              <a:rPr lang="en-US" sz="1600" kern="1200" dirty="0">
                <a:solidFill>
                  <a:srgbClr val="000000"/>
                </a:solidFill>
                <a:effectLst/>
                <a:latin typeface="Nanum Gothic" panose="020B0604020202020204" charset="-127"/>
                <a:ea typeface="Nanum Gothic" panose="020B0604020202020204" charset="-127"/>
              </a:rPr>
              <a:t> dan </a:t>
            </a:r>
            <a:r>
              <a:rPr lang="en-US" sz="1600" kern="1200" dirty="0" err="1">
                <a:solidFill>
                  <a:srgbClr val="000000"/>
                </a:solidFill>
                <a:effectLst/>
                <a:latin typeface="Nanum Gothic" panose="020B0604020202020204" charset="-127"/>
                <a:ea typeface="Nanum Gothic" panose="020B0604020202020204" charset="-127"/>
              </a:rPr>
              <a:t>presentasi</a:t>
            </a:r>
            <a:r>
              <a:rPr lang="en-US" sz="1600" kern="1200" dirty="0">
                <a:solidFill>
                  <a:srgbClr val="000000"/>
                </a:solidFill>
                <a:effectLst/>
                <a:latin typeface="Nanum Gothic" panose="020B0604020202020204" charset="-127"/>
                <a:ea typeface="Nanum Gothic" panose="020B0604020202020204" charset="-127"/>
              </a:rPr>
              <a:t> proposal</a:t>
            </a:r>
            <a:endParaRPr lang="en-ID" sz="1600" dirty="0">
              <a:effectLst/>
              <a:latin typeface="Nanum Gothic" panose="020B0604020202020204" charset="-127"/>
              <a:ea typeface="Nanum Gothic" panose="020B0604020202020204" charset="-127"/>
            </a:endParaRPr>
          </a:p>
          <a:p>
            <a:pPr marL="342900" lvl="0" indent="-342900" algn="just">
              <a:lnSpc>
                <a:spcPct val="150000"/>
              </a:lnSpc>
              <a:buFont typeface="+mj-lt"/>
              <a:buAutoNum type="alphaLcPeriod" startAt="3"/>
              <a:tabLst>
                <a:tab pos="628650" algn="l"/>
                <a:tab pos="742950" algn="l"/>
                <a:tab pos="800100" algn="l"/>
              </a:tabLst>
            </a:pPr>
            <a:r>
              <a:rPr lang="en-US" sz="1600" kern="1200" dirty="0" err="1">
                <a:solidFill>
                  <a:srgbClr val="000000"/>
                </a:solidFill>
                <a:effectLst/>
                <a:latin typeface="Nanum Gothic" panose="020B0604020202020204" charset="-127"/>
                <a:ea typeface="Nanum Gothic" panose="020B0604020202020204" charset="-127"/>
              </a:rPr>
              <a:t>Kiat</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kiat</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mencari</a:t>
            </a:r>
            <a:r>
              <a:rPr lang="en-US" sz="1600" kern="1200" dirty="0">
                <a:solidFill>
                  <a:srgbClr val="000000"/>
                </a:solidFill>
                <a:effectLst/>
                <a:latin typeface="Nanum Gothic" panose="020B0604020202020204" charset="-127"/>
                <a:ea typeface="Nanum Gothic" panose="020B0604020202020204" charset="-127"/>
              </a:rPr>
              <a:t> dana </a:t>
            </a:r>
            <a:r>
              <a:rPr lang="en-US" sz="1600" kern="1200" dirty="0" err="1">
                <a:solidFill>
                  <a:srgbClr val="000000"/>
                </a:solidFill>
                <a:effectLst/>
                <a:latin typeface="Nanum Gothic" panose="020B0604020202020204" charset="-127"/>
                <a:ea typeface="Nanum Gothic" panose="020B0604020202020204" charset="-127"/>
              </a:rPr>
              <a:t>penelitia</a:t>
            </a:r>
            <a:r>
              <a:rPr lang="id-ID" sz="1600" kern="1200" dirty="0">
                <a:solidFill>
                  <a:srgbClr val="000000"/>
                </a:solidFill>
                <a:effectLst/>
                <a:latin typeface="Nanum Gothic" panose="020B0604020202020204" charset="-127"/>
                <a:ea typeface="Nanum Gothic" panose="020B0604020202020204" charset="-127"/>
              </a:rPr>
              <a:t>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mitra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kerjasama</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pembiayaan</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personil</a:t>
            </a:r>
            <a:r>
              <a:rPr lang="en-US" sz="1600" kern="1200" dirty="0">
                <a:solidFill>
                  <a:srgbClr val="000000"/>
                </a:solidFill>
                <a:effectLst/>
                <a:latin typeface="Nanum Gothic" panose="020B0604020202020204" charset="-127"/>
                <a:ea typeface="Nanum Gothic" panose="020B0604020202020204" charset="-127"/>
              </a:rPr>
              <a:t>, </a:t>
            </a:r>
            <a:r>
              <a:rPr lang="en-US" sz="1600" kern="1200" dirty="0" err="1">
                <a:solidFill>
                  <a:srgbClr val="000000"/>
                </a:solidFill>
                <a:effectLst/>
                <a:latin typeface="Nanum Gothic" panose="020B0604020202020204" charset="-127"/>
                <a:ea typeface="Nanum Gothic" panose="020B0604020202020204" charset="-127"/>
              </a:rPr>
              <a:t>fasilitas</a:t>
            </a:r>
            <a:r>
              <a:rPr lang="id-ID" sz="1600" kern="1200" dirty="0">
                <a:solidFill>
                  <a:srgbClr val="000000"/>
                </a:solidFill>
                <a:effectLst/>
                <a:latin typeface="Nanum Gothic" panose="020B0604020202020204" charset="-127"/>
                <a:ea typeface="Nanum Gothic" panose="020B0604020202020204" charset="-127"/>
              </a:rPr>
              <a:t> / lab</a:t>
            </a:r>
            <a:endParaRPr lang="en-ID" sz="1600" dirty="0">
              <a:effectLst/>
              <a:latin typeface="Nanum Gothic" panose="020B0604020202020204" charset="-127"/>
              <a:ea typeface="Nanum Gothic" panose="020B0604020202020204" charset="-127"/>
            </a:endParaRPr>
          </a:p>
        </p:txBody>
      </p:sp>
      <p:sp>
        <p:nvSpPr>
          <p:cNvPr id="15" name="Google Shape;1673;p54">
            <a:extLst>
              <a:ext uri="{FF2B5EF4-FFF2-40B4-BE49-F238E27FC236}">
                <a16:creationId xmlns:a16="http://schemas.microsoft.com/office/drawing/2014/main" id="{D745D9AA-355C-4F83-9631-AD8082ED5664}"/>
              </a:ext>
            </a:extLst>
          </p:cNvPr>
          <p:cNvSpPr txBox="1">
            <a:spLocks/>
          </p:cNvSpPr>
          <p:nvPr/>
        </p:nvSpPr>
        <p:spPr>
          <a:xfrm>
            <a:off x="6924135" y="362784"/>
            <a:ext cx="5615733" cy="1142666"/>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1pPr>
            <a:lvl2pPr marR="0" lvl="1"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2pPr>
            <a:lvl3pPr marR="0" lvl="2"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3pPr>
            <a:lvl4pPr marR="0" lvl="3"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4pPr>
            <a:lvl5pPr marR="0" lvl="4"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5pPr>
            <a:lvl6pPr marR="0" lvl="5"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6pPr>
            <a:lvl7pPr marR="0" lvl="6"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7pPr>
            <a:lvl8pPr marR="0" lvl="7"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8pPr>
            <a:lvl9pPr marR="0" lvl="8" algn="ctr" rtl="0">
              <a:lnSpc>
                <a:spcPct val="100000"/>
              </a:lnSpc>
              <a:spcBef>
                <a:spcPts val="0"/>
              </a:spcBef>
              <a:spcAft>
                <a:spcPts val="0"/>
              </a:spcAft>
              <a:buClr>
                <a:schemeClr val="accent1"/>
              </a:buClr>
              <a:buSzPts val="2400"/>
              <a:buFont typeface="Anton"/>
              <a:buNone/>
              <a:defRPr sz="3200" b="0" i="0" u="none" strike="noStrike" cap="none">
                <a:solidFill>
                  <a:schemeClr val="accent1"/>
                </a:solidFill>
                <a:latin typeface="Anton"/>
                <a:ea typeface="Anton"/>
                <a:cs typeface="Anton"/>
                <a:sym typeface="Anton"/>
              </a:defRPr>
            </a:lvl9pPr>
          </a:lstStyle>
          <a:p>
            <a:r>
              <a:rPr lang="id-ID" b="1" kern="0" dirty="0">
                <a:solidFill>
                  <a:srgbClr val="002060"/>
                </a:solidFill>
              </a:rPr>
              <a:t>Pengabdian pada Masyarakat</a:t>
            </a:r>
          </a:p>
        </p:txBody>
      </p:sp>
      <p:pic>
        <p:nvPicPr>
          <p:cNvPr id="8" name="Picture 7"/>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8"/>
        <p:cNvGrpSpPr/>
        <p:nvPr/>
      </p:nvGrpSpPr>
      <p:grpSpPr>
        <a:xfrm>
          <a:off x="0" y="0"/>
          <a:ext cx="0" cy="0"/>
          <a:chOff x="0" y="0"/>
          <a:chExt cx="0" cy="0"/>
        </a:xfrm>
      </p:grpSpPr>
      <p:sp>
        <p:nvSpPr>
          <p:cNvPr id="1399" name="Google Shape;1399;p51"/>
          <p:cNvSpPr/>
          <p:nvPr/>
        </p:nvSpPr>
        <p:spPr>
          <a:xfrm>
            <a:off x="4238800" y="714000"/>
            <a:ext cx="7953200" cy="763600"/>
          </a:xfrm>
          <a:prstGeom prst="rect">
            <a:avLst/>
          </a:pr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51"/>
          <p:cNvSpPr/>
          <p:nvPr/>
        </p:nvSpPr>
        <p:spPr>
          <a:xfrm>
            <a:off x="0" y="4601727"/>
            <a:ext cx="9423600" cy="1369298"/>
          </a:xfrm>
          <a:prstGeom prst="rect">
            <a:avLst/>
          </a:pr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71" name="Google Shape;1571;p51"/>
          <p:cNvSpPr/>
          <p:nvPr/>
        </p:nvSpPr>
        <p:spPr>
          <a:xfrm>
            <a:off x="2744758" y="1662073"/>
            <a:ext cx="387358" cy="1849244"/>
          </a:xfrm>
          <a:prstGeom prst="rect">
            <a:avLst/>
          </a:prstGeom>
          <a:solidFill>
            <a:schemeClr val="bg2"/>
          </a:solidFill>
          <a:ln>
            <a:solidFill>
              <a:srgbClr val="FFE7A0"/>
            </a:solid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 name="Title 6">
            <a:extLst>
              <a:ext uri="{FF2B5EF4-FFF2-40B4-BE49-F238E27FC236}">
                <a16:creationId xmlns:a16="http://schemas.microsoft.com/office/drawing/2014/main" id="{029FACFE-5A68-47E1-9C00-2AD5C12AC16F}"/>
              </a:ext>
            </a:extLst>
          </p:cNvPr>
          <p:cNvSpPr>
            <a:spLocks noGrp="1"/>
          </p:cNvSpPr>
          <p:nvPr>
            <p:ph type="title" idx="3"/>
          </p:nvPr>
        </p:nvSpPr>
        <p:spPr>
          <a:xfrm>
            <a:off x="400431" y="4706934"/>
            <a:ext cx="8622738" cy="1158884"/>
          </a:xfrm>
        </p:spPr>
        <p:txBody>
          <a:bodyPr/>
          <a:lstStyle/>
          <a:p>
            <a:r>
              <a:rPr lang="en-US" sz="1800" b="1" i="1" dirty="0">
                <a:solidFill>
                  <a:srgbClr val="000000"/>
                </a:solidFill>
                <a:effectLst/>
                <a:latin typeface="Anton" panose="020B0604020202020204" charset="0"/>
                <a:ea typeface="Nanum Gothic" panose="020B0604020202020204" charset="-127"/>
                <a:cs typeface="Times New Roman" panose="02020603050405020304" pitchFamily="18" charset="0"/>
              </a:rPr>
              <a:t>Detail</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pelaksanaan</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program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magang</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yang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akan</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diberikan</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dapat</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berbeda</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antar</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Perguruan</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Tinggi Pembina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tergantung</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dari</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karakteristik</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dan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kekhasan</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masing-masing </a:t>
            </a:r>
            <a:r>
              <a:rPr lang="en-US" sz="1800" b="1" dirty="0" err="1">
                <a:solidFill>
                  <a:srgbClr val="000000"/>
                </a:solidFill>
                <a:effectLst/>
                <a:latin typeface="Anton" panose="020B0604020202020204" charset="0"/>
                <a:ea typeface="Nanum Gothic" panose="020B0604020202020204" charset="-127"/>
                <a:cs typeface="Times New Roman" panose="02020603050405020304" pitchFamily="18" charset="0"/>
              </a:rPr>
              <a:t>Perguruan</a:t>
            </a:r>
            <a:r>
              <a:rPr lang="en-US" sz="1800" b="1" dirty="0">
                <a:solidFill>
                  <a:srgbClr val="000000"/>
                </a:solidFill>
                <a:effectLst/>
                <a:latin typeface="Anton" panose="020B0604020202020204" charset="0"/>
                <a:ea typeface="Nanum Gothic" panose="020B0604020202020204" charset="-127"/>
                <a:cs typeface="Times New Roman" panose="02020603050405020304" pitchFamily="18" charset="0"/>
              </a:rPr>
              <a:t> Tinggi Pembina.</a:t>
            </a:r>
            <a:br>
              <a:rPr lang="en-ID" sz="2000" b="1" dirty="0">
                <a:solidFill>
                  <a:srgbClr val="000000"/>
                </a:solidFill>
                <a:effectLst/>
                <a:latin typeface="Nanum Gothic" panose="020B0604020202020204" charset="-127"/>
                <a:ea typeface="Nanum Gothic" panose="020B0604020202020204" charset="-127"/>
                <a:cs typeface="Times New Roman" panose="02020603050405020304" pitchFamily="18" charset="0"/>
              </a:rPr>
            </a:br>
            <a:endParaRPr lang="en-ID" sz="2000" dirty="0">
              <a:latin typeface="Nanum Gothic" panose="020B0604020202020204" charset="-127"/>
              <a:ea typeface="Nanum Gothic" panose="020B0604020202020204" charset="-127"/>
            </a:endParaRPr>
          </a:p>
        </p:txBody>
      </p:sp>
      <p:sp>
        <p:nvSpPr>
          <p:cNvPr id="11" name="Title 10">
            <a:extLst>
              <a:ext uri="{FF2B5EF4-FFF2-40B4-BE49-F238E27FC236}">
                <a16:creationId xmlns:a16="http://schemas.microsoft.com/office/drawing/2014/main" id="{221D47B9-E288-41C3-B2D3-74A95A4D6C05}"/>
              </a:ext>
            </a:extLst>
          </p:cNvPr>
          <p:cNvSpPr>
            <a:spLocks noGrp="1"/>
          </p:cNvSpPr>
          <p:nvPr>
            <p:ph type="title" idx="5"/>
          </p:nvPr>
        </p:nvSpPr>
        <p:spPr>
          <a:xfrm>
            <a:off x="3329033" y="766604"/>
            <a:ext cx="8554917" cy="763600"/>
          </a:xfrm>
        </p:spPr>
        <p:txBody>
          <a:bodyPr/>
          <a:lstStyle/>
          <a:p>
            <a:pPr algn="r"/>
            <a:r>
              <a:rPr lang="id-ID" sz="2800" b="1" dirty="0">
                <a:solidFill>
                  <a:srgbClr val="002060"/>
                </a:solidFill>
              </a:rPr>
              <a:t>Pengembangan Kerjasama antar Lembaga :</a:t>
            </a:r>
            <a:endParaRPr lang="en-ID" sz="2800" b="1" dirty="0">
              <a:solidFill>
                <a:srgbClr val="002060"/>
              </a:solidFill>
            </a:endParaRPr>
          </a:p>
        </p:txBody>
      </p:sp>
      <p:sp>
        <p:nvSpPr>
          <p:cNvPr id="185" name="Google Shape;1169;p45">
            <a:extLst>
              <a:ext uri="{FF2B5EF4-FFF2-40B4-BE49-F238E27FC236}">
                <a16:creationId xmlns:a16="http://schemas.microsoft.com/office/drawing/2014/main" id="{A4F15D7B-C691-4E2E-BABA-75B4FE6D4DE3}"/>
              </a:ext>
            </a:extLst>
          </p:cNvPr>
          <p:cNvSpPr txBox="1">
            <a:spLocks/>
          </p:cNvSpPr>
          <p:nvPr/>
        </p:nvSpPr>
        <p:spPr>
          <a:xfrm>
            <a:off x="2744758" y="1583849"/>
            <a:ext cx="9139192" cy="200569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1pPr>
            <a:lvl2pPr marL="914400" marR="0" lvl="1"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2pPr>
            <a:lvl3pPr marL="1371600" marR="0" lvl="2"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3pPr>
            <a:lvl4pPr marL="1828800" marR="0" lvl="3"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4pPr>
            <a:lvl5pPr marL="2286000" marR="0" lvl="4"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5pPr>
            <a:lvl6pPr marL="2743200" marR="0" lvl="5"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6pPr>
            <a:lvl7pPr marL="3200400" marR="0" lvl="6"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7pPr>
            <a:lvl8pPr marL="3657600" marR="0" lvl="7"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8pPr>
            <a:lvl9pPr marL="4114800" marR="0" lvl="8" indent="-330200"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9pPr>
          </a:lstStyle>
          <a:p>
            <a:pPr marL="342900" lvl="0" indent="-342900" algn="just">
              <a:lnSpc>
                <a:spcPct val="150000"/>
              </a:lnSpc>
              <a:buAutoNum type="alphaLcPeriod"/>
              <a:tabLst>
                <a:tab pos="571500" algn="l"/>
              </a:tabLst>
            </a:pPr>
            <a:r>
              <a:rPr lang="id-ID" sz="1600" kern="1200" dirty="0">
                <a:solidFill>
                  <a:srgbClr val="000000"/>
                </a:solidFill>
                <a:effectLst/>
                <a:latin typeface="Nanum Gothic" panose="020B0604020202020204" charset="-127"/>
                <a:ea typeface="Nanum Gothic" panose="020B0604020202020204" charset="-127"/>
              </a:rPr>
              <a:t>Pengembangan Kerjasama </a:t>
            </a:r>
            <a:r>
              <a:rPr lang="en-ID" sz="1600" kern="1200" dirty="0" err="1">
                <a:solidFill>
                  <a:srgbClr val="000000"/>
                </a:solidFill>
                <a:effectLst/>
                <a:latin typeface="Nanum Gothic" panose="020B0604020202020204" charset="-127"/>
                <a:ea typeface="Nanum Gothic" panose="020B0604020202020204" charset="-127"/>
              </a:rPr>
              <a:t>akademik</a:t>
            </a:r>
            <a:r>
              <a:rPr lang="en-ID" sz="1600" kern="1200" dirty="0">
                <a:solidFill>
                  <a:srgbClr val="000000"/>
                </a:solidFill>
                <a:effectLst/>
                <a:latin typeface="Nanum Gothic" panose="020B0604020202020204" charset="-127"/>
                <a:ea typeface="Nanum Gothic" panose="020B0604020202020204" charset="-127"/>
              </a:rPr>
              <a:t> (Pendidikan dan </a:t>
            </a:r>
            <a:r>
              <a:rPr lang="en-ID" sz="1600" kern="1200" dirty="0" err="1">
                <a:solidFill>
                  <a:srgbClr val="000000"/>
                </a:solidFill>
                <a:effectLst/>
                <a:latin typeface="Nanum Gothic" panose="020B0604020202020204" charset="-127"/>
                <a:ea typeface="Nanum Gothic" panose="020B0604020202020204" charset="-127"/>
              </a:rPr>
              <a:t>penelitian</a:t>
            </a:r>
            <a:r>
              <a:rPr lang="en-ID" sz="1600" kern="1200" dirty="0">
                <a:solidFill>
                  <a:srgbClr val="000000"/>
                </a:solidFill>
                <a:effectLst/>
                <a:latin typeface="Nanum Gothic" panose="020B0604020202020204" charset="-127"/>
                <a:ea typeface="Nanum Gothic" panose="020B0604020202020204" charset="-127"/>
              </a:rPr>
              <a:t>) </a:t>
            </a:r>
            <a:r>
              <a:rPr lang="id-ID" sz="1600" kern="1200" dirty="0">
                <a:solidFill>
                  <a:srgbClr val="000000"/>
                </a:solidFill>
                <a:effectLst/>
                <a:latin typeface="Nanum Gothic" panose="020B0604020202020204" charset="-127"/>
                <a:ea typeface="Nanum Gothic" panose="020B0604020202020204" charset="-127"/>
              </a:rPr>
              <a:t>domestik dan internasional</a:t>
            </a:r>
            <a:endParaRPr lang="id-ID" dirty="0">
              <a:latin typeface="Nanum Gothic" panose="020B0604020202020204" charset="-127"/>
              <a:ea typeface="Nanum Gothic" panose="020B0604020202020204" charset="-127"/>
            </a:endParaRPr>
          </a:p>
          <a:p>
            <a:pPr marL="342900" lvl="0" indent="-342900" algn="just">
              <a:lnSpc>
                <a:spcPct val="150000"/>
              </a:lnSpc>
              <a:buAutoNum type="alphaLcPeriod"/>
              <a:tabLst>
                <a:tab pos="571500" algn="l"/>
              </a:tabLst>
            </a:pPr>
            <a:r>
              <a:rPr lang="id-ID" sz="1600" kern="1200" dirty="0">
                <a:solidFill>
                  <a:srgbClr val="000000"/>
                </a:solidFill>
                <a:effectLst/>
                <a:latin typeface="Nanum Gothic" panose="020B0604020202020204" charset="-127"/>
                <a:ea typeface="Nanum Gothic" panose="020B0604020202020204" charset="-127"/>
              </a:rPr>
              <a:t>Pengembangan dan Manajemen Un</a:t>
            </a:r>
            <a:r>
              <a:rPr lang="en-US" sz="1600" kern="1200" dirty="0">
                <a:solidFill>
                  <a:srgbClr val="000000"/>
                </a:solidFill>
                <a:effectLst/>
                <a:latin typeface="Nanum Gothic" panose="020B0604020202020204" charset="-127"/>
                <a:ea typeface="Nanum Gothic" panose="020B0604020202020204" charset="-127"/>
              </a:rPr>
              <a:t>it </a:t>
            </a:r>
            <a:r>
              <a:rPr lang="id-ID" sz="1600" kern="1200" dirty="0">
                <a:solidFill>
                  <a:srgbClr val="000000"/>
                </a:solidFill>
                <a:effectLst/>
                <a:latin typeface="Nanum Gothic" panose="020B0604020202020204" charset="-127"/>
                <a:ea typeface="Nanum Gothic" panose="020B0604020202020204" charset="-127"/>
              </a:rPr>
              <a:t>Bisnis</a:t>
            </a:r>
            <a:r>
              <a:rPr lang="en-ID" sz="1600" kern="1200" dirty="0">
                <a:solidFill>
                  <a:srgbClr val="000000"/>
                </a:solidFill>
                <a:effectLst/>
                <a:latin typeface="Nanum Gothic" panose="020B0604020202020204" charset="-127"/>
                <a:ea typeface="Nanum Gothic" panose="020B0604020202020204" charset="-127"/>
              </a:rPr>
              <a:t> : </a:t>
            </a:r>
            <a:r>
              <a:rPr lang="en-ID" sz="1600" kern="1200" dirty="0" err="1">
                <a:solidFill>
                  <a:srgbClr val="000000"/>
                </a:solidFill>
                <a:effectLst/>
                <a:latin typeface="Nanum Gothic" panose="020B0604020202020204" charset="-127"/>
                <a:ea typeface="Nanum Gothic" panose="020B0604020202020204" charset="-127"/>
              </a:rPr>
              <a:t>Satuan</a:t>
            </a:r>
            <a:r>
              <a:rPr lang="en-ID" sz="1600" kern="1200" dirty="0">
                <a:solidFill>
                  <a:srgbClr val="000000"/>
                </a:solidFill>
                <a:effectLst/>
                <a:latin typeface="Nanum Gothic" panose="020B0604020202020204" charset="-127"/>
                <a:ea typeface="Nanum Gothic" panose="020B0604020202020204" charset="-127"/>
              </a:rPr>
              <a:t> Usaha </a:t>
            </a:r>
            <a:r>
              <a:rPr lang="en-ID" sz="1600" kern="1200" dirty="0" err="1">
                <a:solidFill>
                  <a:srgbClr val="000000"/>
                </a:solidFill>
                <a:effectLst/>
                <a:latin typeface="Nanum Gothic" panose="020B0604020202020204" charset="-127"/>
                <a:ea typeface="Nanum Gothic" panose="020B0604020202020204" charset="-127"/>
              </a:rPr>
              <a:t>Komersial</a:t>
            </a:r>
            <a:r>
              <a:rPr lang="en-ID" sz="1600" kern="1200" dirty="0">
                <a:solidFill>
                  <a:srgbClr val="000000"/>
                </a:solidFill>
                <a:effectLst/>
                <a:latin typeface="Nanum Gothic" panose="020B0604020202020204" charset="-127"/>
                <a:ea typeface="Nanum Gothic" panose="020B0604020202020204" charset="-127"/>
              </a:rPr>
              <a:t> (SUK) dan </a:t>
            </a:r>
            <a:r>
              <a:rPr lang="id-ID" sz="1600" kern="1200" dirty="0">
                <a:solidFill>
                  <a:srgbClr val="000000"/>
                </a:solidFill>
                <a:effectLst/>
                <a:latin typeface="Nanum Gothic" panose="020B0604020202020204" charset="-127"/>
                <a:ea typeface="Nanum Gothic" panose="020B0604020202020204" charset="-127"/>
              </a:rPr>
              <a:t>S</a:t>
            </a:r>
            <a:r>
              <a:rPr lang="en-ID" sz="1600" kern="1200" dirty="0" err="1">
                <a:solidFill>
                  <a:srgbClr val="000000"/>
                </a:solidFill>
                <a:effectLst/>
                <a:latin typeface="Nanum Gothic" panose="020B0604020202020204" charset="-127"/>
                <a:ea typeface="Nanum Gothic" panose="020B0604020202020204" charset="-127"/>
              </a:rPr>
              <a:t>atuan</a:t>
            </a:r>
            <a:r>
              <a:rPr lang="en-ID" sz="1600" kern="1200" dirty="0">
                <a:solidFill>
                  <a:srgbClr val="000000"/>
                </a:solidFill>
                <a:effectLst/>
                <a:latin typeface="Nanum Gothic" panose="020B0604020202020204" charset="-127"/>
                <a:ea typeface="Nanum Gothic" panose="020B0604020202020204" charset="-127"/>
              </a:rPr>
              <a:t> </a:t>
            </a:r>
            <a:r>
              <a:rPr lang="id-ID" sz="1600" kern="1200" dirty="0">
                <a:solidFill>
                  <a:srgbClr val="000000"/>
                </a:solidFill>
                <a:effectLst/>
                <a:latin typeface="Nanum Gothic" panose="020B0604020202020204" charset="-127"/>
                <a:ea typeface="Nanum Gothic" panose="020B0604020202020204" charset="-127"/>
              </a:rPr>
              <a:t>U</a:t>
            </a:r>
            <a:r>
              <a:rPr lang="en-ID" sz="1600" kern="1200" dirty="0" err="1">
                <a:solidFill>
                  <a:srgbClr val="000000"/>
                </a:solidFill>
                <a:effectLst/>
                <a:latin typeface="Nanum Gothic" panose="020B0604020202020204" charset="-127"/>
                <a:ea typeface="Nanum Gothic" panose="020B0604020202020204" charset="-127"/>
              </a:rPr>
              <a:t>saha</a:t>
            </a:r>
            <a:r>
              <a:rPr lang="en-ID" sz="1600" kern="1200" dirty="0">
                <a:solidFill>
                  <a:srgbClr val="000000"/>
                </a:solidFill>
                <a:effectLst/>
                <a:latin typeface="Nanum Gothic" panose="020B0604020202020204" charset="-127"/>
                <a:ea typeface="Nanum Gothic" panose="020B0604020202020204" charset="-127"/>
              </a:rPr>
              <a:t> </a:t>
            </a:r>
            <a:r>
              <a:rPr lang="id-ID" sz="1600" kern="1200" dirty="0">
                <a:solidFill>
                  <a:srgbClr val="000000"/>
                </a:solidFill>
                <a:effectLst/>
                <a:latin typeface="Nanum Gothic" panose="020B0604020202020204" charset="-127"/>
                <a:ea typeface="Nanum Gothic" panose="020B0604020202020204" charset="-127"/>
              </a:rPr>
              <a:t>A</a:t>
            </a:r>
            <a:r>
              <a:rPr lang="en-ID" sz="1600" kern="1200" dirty="0" err="1">
                <a:solidFill>
                  <a:srgbClr val="000000"/>
                </a:solidFill>
                <a:effectLst/>
                <a:latin typeface="Nanum Gothic" panose="020B0604020202020204" charset="-127"/>
                <a:ea typeface="Nanum Gothic" panose="020B0604020202020204" charset="-127"/>
              </a:rPr>
              <a:t>kademik</a:t>
            </a:r>
            <a:r>
              <a:rPr lang="en-ID" sz="1600" kern="1200" dirty="0">
                <a:solidFill>
                  <a:srgbClr val="000000"/>
                </a:solidFill>
                <a:effectLst/>
                <a:latin typeface="Nanum Gothic" panose="020B0604020202020204" charset="-127"/>
                <a:ea typeface="Nanum Gothic" panose="020B0604020202020204" charset="-127"/>
              </a:rPr>
              <a:t> (SUA) </a:t>
            </a:r>
            <a:endParaRPr lang="id-ID" dirty="0">
              <a:latin typeface="Nanum Gothic" panose="020B0604020202020204" charset="-127"/>
              <a:ea typeface="Nanum Gothic" panose="020B0604020202020204" charset="-127"/>
            </a:endParaRPr>
          </a:p>
          <a:p>
            <a:pPr marL="342900" lvl="0" indent="-342900" algn="just">
              <a:lnSpc>
                <a:spcPct val="150000"/>
              </a:lnSpc>
              <a:buAutoNum type="alphaLcPeriod"/>
              <a:tabLst>
                <a:tab pos="571500" algn="l"/>
              </a:tabLst>
            </a:pPr>
            <a:r>
              <a:rPr lang="en-ID" sz="1600" kern="1200" dirty="0" err="1">
                <a:solidFill>
                  <a:srgbClr val="000000"/>
                </a:solidFill>
                <a:effectLst/>
                <a:latin typeface="Nanum Gothic" panose="020B0604020202020204" charset="-127"/>
                <a:ea typeface="Nanum Gothic" panose="020B0604020202020204" charset="-127"/>
              </a:rPr>
              <a:t>Kemitraan</a:t>
            </a:r>
            <a:r>
              <a:rPr lang="en-ID" sz="1600" kern="1200" dirty="0">
                <a:solidFill>
                  <a:srgbClr val="000000"/>
                </a:solidFill>
                <a:effectLst/>
                <a:latin typeface="Nanum Gothic" panose="020B0604020202020204" charset="-127"/>
                <a:ea typeface="Nanum Gothic" panose="020B0604020202020204" charset="-127"/>
              </a:rPr>
              <a:t> </a:t>
            </a:r>
            <a:r>
              <a:rPr lang="en-ID" sz="1600" kern="1200" dirty="0" err="1">
                <a:solidFill>
                  <a:srgbClr val="000000"/>
                </a:solidFill>
                <a:effectLst/>
                <a:latin typeface="Nanum Gothic" panose="020B0604020202020204" charset="-127"/>
                <a:ea typeface="Nanum Gothic" panose="020B0604020202020204" charset="-127"/>
              </a:rPr>
              <a:t>dengan</a:t>
            </a:r>
            <a:r>
              <a:rPr lang="en-ID" sz="1600" kern="1200" dirty="0">
                <a:solidFill>
                  <a:srgbClr val="000000"/>
                </a:solidFill>
                <a:effectLst/>
                <a:latin typeface="Nanum Gothic" panose="020B0604020202020204" charset="-127"/>
                <a:ea typeface="Nanum Gothic" panose="020B0604020202020204" charset="-127"/>
              </a:rPr>
              <a:t> dunia </a:t>
            </a:r>
            <a:r>
              <a:rPr lang="en-ID" sz="1600" kern="1200" dirty="0" err="1">
                <a:solidFill>
                  <a:srgbClr val="000000"/>
                </a:solidFill>
                <a:effectLst/>
                <a:latin typeface="Nanum Gothic" panose="020B0604020202020204" charset="-127"/>
                <a:ea typeface="Nanum Gothic" panose="020B0604020202020204" charset="-127"/>
              </a:rPr>
              <a:t>kerja</a:t>
            </a:r>
            <a:r>
              <a:rPr lang="en-ID" sz="1600" kern="1200" dirty="0">
                <a:solidFill>
                  <a:srgbClr val="000000"/>
                </a:solidFill>
                <a:effectLst/>
                <a:latin typeface="Nanum Gothic" panose="020B0604020202020204" charset="-127"/>
                <a:ea typeface="Nanum Gothic" panose="020B0604020202020204" charset="-127"/>
              </a:rPr>
              <a:t>, </a:t>
            </a:r>
            <a:r>
              <a:rPr lang="en-ID" sz="1600" kern="1200" dirty="0" err="1">
                <a:solidFill>
                  <a:srgbClr val="000000"/>
                </a:solidFill>
                <a:effectLst/>
                <a:latin typeface="Nanum Gothic" panose="020B0604020202020204" charset="-127"/>
                <a:ea typeface="Nanum Gothic" panose="020B0604020202020204" charset="-127"/>
              </a:rPr>
              <a:t>industri</a:t>
            </a:r>
            <a:r>
              <a:rPr lang="en-ID" sz="1600" kern="1200" dirty="0">
                <a:solidFill>
                  <a:srgbClr val="000000"/>
                </a:solidFill>
                <a:effectLst/>
                <a:latin typeface="Nanum Gothic" panose="020B0604020202020204" charset="-127"/>
                <a:ea typeface="Nanum Gothic" panose="020B0604020202020204" charset="-127"/>
              </a:rPr>
              <a:t>, </a:t>
            </a:r>
            <a:r>
              <a:rPr lang="en-ID" sz="1600" kern="1200" dirty="0" err="1">
                <a:solidFill>
                  <a:srgbClr val="000000"/>
                </a:solidFill>
                <a:effectLst/>
                <a:latin typeface="Nanum Gothic" panose="020B0604020202020204" charset="-127"/>
                <a:ea typeface="Nanum Gothic" panose="020B0604020202020204" charset="-127"/>
              </a:rPr>
              <a:t>lembaga</a:t>
            </a:r>
            <a:r>
              <a:rPr lang="en-ID" sz="1600" kern="1200" dirty="0">
                <a:solidFill>
                  <a:srgbClr val="000000"/>
                </a:solidFill>
                <a:effectLst/>
                <a:latin typeface="Nanum Gothic" panose="020B0604020202020204" charset="-127"/>
                <a:ea typeface="Nanum Gothic" panose="020B0604020202020204" charset="-127"/>
              </a:rPr>
              <a:t> </a:t>
            </a:r>
            <a:r>
              <a:rPr lang="en-ID" sz="1600" kern="1200" dirty="0" err="1">
                <a:solidFill>
                  <a:srgbClr val="000000"/>
                </a:solidFill>
                <a:effectLst/>
                <a:latin typeface="Nanum Gothic" panose="020B0604020202020204" charset="-127"/>
                <a:ea typeface="Nanum Gothic" panose="020B0604020202020204" charset="-127"/>
              </a:rPr>
              <a:t>pemerintah</a:t>
            </a:r>
            <a:r>
              <a:rPr lang="en-ID" sz="1600" kern="1200" dirty="0">
                <a:solidFill>
                  <a:srgbClr val="000000"/>
                </a:solidFill>
                <a:effectLst/>
                <a:latin typeface="Nanum Gothic" panose="020B0604020202020204" charset="-127"/>
                <a:ea typeface="Nanum Gothic" panose="020B0604020202020204" charset="-127"/>
              </a:rPr>
              <a:t> dan Lembaga </a:t>
            </a:r>
            <a:r>
              <a:rPr lang="en-ID" sz="1600" kern="1200" dirty="0" err="1">
                <a:solidFill>
                  <a:srgbClr val="000000"/>
                </a:solidFill>
                <a:effectLst/>
                <a:latin typeface="Nanum Gothic" panose="020B0604020202020204" charset="-127"/>
                <a:ea typeface="Nanum Gothic" panose="020B0604020202020204" charset="-127"/>
              </a:rPr>
              <a:t>Swadaya</a:t>
            </a:r>
            <a:r>
              <a:rPr lang="en-ID" sz="1600" kern="1200" dirty="0">
                <a:solidFill>
                  <a:srgbClr val="000000"/>
                </a:solidFill>
                <a:effectLst/>
                <a:latin typeface="Nanum Gothic" panose="020B0604020202020204" charset="-127"/>
                <a:ea typeface="Nanum Gothic" panose="020B0604020202020204" charset="-127"/>
              </a:rPr>
              <a:t> Masyarakat</a:t>
            </a:r>
            <a:endParaRPr lang="en-ID" sz="1600" dirty="0">
              <a:effectLst/>
              <a:latin typeface="Nanum Gothic" panose="020B0604020202020204" charset="-127"/>
              <a:ea typeface="Nanum Gothic" panose="020B0604020202020204" charset="-127"/>
            </a:endParaRPr>
          </a:p>
        </p:txBody>
      </p:sp>
      <p:pic>
        <p:nvPicPr>
          <p:cNvPr id="8" name="Picture 7"/>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8"/>
          <p:cNvSpPr txBox="1">
            <a:spLocks noGrp="1"/>
          </p:cNvSpPr>
          <p:nvPr>
            <p:ph type="title"/>
          </p:nvPr>
        </p:nvSpPr>
        <p:spPr>
          <a:xfrm>
            <a:off x="6096000" y="1225733"/>
            <a:ext cx="6030792" cy="763600"/>
          </a:xfrm>
          <a:prstGeom prst="rect">
            <a:avLst/>
          </a:prstGeom>
        </p:spPr>
        <p:txBody>
          <a:bodyPr spcFirstLastPara="1" wrap="square" lIns="121900" tIns="121900" rIns="121900" bIns="121900" anchor="t" anchorCtr="0">
            <a:noAutofit/>
          </a:bodyPr>
          <a:lstStyle/>
          <a:p>
            <a:r>
              <a:rPr lang="id-ID" b="1" dirty="0"/>
              <a:t>Pelaksanaan Program Magang</a:t>
            </a:r>
            <a:endParaRPr b="1" dirty="0"/>
          </a:p>
        </p:txBody>
      </p:sp>
      <p:sp>
        <p:nvSpPr>
          <p:cNvPr id="860" name="Google Shape;860;p38"/>
          <p:cNvSpPr txBox="1">
            <a:spLocks noGrp="1"/>
          </p:cNvSpPr>
          <p:nvPr>
            <p:ph type="subTitle" idx="1"/>
          </p:nvPr>
        </p:nvSpPr>
        <p:spPr>
          <a:xfrm>
            <a:off x="1228325" y="2112933"/>
            <a:ext cx="10096900" cy="1499933"/>
          </a:xfrm>
          <a:prstGeom prst="rect">
            <a:avLst/>
          </a:prstGeom>
        </p:spPr>
        <p:txBody>
          <a:bodyPr spcFirstLastPara="1" wrap="square" lIns="121900" tIns="121900" rIns="121900" bIns="121900" anchor="t" anchorCtr="0">
            <a:noAutofit/>
          </a:bodyPr>
          <a:lstStyle/>
          <a:p>
            <a:pPr marL="285750" indent="-285750">
              <a:buFont typeface="Wingdings" panose="05000000000000000000" pitchFamily="2" charset="2"/>
              <a:buChar char="v"/>
            </a:pP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Pelaksanaan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program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magang</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tahun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2021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akan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dilaksanakan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4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empat</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bulan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yang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dimulai</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bulan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Agustus</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-November 2021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menggunakan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pola</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gabungan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i="1" dirty="0">
                <a:solidFill>
                  <a:srgbClr val="000000"/>
                </a:solidFill>
                <a:effectLst/>
                <a:latin typeface="Nanum Gothic" panose="020B0604020202020204" charset="-127"/>
                <a:ea typeface="Nanum Gothic" panose="020B0604020202020204" charset="-127"/>
                <a:cs typeface="Times New Roman" panose="02020603050405020304" pitchFamily="18" charset="0"/>
              </a:rPr>
              <a:t>(Hybrid Learning)</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yaitu</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2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dua</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bulan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secara</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daring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Agustus</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-September)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kemudian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2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dua</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bulan</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secara</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 luring (</a:t>
            </a:r>
            <a:r>
              <a:rPr lang="en-ID" sz="1800" b="0" dirty="0" err="1">
                <a:solidFill>
                  <a:srgbClr val="000000"/>
                </a:solidFill>
                <a:effectLst/>
                <a:latin typeface="Nanum Gothic" panose="020B0604020202020204" charset="-127"/>
                <a:ea typeface="Nanum Gothic" panose="020B0604020202020204" charset="-127"/>
                <a:cs typeface="Times New Roman" panose="02020603050405020304" pitchFamily="18" charset="0"/>
              </a:rPr>
              <a:t>Oktober</a:t>
            </a:r>
            <a:r>
              <a:rPr lang="en-ID" sz="1800" b="0" dirty="0">
                <a:solidFill>
                  <a:srgbClr val="000000"/>
                </a:solidFill>
                <a:effectLst/>
                <a:latin typeface="Nanum Gothic" panose="020B0604020202020204" charset="-127"/>
                <a:ea typeface="Nanum Gothic" panose="020B0604020202020204" charset="-127"/>
                <a:cs typeface="Times New Roman" panose="02020603050405020304" pitchFamily="18" charset="0"/>
              </a:rPr>
              <a:t>-November). </a:t>
            </a:r>
            <a:endParaRPr lang="en-ID" sz="1800" b="1" dirty="0">
              <a:solidFill>
                <a:srgbClr val="000000"/>
              </a:solidFill>
              <a:effectLst/>
              <a:latin typeface="Nanum Gothic" panose="020B0604020202020204" charset="-127"/>
              <a:ea typeface="Nanum Gothic" panose="020B0604020202020204" charset="-127"/>
              <a:cs typeface="Times New Roman" panose="02020603050405020304" pitchFamily="18" charset="0"/>
            </a:endParaRPr>
          </a:p>
          <a:p>
            <a:pPr marL="285750" indent="-285750">
              <a:buFont typeface="Wingdings" panose="05000000000000000000" pitchFamily="2" charset="2"/>
              <a:buChar char="v"/>
            </a:pPr>
            <a:endParaRPr sz="1800" dirty="0">
              <a:latin typeface="Nanum Gothic" panose="020B0604020202020204" charset="-127"/>
              <a:ea typeface="Nanum Gothic" panose="020B0604020202020204" charset="-127"/>
            </a:endParaRPr>
          </a:p>
        </p:txBody>
      </p:sp>
      <p:sp>
        <p:nvSpPr>
          <p:cNvPr id="13" name="Google Shape;859;p38">
            <a:extLst>
              <a:ext uri="{FF2B5EF4-FFF2-40B4-BE49-F238E27FC236}">
                <a16:creationId xmlns:a16="http://schemas.microsoft.com/office/drawing/2014/main" id="{1551E3ED-F9CA-4687-86E5-B2C18D153020}"/>
              </a:ext>
            </a:extLst>
          </p:cNvPr>
          <p:cNvSpPr txBox="1">
            <a:spLocks/>
          </p:cNvSpPr>
          <p:nvPr/>
        </p:nvSpPr>
        <p:spPr>
          <a:xfrm>
            <a:off x="123824" y="4311833"/>
            <a:ext cx="7743825" cy="7636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1pPr>
            <a:lvl2pPr marR="0" lvl="1"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2pPr>
            <a:lvl3pPr marR="0" lvl="2"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3pPr>
            <a:lvl4pPr marR="0" lvl="3"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4pPr>
            <a:lvl5pPr marR="0" lvl="4"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5pPr>
            <a:lvl6pPr marR="0" lvl="5"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6pPr>
            <a:lvl7pPr marR="0" lvl="6"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7pPr>
            <a:lvl8pPr marR="0" lvl="7"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8pPr>
            <a:lvl9pPr marR="0" lvl="8" algn="ctr" rtl="0">
              <a:lnSpc>
                <a:spcPct val="100000"/>
              </a:lnSpc>
              <a:spcBef>
                <a:spcPts val="0"/>
              </a:spcBef>
              <a:spcAft>
                <a:spcPts val="0"/>
              </a:spcAft>
              <a:buClr>
                <a:schemeClr val="accent1"/>
              </a:buClr>
              <a:buSzPts val="3000"/>
              <a:buFont typeface="Anton"/>
              <a:buNone/>
              <a:defRPr sz="3000" b="0" i="0" u="none" strike="noStrike" cap="none">
                <a:solidFill>
                  <a:schemeClr val="accent1"/>
                </a:solidFill>
                <a:latin typeface="Anton"/>
                <a:ea typeface="Anton"/>
                <a:cs typeface="Anton"/>
                <a:sym typeface="Anton"/>
              </a:defRPr>
            </a:lvl9pPr>
          </a:lstStyle>
          <a:p>
            <a:pPr algn="l"/>
            <a:r>
              <a:rPr lang="id-ID" sz="2800" b="1" kern="0" dirty="0"/>
              <a:t>Luaran Pelaksanaan Program Magang:</a:t>
            </a:r>
          </a:p>
        </p:txBody>
      </p:sp>
      <p:sp>
        <p:nvSpPr>
          <p:cNvPr id="14" name="Google Shape;860;p38">
            <a:extLst>
              <a:ext uri="{FF2B5EF4-FFF2-40B4-BE49-F238E27FC236}">
                <a16:creationId xmlns:a16="http://schemas.microsoft.com/office/drawing/2014/main" id="{A07633DA-90DA-427E-9755-9BDE5DB4545E}"/>
              </a:ext>
            </a:extLst>
          </p:cNvPr>
          <p:cNvSpPr txBox="1">
            <a:spLocks/>
          </p:cNvSpPr>
          <p:nvPr/>
        </p:nvSpPr>
        <p:spPr>
          <a:xfrm>
            <a:off x="-1" y="4882300"/>
            <a:ext cx="10391775" cy="149993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accent1"/>
              </a:buClr>
              <a:buSzPts val="2000"/>
              <a:buFont typeface="Nanum Gothic"/>
              <a:buNone/>
              <a:defRPr sz="1600" b="0" i="0" u="none" strike="noStrike" cap="none">
                <a:solidFill>
                  <a:schemeClr val="accent1"/>
                </a:solidFill>
                <a:latin typeface="Nanum Gothic"/>
                <a:ea typeface="Nanum Gothic"/>
                <a:cs typeface="Nanum Gothic"/>
                <a:sym typeface="Nanum Gothic"/>
              </a:defRPr>
            </a:lvl1pPr>
            <a:lvl2pPr marL="914400" marR="0" lvl="1"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2pPr>
            <a:lvl3pPr marL="1371600" marR="0" lvl="2"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3pPr>
            <a:lvl4pPr marL="1828800" marR="0" lvl="3"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4pPr>
            <a:lvl5pPr marL="2286000" marR="0" lvl="4"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5pPr>
            <a:lvl6pPr marL="2743200" marR="0" lvl="5"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6pPr>
            <a:lvl7pPr marL="3200400" marR="0" lvl="6"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7pPr>
            <a:lvl8pPr marL="3657600" marR="0" lvl="7"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8pPr>
            <a:lvl9pPr marL="4114800" marR="0" lvl="8" indent="-330200" algn="l" rtl="0">
              <a:lnSpc>
                <a:spcPct val="100000"/>
              </a:lnSpc>
              <a:spcBef>
                <a:spcPts val="0"/>
              </a:spcBef>
              <a:spcAft>
                <a:spcPts val="0"/>
              </a:spcAft>
              <a:buClr>
                <a:schemeClr val="accent1"/>
              </a:buClr>
              <a:buSzPts val="2000"/>
              <a:buFont typeface="Nanum Gothic"/>
              <a:buNone/>
              <a:defRPr sz="2667" b="0" i="0" u="none" strike="noStrike" cap="none">
                <a:solidFill>
                  <a:schemeClr val="accent1"/>
                </a:solidFill>
                <a:latin typeface="Nanum Gothic"/>
                <a:ea typeface="Nanum Gothic"/>
                <a:cs typeface="Nanum Gothic"/>
                <a:sym typeface="Nanum Gothic"/>
              </a:defRPr>
            </a:lvl9pPr>
          </a:lstStyle>
          <a:p>
            <a:pPr marL="685800" lvl="1" indent="-228600" algn="just">
              <a:lnSpc>
                <a:spcPct val="150000"/>
              </a:lnSpc>
              <a:spcBef>
                <a:spcPts val="0"/>
              </a:spcBef>
              <a:buAutoNum type="arabicPeriod"/>
            </a:pPr>
            <a:r>
              <a:rPr lang="id-ID"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Laporan</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kegiatan</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peserta</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magang</a:t>
            </a:r>
            <a:r>
              <a:rPr lang="en-US" sz="1800" dirty="0">
                <a:effectLst/>
                <a:latin typeface="Nanum Gothic" panose="020B0604020202020204" charset="-127"/>
                <a:ea typeface="Nanum Gothic" panose="020B0604020202020204" charset="-127"/>
              </a:rPr>
              <a:t> yang </a:t>
            </a:r>
            <a:r>
              <a:rPr lang="en-US" sz="1800" dirty="0" err="1">
                <a:effectLst/>
                <a:latin typeface="Nanum Gothic" panose="020B0604020202020204" charset="-127"/>
                <a:ea typeface="Nanum Gothic" panose="020B0604020202020204" charset="-127"/>
              </a:rPr>
              <a:t>ditujukan</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ke</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Dirjen</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Dikti</a:t>
            </a:r>
            <a:r>
              <a:rPr lang="en-US" sz="1800" dirty="0">
                <a:effectLst/>
                <a:latin typeface="Nanum Gothic" panose="020B0604020202020204" charset="-127"/>
                <a:ea typeface="Nanum Gothic" panose="020B0604020202020204" charset="-127"/>
              </a:rPr>
              <a:t> (format </a:t>
            </a:r>
            <a:r>
              <a:rPr lang="en-US" sz="1800" dirty="0" err="1">
                <a:effectLst/>
                <a:latin typeface="Nanum Gothic" panose="020B0604020202020204" charset="-127"/>
                <a:ea typeface="Nanum Gothic" panose="020B0604020202020204" charset="-127"/>
              </a:rPr>
              <a:t>lampiran</a:t>
            </a:r>
            <a:r>
              <a:rPr lang="en-US" sz="1800" dirty="0">
                <a:effectLst/>
                <a:latin typeface="Nanum Gothic" panose="020B0604020202020204" charset="-127"/>
                <a:ea typeface="Nanum Gothic" panose="020B0604020202020204" charset="-127"/>
              </a:rPr>
              <a:t> 3)</a:t>
            </a:r>
            <a:endParaRPr lang="id-ID" sz="1800" dirty="0">
              <a:latin typeface="Nanum Gothic" panose="020B0604020202020204" charset="-127"/>
              <a:ea typeface="Nanum Gothic" panose="020B0604020202020204" charset="-127"/>
            </a:endParaRPr>
          </a:p>
          <a:p>
            <a:pPr marL="685800" lvl="1" indent="-228600" algn="just">
              <a:lnSpc>
                <a:spcPct val="150000"/>
              </a:lnSpc>
              <a:spcBef>
                <a:spcPts val="0"/>
              </a:spcBef>
              <a:buAutoNum type="arabicPeriod"/>
            </a:pPr>
            <a:r>
              <a:rPr lang="id-ID" sz="1800" dirty="0">
                <a:effectLst/>
                <a:latin typeface="Nanum Gothic" panose="020B0604020202020204" charset="-127"/>
                <a:ea typeface="Nanum Gothic" panose="020B0604020202020204" charset="-127"/>
              </a:rPr>
              <a:t> </a:t>
            </a:r>
            <a:r>
              <a:rPr lang="en-US" sz="1800" dirty="0">
                <a:effectLst/>
                <a:latin typeface="Nanum Gothic" panose="020B0604020202020204" charset="-127"/>
                <a:ea typeface="Nanum Gothic" panose="020B0604020202020204" charset="-127"/>
              </a:rPr>
              <a:t>1 (</a:t>
            </a:r>
            <a:r>
              <a:rPr lang="en-US" sz="1800" dirty="0" err="1">
                <a:effectLst/>
                <a:latin typeface="Nanum Gothic" panose="020B0604020202020204" charset="-127"/>
                <a:ea typeface="Nanum Gothic" panose="020B0604020202020204" charset="-127"/>
              </a:rPr>
              <a:t>satu</a:t>
            </a:r>
            <a:r>
              <a:rPr lang="en-US" sz="1800" dirty="0">
                <a:effectLst/>
                <a:latin typeface="Nanum Gothic" panose="020B0604020202020204" charset="-127"/>
                <a:ea typeface="Nanum Gothic" panose="020B0604020202020204" charset="-127"/>
              </a:rPr>
              <a:t>) proposal </a:t>
            </a:r>
            <a:r>
              <a:rPr lang="en-US" sz="1800" dirty="0" err="1">
                <a:effectLst/>
                <a:latin typeface="Nanum Gothic" panose="020B0604020202020204" charset="-127"/>
                <a:ea typeface="Nanum Gothic" panose="020B0604020202020204" charset="-127"/>
              </a:rPr>
              <a:t>penelitian</a:t>
            </a:r>
            <a:r>
              <a:rPr lang="en-US" sz="1800" dirty="0">
                <a:effectLst/>
                <a:latin typeface="Nanum Gothic" panose="020B0604020202020204" charset="-127"/>
                <a:ea typeface="Nanum Gothic" panose="020B0604020202020204" charset="-127"/>
              </a:rPr>
              <a:t> yang </a:t>
            </a:r>
            <a:r>
              <a:rPr lang="en-US" sz="1800" dirty="0" err="1">
                <a:effectLst/>
                <a:latin typeface="Nanum Gothic" panose="020B0604020202020204" charset="-127"/>
                <a:ea typeface="Nanum Gothic" panose="020B0604020202020204" charset="-127"/>
              </a:rPr>
              <a:t>sudah</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jadi</a:t>
            </a:r>
            <a:r>
              <a:rPr lang="en-US" sz="1800" dirty="0">
                <a:effectLst/>
                <a:latin typeface="Nanum Gothic" panose="020B0604020202020204" charset="-127"/>
                <a:ea typeface="Nanum Gothic" panose="020B0604020202020204" charset="-127"/>
              </a:rPr>
              <a:t> dan </a:t>
            </a:r>
            <a:r>
              <a:rPr lang="en-US" sz="1800" dirty="0" err="1">
                <a:effectLst/>
                <a:latin typeface="Nanum Gothic" panose="020B0604020202020204" charset="-127"/>
                <a:ea typeface="Nanum Gothic" panose="020B0604020202020204" charset="-127"/>
              </a:rPr>
              <a:t>siap</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dikompetisikan</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pendanaannya</a:t>
            </a:r>
            <a:r>
              <a:rPr lang="en-US" sz="1800" dirty="0">
                <a:effectLst/>
                <a:latin typeface="Nanum Gothic" panose="020B0604020202020204" charset="-127"/>
                <a:ea typeface="Nanum Gothic" panose="020B0604020202020204" charset="-127"/>
              </a:rPr>
              <a:t>.</a:t>
            </a:r>
            <a:endParaRPr lang="id-ID" sz="1800" dirty="0">
              <a:latin typeface="Nanum Gothic" panose="020B0604020202020204" charset="-127"/>
              <a:ea typeface="Nanum Gothic" panose="020B0604020202020204" charset="-127"/>
            </a:endParaRPr>
          </a:p>
          <a:p>
            <a:pPr marL="685800" lvl="1" indent="-228600" algn="just">
              <a:lnSpc>
                <a:spcPct val="150000"/>
              </a:lnSpc>
              <a:spcBef>
                <a:spcPts val="0"/>
              </a:spcBef>
              <a:buAutoNum type="arabicPeriod"/>
            </a:pPr>
            <a:r>
              <a:rPr lang="id-ID" sz="1800" dirty="0">
                <a:effectLst/>
                <a:latin typeface="Nanum Gothic" panose="020B0604020202020204" charset="-127"/>
                <a:ea typeface="Nanum Gothic" panose="020B0604020202020204" charset="-127"/>
              </a:rPr>
              <a:t> </a:t>
            </a:r>
            <a:r>
              <a:rPr lang="en-US" sz="1800" dirty="0">
                <a:effectLst/>
                <a:latin typeface="Nanum Gothic" panose="020B0604020202020204" charset="-127"/>
                <a:ea typeface="Nanum Gothic" panose="020B0604020202020204" charset="-127"/>
              </a:rPr>
              <a:t>1</a:t>
            </a:r>
            <a:r>
              <a:rPr lang="id-ID" sz="1800" dirty="0">
                <a:effectLst/>
                <a:latin typeface="Nanum Gothic" panose="020B0604020202020204" charset="-127"/>
                <a:ea typeface="Nanum Gothic" panose="020B0604020202020204" charset="-127"/>
              </a:rPr>
              <a:t> </a:t>
            </a:r>
            <a:r>
              <a:rPr lang="en-US" sz="1800" dirty="0">
                <a:effectLst/>
                <a:latin typeface="Nanum Gothic" panose="020B0604020202020204" charset="-127"/>
                <a:ea typeface="Nanum Gothic" panose="020B0604020202020204" charset="-127"/>
              </a:rPr>
              <a:t>(</a:t>
            </a:r>
            <a:r>
              <a:rPr lang="en-US" sz="1800" dirty="0" err="1">
                <a:effectLst/>
                <a:latin typeface="Nanum Gothic" panose="020B0604020202020204" charset="-127"/>
                <a:ea typeface="Nanum Gothic" panose="020B0604020202020204" charset="-127"/>
              </a:rPr>
              <a:t>satu</a:t>
            </a:r>
            <a:r>
              <a:rPr lang="en-US" sz="1800" dirty="0">
                <a:effectLst/>
                <a:latin typeface="Nanum Gothic" panose="020B0604020202020204" charset="-127"/>
                <a:ea typeface="Nanum Gothic" panose="020B0604020202020204" charset="-127"/>
              </a:rPr>
              <a:t>) proposal </a:t>
            </a:r>
            <a:r>
              <a:rPr lang="en-US" sz="1800" dirty="0" err="1">
                <a:effectLst/>
                <a:latin typeface="Nanum Gothic" panose="020B0604020202020204" charset="-127"/>
                <a:ea typeface="Nanum Gothic" panose="020B0604020202020204" charset="-127"/>
              </a:rPr>
              <a:t>pengabdian</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kepada</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masyarakat</a:t>
            </a:r>
            <a:r>
              <a:rPr lang="en-US" sz="1800" dirty="0">
                <a:effectLst/>
                <a:latin typeface="Nanum Gothic" panose="020B0604020202020204" charset="-127"/>
                <a:ea typeface="Nanum Gothic" panose="020B0604020202020204" charset="-127"/>
              </a:rPr>
              <a:t> yang </a:t>
            </a:r>
            <a:r>
              <a:rPr lang="en-US" sz="1800" dirty="0" err="1">
                <a:effectLst/>
                <a:latin typeface="Nanum Gothic" panose="020B0604020202020204" charset="-127"/>
                <a:ea typeface="Nanum Gothic" panose="020B0604020202020204" charset="-127"/>
              </a:rPr>
              <a:t>sudah</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jadi</a:t>
            </a:r>
            <a:r>
              <a:rPr lang="en-US" sz="1800" dirty="0">
                <a:effectLst/>
                <a:latin typeface="Nanum Gothic" panose="020B0604020202020204" charset="-127"/>
                <a:ea typeface="Nanum Gothic" panose="020B0604020202020204" charset="-127"/>
              </a:rPr>
              <a:t> dan </a:t>
            </a:r>
            <a:r>
              <a:rPr lang="en-US" sz="1800" dirty="0" err="1">
                <a:effectLst/>
                <a:latin typeface="Nanum Gothic" panose="020B0604020202020204" charset="-127"/>
                <a:ea typeface="Nanum Gothic" panose="020B0604020202020204" charset="-127"/>
              </a:rPr>
              <a:t>siap</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dikompetisikan</a:t>
            </a:r>
            <a:r>
              <a:rPr lang="en-US" sz="1800" dirty="0">
                <a:effectLst/>
                <a:latin typeface="Nanum Gothic" panose="020B0604020202020204" charset="-127"/>
                <a:ea typeface="Nanum Gothic" panose="020B0604020202020204" charset="-127"/>
              </a:rPr>
              <a:t> </a:t>
            </a:r>
            <a:r>
              <a:rPr lang="en-US" sz="1800" dirty="0" err="1">
                <a:effectLst/>
                <a:latin typeface="Nanum Gothic" panose="020B0604020202020204" charset="-127"/>
                <a:ea typeface="Nanum Gothic" panose="020B0604020202020204" charset="-127"/>
              </a:rPr>
              <a:t>pendanaannya</a:t>
            </a:r>
            <a:r>
              <a:rPr lang="en-US" sz="1800" dirty="0">
                <a:effectLst/>
                <a:latin typeface="Nanum Gothic" panose="020B0604020202020204" charset="-127"/>
                <a:ea typeface="Nanum Gothic" panose="020B0604020202020204" charset="-127"/>
              </a:rPr>
              <a:t>.</a:t>
            </a:r>
            <a:endParaRPr lang="en-ID" sz="1800" dirty="0">
              <a:effectLst/>
              <a:latin typeface="Nanum Gothic" panose="020B0604020202020204" charset="-127"/>
              <a:ea typeface="Nanum Gothic" panose="020B0604020202020204" charset="-127"/>
            </a:endParaRPr>
          </a:p>
          <a:p>
            <a:pPr marL="0" indent="0"/>
            <a:endParaRPr lang="en-ID" kern="0" dirty="0">
              <a:latin typeface="Nanum Gothic" panose="020B0604020202020204" charset="-127"/>
              <a:ea typeface="Nanum Gothic" panose="020B0604020202020204" charset="-127"/>
            </a:endParaRPr>
          </a:p>
        </p:txBody>
      </p:sp>
      <p:pic>
        <p:nvPicPr>
          <p:cNvPr id="6" name="Picture 5"/>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6" name="Google Shape;1206;p47"/>
          <p:cNvSpPr/>
          <p:nvPr/>
        </p:nvSpPr>
        <p:spPr>
          <a:xfrm>
            <a:off x="3238500" y="0"/>
            <a:ext cx="8953500" cy="942975"/>
          </a:xfrm>
          <a:prstGeom prst="rect">
            <a:avLst/>
          </a:prstGeom>
          <a:solidFill>
            <a:schemeClr val="accent4"/>
          </a:solidFill>
          <a:ln>
            <a:noFill/>
          </a:ln>
        </p:spPr>
        <p:txBody>
          <a:bodyPr spcFirstLastPara="1" wrap="square" lIns="121900" tIns="121900" rIns="121900" bIns="121900" anchor="ctr" anchorCtr="0">
            <a:noAutofit/>
          </a:bodyPr>
          <a:lstStyle/>
          <a:p>
            <a:pPr algn="ctr" defTabSz="1219170">
              <a:buClr>
                <a:srgbClr val="000000"/>
              </a:buClr>
            </a:pPr>
            <a:r>
              <a:rPr sz="2800" b="1" kern="0" dirty="0" err="1">
                <a:solidFill>
                  <a:schemeClr val="accent1"/>
                </a:solidFill>
                <a:latin typeface="Nanum Gothic" panose="020B0604020202020204" charset="-127"/>
                <a:ea typeface="Nanum Gothic" panose="020B0604020202020204" charset="-127"/>
                <a:cs typeface="Anton"/>
                <a:sym typeface="Anton"/>
              </a:rPr>
              <a:t>Jadwal</a:t>
            </a:r>
            <a:r>
              <a:rPr sz="2800" b="1" kern="0" dirty="0">
                <a:solidFill>
                  <a:schemeClr val="accent1"/>
                </a:solidFill>
                <a:latin typeface="Nanum Gothic" panose="020B0604020202020204" charset="-127"/>
                <a:ea typeface="Nanum Gothic" panose="020B0604020202020204" charset="-127"/>
                <a:cs typeface="Anton"/>
                <a:sym typeface="Anton"/>
              </a:rPr>
              <a:t> </a:t>
            </a:r>
            <a:r>
              <a:rPr sz="2800" b="1" kern="0" dirty="0" err="1">
                <a:solidFill>
                  <a:schemeClr val="accent1"/>
                </a:solidFill>
                <a:latin typeface="Nanum Gothic" panose="020B0604020202020204" charset="-127"/>
                <a:ea typeface="Nanum Gothic" panose="020B0604020202020204" charset="-127"/>
                <a:cs typeface="Anton"/>
                <a:sym typeface="Anton"/>
              </a:rPr>
              <a:t>Pelaksanaan</a:t>
            </a:r>
            <a:r>
              <a:rPr sz="2800" b="1" kern="0" dirty="0">
                <a:solidFill>
                  <a:schemeClr val="accent1"/>
                </a:solidFill>
                <a:latin typeface="Nanum Gothic" panose="020B0604020202020204" charset="-127"/>
                <a:ea typeface="Nanum Gothic" panose="020B0604020202020204" charset="-127"/>
                <a:cs typeface="Anton"/>
                <a:sym typeface="Anton"/>
              </a:rPr>
              <a:t> Program </a:t>
            </a:r>
            <a:r>
              <a:rPr sz="2800" b="1" kern="0" dirty="0" err="1">
                <a:solidFill>
                  <a:schemeClr val="accent1"/>
                </a:solidFill>
                <a:latin typeface="Nanum Gothic" panose="020B0604020202020204" charset="-127"/>
                <a:ea typeface="Nanum Gothic" panose="020B0604020202020204" charset="-127"/>
                <a:cs typeface="Anton"/>
                <a:sym typeface="Anton"/>
              </a:rPr>
              <a:t>Magang</a:t>
            </a:r>
            <a:r>
              <a:rPr sz="2800" b="1" kern="0" dirty="0">
                <a:solidFill>
                  <a:schemeClr val="accent1"/>
                </a:solidFill>
                <a:latin typeface="Nanum Gothic" panose="020B0604020202020204" charset="-127"/>
                <a:ea typeface="Nanum Gothic" panose="020B0604020202020204" charset="-127"/>
                <a:cs typeface="Anton"/>
                <a:sym typeface="Anton"/>
              </a:rPr>
              <a:t> </a:t>
            </a:r>
            <a:r>
              <a:rPr sz="2800" b="1" kern="0" dirty="0" err="1">
                <a:solidFill>
                  <a:schemeClr val="accent1"/>
                </a:solidFill>
                <a:latin typeface="Nanum Gothic" panose="020B0604020202020204" charset="-127"/>
                <a:ea typeface="Nanum Gothic" panose="020B0604020202020204" charset="-127"/>
                <a:cs typeface="Anton"/>
                <a:sym typeface="Anton"/>
              </a:rPr>
              <a:t>Tahun</a:t>
            </a:r>
            <a:r>
              <a:rPr sz="2800" b="1" kern="0" dirty="0">
                <a:solidFill>
                  <a:schemeClr val="accent1"/>
                </a:solidFill>
                <a:latin typeface="Nanum Gothic" panose="020B0604020202020204" charset="-127"/>
                <a:ea typeface="Nanum Gothic" panose="020B0604020202020204" charset="-127"/>
                <a:cs typeface="Anton"/>
                <a:sym typeface="Anton"/>
              </a:rPr>
              <a:t> 2021</a:t>
            </a:r>
          </a:p>
        </p:txBody>
      </p:sp>
      <p:graphicFrame>
        <p:nvGraphicFramePr>
          <p:cNvPr id="11" name="Content Placeholder 3">
            <a:extLst>
              <a:ext uri="{FF2B5EF4-FFF2-40B4-BE49-F238E27FC236}">
                <a16:creationId xmlns:a16="http://schemas.microsoft.com/office/drawing/2014/main" id="{7B6BAA21-5C09-4B27-836E-44A3B549A9C2}"/>
              </a:ext>
            </a:extLst>
          </p:cNvPr>
          <p:cNvGraphicFramePr>
            <a:graphicFrameLocks/>
          </p:cNvGraphicFramePr>
          <p:nvPr>
            <p:extLst>
              <p:ext uri="{D42A27DB-BD31-4B8C-83A1-F6EECF244321}">
                <p14:modId xmlns:p14="http://schemas.microsoft.com/office/powerpoint/2010/main" val="2045875034"/>
              </p:ext>
            </p:extLst>
          </p:nvPr>
        </p:nvGraphicFramePr>
        <p:xfrm>
          <a:off x="180980" y="1272363"/>
          <a:ext cx="11830040" cy="4983188"/>
        </p:xfrm>
        <a:graphic>
          <a:graphicData uri="http://schemas.openxmlformats.org/drawingml/2006/table">
            <a:tbl>
              <a:tblPr firstRow="1" firstCol="1" bandRow="1"/>
              <a:tblGrid>
                <a:gridCol w="428624">
                  <a:extLst>
                    <a:ext uri="{9D8B030D-6E8A-4147-A177-3AD203B41FA5}">
                      <a16:colId xmlns:a16="http://schemas.microsoft.com/office/drawing/2014/main" val="3842559343"/>
                    </a:ext>
                  </a:extLst>
                </a:gridCol>
                <a:gridCol w="2073906">
                  <a:extLst>
                    <a:ext uri="{9D8B030D-6E8A-4147-A177-3AD203B41FA5}">
                      <a16:colId xmlns:a16="http://schemas.microsoft.com/office/drawing/2014/main" val="237398788"/>
                    </a:ext>
                  </a:extLst>
                </a:gridCol>
                <a:gridCol w="280623">
                  <a:extLst>
                    <a:ext uri="{9D8B030D-6E8A-4147-A177-3AD203B41FA5}">
                      <a16:colId xmlns:a16="http://schemas.microsoft.com/office/drawing/2014/main" val="498648503"/>
                    </a:ext>
                  </a:extLst>
                </a:gridCol>
                <a:gridCol w="280623">
                  <a:extLst>
                    <a:ext uri="{9D8B030D-6E8A-4147-A177-3AD203B41FA5}">
                      <a16:colId xmlns:a16="http://schemas.microsoft.com/office/drawing/2014/main" val="4122897717"/>
                    </a:ext>
                  </a:extLst>
                </a:gridCol>
                <a:gridCol w="162560">
                  <a:extLst>
                    <a:ext uri="{9D8B030D-6E8A-4147-A177-3AD203B41FA5}">
                      <a16:colId xmlns:a16="http://schemas.microsoft.com/office/drawing/2014/main" val="2589591451"/>
                    </a:ext>
                  </a:extLst>
                </a:gridCol>
                <a:gridCol w="295962">
                  <a:extLst>
                    <a:ext uri="{9D8B030D-6E8A-4147-A177-3AD203B41FA5}">
                      <a16:colId xmlns:a16="http://schemas.microsoft.com/office/drawing/2014/main" val="329795460"/>
                    </a:ext>
                  </a:extLst>
                </a:gridCol>
                <a:gridCol w="229261">
                  <a:extLst>
                    <a:ext uri="{9D8B030D-6E8A-4147-A177-3AD203B41FA5}">
                      <a16:colId xmlns:a16="http://schemas.microsoft.com/office/drawing/2014/main" val="3307199016"/>
                    </a:ext>
                  </a:extLst>
                </a:gridCol>
                <a:gridCol w="229261">
                  <a:extLst>
                    <a:ext uri="{9D8B030D-6E8A-4147-A177-3AD203B41FA5}">
                      <a16:colId xmlns:a16="http://schemas.microsoft.com/office/drawing/2014/main" val="2460519239"/>
                    </a:ext>
                  </a:extLst>
                </a:gridCol>
                <a:gridCol w="229261">
                  <a:extLst>
                    <a:ext uri="{9D8B030D-6E8A-4147-A177-3AD203B41FA5}">
                      <a16:colId xmlns:a16="http://schemas.microsoft.com/office/drawing/2014/main" val="2861298971"/>
                    </a:ext>
                  </a:extLst>
                </a:gridCol>
                <a:gridCol w="229261">
                  <a:extLst>
                    <a:ext uri="{9D8B030D-6E8A-4147-A177-3AD203B41FA5}">
                      <a16:colId xmlns:a16="http://schemas.microsoft.com/office/drawing/2014/main" val="3137763119"/>
                    </a:ext>
                  </a:extLst>
                </a:gridCol>
                <a:gridCol w="229261">
                  <a:extLst>
                    <a:ext uri="{9D8B030D-6E8A-4147-A177-3AD203B41FA5}">
                      <a16:colId xmlns:a16="http://schemas.microsoft.com/office/drawing/2014/main" val="2598574180"/>
                    </a:ext>
                  </a:extLst>
                </a:gridCol>
                <a:gridCol w="229261">
                  <a:extLst>
                    <a:ext uri="{9D8B030D-6E8A-4147-A177-3AD203B41FA5}">
                      <a16:colId xmlns:a16="http://schemas.microsoft.com/office/drawing/2014/main" val="1548503686"/>
                    </a:ext>
                  </a:extLst>
                </a:gridCol>
                <a:gridCol w="229261">
                  <a:extLst>
                    <a:ext uri="{9D8B030D-6E8A-4147-A177-3AD203B41FA5}">
                      <a16:colId xmlns:a16="http://schemas.microsoft.com/office/drawing/2014/main" val="3705516916"/>
                    </a:ext>
                  </a:extLst>
                </a:gridCol>
                <a:gridCol w="229261">
                  <a:extLst>
                    <a:ext uri="{9D8B030D-6E8A-4147-A177-3AD203B41FA5}">
                      <a16:colId xmlns:a16="http://schemas.microsoft.com/office/drawing/2014/main" val="274792178"/>
                    </a:ext>
                  </a:extLst>
                </a:gridCol>
                <a:gridCol w="229261">
                  <a:extLst>
                    <a:ext uri="{9D8B030D-6E8A-4147-A177-3AD203B41FA5}">
                      <a16:colId xmlns:a16="http://schemas.microsoft.com/office/drawing/2014/main" val="3915349775"/>
                    </a:ext>
                  </a:extLst>
                </a:gridCol>
                <a:gridCol w="229261">
                  <a:extLst>
                    <a:ext uri="{9D8B030D-6E8A-4147-A177-3AD203B41FA5}">
                      <a16:colId xmlns:a16="http://schemas.microsoft.com/office/drawing/2014/main" val="465987958"/>
                    </a:ext>
                  </a:extLst>
                </a:gridCol>
                <a:gridCol w="229261">
                  <a:extLst>
                    <a:ext uri="{9D8B030D-6E8A-4147-A177-3AD203B41FA5}">
                      <a16:colId xmlns:a16="http://schemas.microsoft.com/office/drawing/2014/main" val="2590270246"/>
                    </a:ext>
                  </a:extLst>
                </a:gridCol>
                <a:gridCol w="229261">
                  <a:extLst>
                    <a:ext uri="{9D8B030D-6E8A-4147-A177-3AD203B41FA5}">
                      <a16:colId xmlns:a16="http://schemas.microsoft.com/office/drawing/2014/main" val="3644827562"/>
                    </a:ext>
                  </a:extLst>
                </a:gridCol>
                <a:gridCol w="229261">
                  <a:extLst>
                    <a:ext uri="{9D8B030D-6E8A-4147-A177-3AD203B41FA5}">
                      <a16:colId xmlns:a16="http://schemas.microsoft.com/office/drawing/2014/main" val="11782526"/>
                    </a:ext>
                  </a:extLst>
                </a:gridCol>
                <a:gridCol w="215267">
                  <a:extLst>
                    <a:ext uri="{9D8B030D-6E8A-4147-A177-3AD203B41FA5}">
                      <a16:colId xmlns:a16="http://schemas.microsoft.com/office/drawing/2014/main" val="1668254642"/>
                    </a:ext>
                  </a:extLst>
                </a:gridCol>
                <a:gridCol w="243255">
                  <a:extLst>
                    <a:ext uri="{9D8B030D-6E8A-4147-A177-3AD203B41FA5}">
                      <a16:colId xmlns:a16="http://schemas.microsoft.com/office/drawing/2014/main" val="48123132"/>
                    </a:ext>
                  </a:extLst>
                </a:gridCol>
                <a:gridCol w="229261">
                  <a:extLst>
                    <a:ext uri="{9D8B030D-6E8A-4147-A177-3AD203B41FA5}">
                      <a16:colId xmlns:a16="http://schemas.microsoft.com/office/drawing/2014/main" val="479025605"/>
                    </a:ext>
                  </a:extLst>
                </a:gridCol>
                <a:gridCol w="229261">
                  <a:extLst>
                    <a:ext uri="{9D8B030D-6E8A-4147-A177-3AD203B41FA5}">
                      <a16:colId xmlns:a16="http://schemas.microsoft.com/office/drawing/2014/main" val="2825085014"/>
                    </a:ext>
                  </a:extLst>
                </a:gridCol>
                <a:gridCol w="229261">
                  <a:extLst>
                    <a:ext uri="{9D8B030D-6E8A-4147-A177-3AD203B41FA5}">
                      <a16:colId xmlns:a16="http://schemas.microsoft.com/office/drawing/2014/main" val="4131997192"/>
                    </a:ext>
                  </a:extLst>
                </a:gridCol>
                <a:gridCol w="229261">
                  <a:extLst>
                    <a:ext uri="{9D8B030D-6E8A-4147-A177-3AD203B41FA5}">
                      <a16:colId xmlns:a16="http://schemas.microsoft.com/office/drawing/2014/main" val="2415233972"/>
                    </a:ext>
                  </a:extLst>
                </a:gridCol>
                <a:gridCol w="229261">
                  <a:extLst>
                    <a:ext uri="{9D8B030D-6E8A-4147-A177-3AD203B41FA5}">
                      <a16:colId xmlns:a16="http://schemas.microsoft.com/office/drawing/2014/main" val="3549618921"/>
                    </a:ext>
                  </a:extLst>
                </a:gridCol>
                <a:gridCol w="229261">
                  <a:extLst>
                    <a:ext uri="{9D8B030D-6E8A-4147-A177-3AD203B41FA5}">
                      <a16:colId xmlns:a16="http://schemas.microsoft.com/office/drawing/2014/main" val="339009758"/>
                    </a:ext>
                  </a:extLst>
                </a:gridCol>
                <a:gridCol w="229261">
                  <a:extLst>
                    <a:ext uri="{9D8B030D-6E8A-4147-A177-3AD203B41FA5}">
                      <a16:colId xmlns:a16="http://schemas.microsoft.com/office/drawing/2014/main" val="3747135295"/>
                    </a:ext>
                  </a:extLst>
                </a:gridCol>
                <a:gridCol w="229261">
                  <a:extLst>
                    <a:ext uri="{9D8B030D-6E8A-4147-A177-3AD203B41FA5}">
                      <a16:colId xmlns:a16="http://schemas.microsoft.com/office/drawing/2014/main" val="3029158288"/>
                    </a:ext>
                  </a:extLst>
                </a:gridCol>
                <a:gridCol w="228909">
                  <a:extLst>
                    <a:ext uri="{9D8B030D-6E8A-4147-A177-3AD203B41FA5}">
                      <a16:colId xmlns:a16="http://schemas.microsoft.com/office/drawing/2014/main" val="2289463916"/>
                    </a:ext>
                  </a:extLst>
                </a:gridCol>
                <a:gridCol w="229615">
                  <a:extLst>
                    <a:ext uri="{9D8B030D-6E8A-4147-A177-3AD203B41FA5}">
                      <a16:colId xmlns:a16="http://schemas.microsoft.com/office/drawing/2014/main" val="68267270"/>
                    </a:ext>
                  </a:extLst>
                </a:gridCol>
                <a:gridCol w="229261">
                  <a:extLst>
                    <a:ext uri="{9D8B030D-6E8A-4147-A177-3AD203B41FA5}">
                      <a16:colId xmlns:a16="http://schemas.microsoft.com/office/drawing/2014/main" val="168946052"/>
                    </a:ext>
                  </a:extLst>
                </a:gridCol>
                <a:gridCol w="229261">
                  <a:extLst>
                    <a:ext uri="{9D8B030D-6E8A-4147-A177-3AD203B41FA5}">
                      <a16:colId xmlns:a16="http://schemas.microsoft.com/office/drawing/2014/main" val="1734902865"/>
                    </a:ext>
                  </a:extLst>
                </a:gridCol>
                <a:gridCol w="229261">
                  <a:extLst>
                    <a:ext uri="{9D8B030D-6E8A-4147-A177-3AD203B41FA5}">
                      <a16:colId xmlns:a16="http://schemas.microsoft.com/office/drawing/2014/main" val="659501219"/>
                    </a:ext>
                  </a:extLst>
                </a:gridCol>
                <a:gridCol w="229261">
                  <a:extLst>
                    <a:ext uri="{9D8B030D-6E8A-4147-A177-3AD203B41FA5}">
                      <a16:colId xmlns:a16="http://schemas.microsoft.com/office/drawing/2014/main" val="452585620"/>
                    </a:ext>
                  </a:extLst>
                </a:gridCol>
                <a:gridCol w="229261">
                  <a:extLst>
                    <a:ext uri="{9D8B030D-6E8A-4147-A177-3AD203B41FA5}">
                      <a16:colId xmlns:a16="http://schemas.microsoft.com/office/drawing/2014/main" val="3079867975"/>
                    </a:ext>
                  </a:extLst>
                </a:gridCol>
                <a:gridCol w="229261">
                  <a:extLst>
                    <a:ext uri="{9D8B030D-6E8A-4147-A177-3AD203B41FA5}">
                      <a16:colId xmlns:a16="http://schemas.microsoft.com/office/drawing/2014/main" val="1487799989"/>
                    </a:ext>
                  </a:extLst>
                </a:gridCol>
                <a:gridCol w="344637">
                  <a:extLst>
                    <a:ext uri="{9D8B030D-6E8A-4147-A177-3AD203B41FA5}">
                      <a16:colId xmlns:a16="http://schemas.microsoft.com/office/drawing/2014/main" val="571065763"/>
                    </a:ext>
                  </a:extLst>
                </a:gridCol>
                <a:gridCol w="428006">
                  <a:extLst>
                    <a:ext uri="{9D8B030D-6E8A-4147-A177-3AD203B41FA5}">
                      <a16:colId xmlns:a16="http://schemas.microsoft.com/office/drawing/2014/main" val="1349225139"/>
                    </a:ext>
                  </a:extLst>
                </a:gridCol>
                <a:gridCol w="428006">
                  <a:extLst>
                    <a:ext uri="{9D8B030D-6E8A-4147-A177-3AD203B41FA5}">
                      <a16:colId xmlns:a16="http://schemas.microsoft.com/office/drawing/2014/main" val="2898539451"/>
                    </a:ext>
                  </a:extLst>
                </a:gridCol>
              </a:tblGrid>
              <a:tr h="644549">
                <a:tc rowSpan="3">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No</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rowSpan="3">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KEGIATAN</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050" dirty="0">
                          <a:solidFill>
                            <a:schemeClr val="accent1"/>
                          </a:solidFill>
                          <a:effectLst/>
                          <a:latin typeface="Nanum Gothic" panose="020B0604020202020204" charset="-127"/>
                          <a:ea typeface="Nanum Gothic" panose="020B0604020202020204" charset="-127"/>
                        </a:rPr>
                        <a:t>MARET</a:t>
                      </a:r>
                      <a:endParaRPr lang="en-ID" sz="105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050" dirty="0">
                          <a:solidFill>
                            <a:schemeClr val="accent1"/>
                          </a:solidFill>
                          <a:effectLst/>
                          <a:latin typeface="Nanum Gothic" panose="020B0604020202020204" charset="-127"/>
                          <a:ea typeface="Nanum Gothic" panose="020B0604020202020204" charset="-127"/>
                        </a:rPr>
                        <a:t>APRIL</a:t>
                      </a:r>
                      <a:endParaRPr lang="en-ID" sz="105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050" dirty="0">
                          <a:solidFill>
                            <a:schemeClr val="accent1"/>
                          </a:solidFill>
                          <a:effectLst/>
                          <a:latin typeface="Nanum Gothic" panose="020B0604020202020204" charset="-127"/>
                          <a:ea typeface="Nanum Gothic" panose="020B0604020202020204" charset="-127"/>
                        </a:rPr>
                        <a:t>MEI</a:t>
                      </a:r>
                      <a:endParaRPr lang="en-ID" sz="105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050" dirty="0">
                          <a:solidFill>
                            <a:schemeClr val="accent1"/>
                          </a:solidFill>
                          <a:effectLst/>
                          <a:latin typeface="Nanum Gothic" panose="020B0604020202020204" charset="-127"/>
                          <a:ea typeface="Nanum Gothic" panose="020B0604020202020204" charset="-127"/>
                        </a:rPr>
                        <a:t>JUNI</a:t>
                      </a:r>
                      <a:endParaRPr lang="en-ID" sz="105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050" dirty="0">
                          <a:solidFill>
                            <a:schemeClr val="accent1"/>
                          </a:solidFill>
                          <a:effectLst/>
                          <a:latin typeface="Nanum Gothic" panose="020B0604020202020204" charset="-127"/>
                          <a:ea typeface="Nanum Gothic" panose="020B0604020202020204" charset="-127"/>
                        </a:rPr>
                        <a:t>JULI</a:t>
                      </a:r>
                      <a:endParaRPr lang="en-ID" sz="105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050" dirty="0">
                          <a:solidFill>
                            <a:schemeClr val="accent1"/>
                          </a:solidFill>
                          <a:effectLst/>
                          <a:latin typeface="Nanum Gothic" panose="020B0604020202020204" charset="-127"/>
                          <a:ea typeface="Nanum Gothic" panose="020B0604020202020204" charset="-127"/>
                        </a:rPr>
                        <a:t>AGUSTUS</a:t>
                      </a:r>
                      <a:endParaRPr lang="en-ID" sz="105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900" dirty="0">
                          <a:solidFill>
                            <a:schemeClr val="accent1"/>
                          </a:solidFill>
                          <a:effectLst/>
                          <a:latin typeface="Nanum Gothic" panose="020B0604020202020204" charset="-127"/>
                          <a:ea typeface="Nanum Gothic" panose="020B0604020202020204" charset="-127"/>
                        </a:rPr>
                        <a:t>SEPTEMBER</a:t>
                      </a:r>
                      <a:endParaRPr lang="en-ID" sz="9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100" dirty="0">
                          <a:solidFill>
                            <a:schemeClr val="accent1"/>
                          </a:solidFill>
                          <a:effectLst/>
                          <a:latin typeface="Nanum Gothic" panose="020B0604020202020204" charset="-127"/>
                          <a:ea typeface="Nanum Gothic" panose="020B0604020202020204" charset="-127"/>
                        </a:rPr>
                        <a:t>OKTOBER</a:t>
                      </a:r>
                      <a:endParaRPr lang="en-ID" sz="11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100" dirty="0">
                          <a:solidFill>
                            <a:schemeClr val="accent1"/>
                          </a:solidFill>
                          <a:effectLst/>
                          <a:latin typeface="Nanum Gothic" panose="020B0604020202020204" charset="-127"/>
                          <a:ea typeface="Nanum Gothic" panose="020B0604020202020204" charset="-127"/>
                        </a:rPr>
                        <a:t>NOVEMBER</a:t>
                      </a:r>
                      <a:endParaRPr lang="en-ID" sz="11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2">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900" dirty="0">
                          <a:solidFill>
                            <a:schemeClr val="accent1"/>
                          </a:solidFill>
                          <a:effectLst/>
                          <a:latin typeface="Nanum Gothic" panose="020B0604020202020204" charset="-127"/>
                          <a:ea typeface="Nanum Gothic" panose="020B0604020202020204" charset="-127"/>
                        </a:rPr>
                        <a:t>DESEMBER</a:t>
                      </a:r>
                      <a:endParaRPr lang="en-ID" sz="9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D966"/>
                    </a:solidFill>
                  </a:tcPr>
                </a:tc>
                <a:tc hMerge="1">
                  <a:txBody>
                    <a:bodyPr/>
                    <a:lstStyle/>
                    <a:p>
                      <a:endParaRPr lang="en-ID"/>
                    </a:p>
                  </a:txBody>
                  <a:tcPr/>
                </a:tc>
                <a:extLst>
                  <a:ext uri="{0D108BD9-81ED-4DB2-BD59-A6C34878D82A}">
                    <a16:rowId xmlns:a16="http://schemas.microsoft.com/office/drawing/2014/main" val="3650445839"/>
                  </a:ext>
                </a:extLst>
              </a:tr>
              <a:tr h="286466">
                <a:tc vMerge="1">
                  <a:txBody>
                    <a:bodyPr/>
                    <a:lstStyle/>
                    <a:p>
                      <a:endParaRPr lang="en-ID"/>
                    </a:p>
                  </a:txBody>
                  <a:tcPr/>
                </a:tc>
                <a:tc v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3</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381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5</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6</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7</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8</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9</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10</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11</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tc hMerge="1">
                  <a:txBody>
                    <a:bodyPr/>
                    <a:lstStyle/>
                    <a:p>
                      <a:endParaRPr lang="en-ID"/>
                    </a:p>
                  </a:txBody>
                  <a:tcPr/>
                </a:tc>
                <a:tc hMerge="1">
                  <a:txBody>
                    <a:bodyPr/>
                    <a:lstStyle/>
                    <a:p>
                      <a:endParaRPr lang="en-ID"/>
                    </a:p>
                  </a:txBody>
                  <a:tcPr/>
                </a:tc>
                <a:tc gridSpan="2">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12</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hMerge="1">
                  <a:txBody>
                    <a:bodyPr/>
                    <a:lstStyle/>
                    <a:p>
                      <a:endParaRPr lang="en-ID"/>
                    </a:p>
                  </a:txBody>
                  <a:tcPr/>
                </a:tc>
                <a:extLst>
                  <a:ext uri="{0D108BD9-81ED-4DB2-BD59-A6C34878D82A}">
                    <a16:rowId xmlns:a16="http://schemas.microsoft.com/office/drawing/2014/main" val="736840070"/>
                  </a:ext>
                </a:extLst>
              </a:tr>
              <a:tr h="286466">
                <a:tc vMerge="1">
                  <a:txBody>
                    <a:bodyPr/>
                    <a:lstStyle/>
                    <a:p>
                      <a:endParaRPr lang="en-ID"/>
                    </a:p>
                  </a:txBody>
                  <a:tcPr/>
                </a:tc>
                <a:tc vMerge="1">
                  <a:txBody>
                    <a:bodyPr/>
                    <a:lstStyle/>
                    <a:p>
                      <a:endParaRPr lang="en-ID"/>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381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4</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1</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3</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3</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4</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1</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2</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extLst>
                  <a:ext uri="{0D108BD9-81ED-4DB2-BD59-A6C34878D82A}">
                    <a16:rowId xmlns:a16="http://schemas.microsoft.com/office/drawing/2014/main" val="2911377536"/>
                  </a:ext>
                </a:extLst>
              </a:tr>
              <a:tr h="415281">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1</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err="1">
                          <a:solidFill>
                            <a:schemeClr val="accent1"/>
                          </a:solidFill>
                          <a:effectLst/>
                          <a:latin typeface="Nanum Gothic" panose="020B0604020202020204" charset="-127"/>
                          <a:ea typeface="Nanum Gothic" panose="020B0604020202020204" charset="-127"/>
                        </a:rPr>
                        <a:t>Konfirmasi</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kesediaan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peserta</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magang</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F5327">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extLst>
                  <a:ext uri="{0D108BD9-81ED-4DB2-BD59-A6C34878D82A}">
                    <a16:rowId xmlns:a16="http://schemas.microsoft.com/office/drawing/2014/main" val="2159841233"/>
                  </a:ext>
                </a:extLst>
              </a:tr>
              <a:tr h="458346">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a:solidFill>
                            <a:schemeClr val="accent1"/>
                          </a:solidFill>
                          <a:effectLst/>
                          <a:latin typeface="Nanum Gothic" panose="020B0604020202020204" charset="-127"/>
                          <a:ea typeface="Nanum Gothic" panose="020B0604020202020204" charset="-127"/>
                        </a:rPr>
                        <a:t>2</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err="1">
                          <a:solidFill>
                            <a:schemeClr val="accent1"/>
                          </a:solidFill>
                          <a:effectLst/>
                          <a:latin typeface="Nanum Gothic" panose="020B0604020202020204" charset="-127"/>
                          <a:ea typeface="Nanum Gothic" panose="020B0604020202020204" charset="-127"/>
                        </a:rPr>
                        <a:t>Pengumuman&amp;konfirmasi</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kesediaan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peserta</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1F3E8"/>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extLst>
                  <a:ext uri="{0D108BD9-81ED-4DB2-BD59-A6C34878D82A}">
                    <a16:rowId xmlns:a16="http://schemas.microsoft.com/office/drawing/2014/main" val="3156338568"/>
                  </a:ext>
                </a:extLst>
              </a:tr>
              <a:tr h="615418">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3</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Workshop </a:t>
                      </a:r>
                      <a:r>
                        <a:rPr lang="en-US" sz="1200" dirty="0" err="1">
                          <a:solidFill>
                            <a:schemeClr val="accent1"/>
                          </a:solidFill>
                          <a:effectLst/>
                          <a:latin typeface="Nanum Gothic" panose="020B0604020202020204" charset="-127"/>
                          <a:ea typeface="Nanum Gothic" panose="020B0604020202020204" charset="-127"/>
                        </a:rPr>
                        <a:t>tim</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Dikti</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dengan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Perguruan</a:t>
                      </a:r>
                      <a:r>
                        <a:rPr lang="en-US" sz="1200" dirty="0">
                          <a:solidFill>
                            <a:schemeClr val="accent1"/>
                          </a:solidFill>
                          <a:effectLst/>
                          <a:latin typeface="Nanum Gothic" panose="020B0604020202020204" charset="-127"/>
                          <a:ea typeface="Nanum Gothic" panose="020B0604020202020204" charset="-127"/>
                        </a:rPr>
                        <a:t> Tinggi Pembina </a:t>
                      </a:r>
                      <a:r>
                        <a:rPr lang="en-US" sz="1200" dirty="0" err="1">
                          <a:solidFill>
                            <a:schemeClr val="accent1"/>
                          </a:solidFill>
                          <a:effectLst/>
                          <a:latin typeface="Nanum Gothic" panose="020B0604020202020204" charset="-127"/>
                          <a:ea typeface="Nanum Gothic" panose="020B0604020202020204" charset="-127"/>
                        </a:rPr>
                        <a:t>Magang</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extLst>
                  <a:ext uri="{0D108BD9-81ED-4DB2-BD59-A6C34878D82A}">
                    <a16:rowId xmlns:a16="http://schemas.microsoft.com/office/drawing/2014/main" val="237398335"/>
                  </a:ext>
                </a:extLst>
              </a:tr>
              <a:tr h="458346">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4</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err="1">
                          <a:solidFill>
                            <a:schemeClr val="accent1"/>
                          </a:solidFill>
                          <a:effectLst/>
                          <a:latin typeface="Nanum Gothic" panose="020B0604020202020204" charset="-127"/>
                          <a:ea typeface="Nanum Gothic" panose="020B0604020202020204" charset="-127"/>
                        </a:rPr>
                        <a:t>Penandatangan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kontrak</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pengelola</a:t>
                      </a:r>
                      <a:r>
                        <a:rPr lang="en-US" sz="1200" dirty="0">
                          <a:solidFill>
                            <a:schemeClr val="accent1"/>
                          </a:solidFill>
                          <a:effectLst/>
                          <a:latin typeface="Nanum Gothic" panose="020B0604020202020204" charset="-127"/>
                          <a:ea typeface="Nanum Gothic" panose="020B0604020202020204" charset="-127"/>
                        </a:rPr>
                        <a:t> program </a:t>
                      </a:r>
                      <a:r>
                        <a:rPr lang="en-US" sz="1200" dirty="0" err="1">
                          <a:solidFill>
                            <a:schemeClr val="accent1"/>
                          </a:solidFill>
                          <a:effectLst/>
                          <a:latin typeface="Nanum Gothic" panose="020B0604020202020204" charset="-127"/>
                          <a:ea typeface="Nanum Gothic" panose="020B0604020202020204" charset="-127"/>
                        </a:rPr>
                        <a:t>magang</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1F3E8"/>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extLst>
                  <a:ext uri="{0D108BD9-81ED-4DB2-BD59-A6C34878D82A}">
                    <a16:rowId xmlns:a16="http://schemas.microsoft.com/office/drawing/2014/main" val="710639061"/>
                  </a:ext>
                </a:extLst>
              </a:tr>
              <a:tr h="286466">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5</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err="1">
                          <a:solidFill>
                            <a:schemeClr val="accent1"/>
                          </a:solidFill>
                          <a:effectLst/>
                          <a:latin typeface="Nanum Gothic" panose="020B0604020202020204" charset="-127"/>
                          <a:ea typeface="Nanum Gothic" panose="020B0604020202020204" charset="-127"/>
                        </a:rPr>
                        <a:t>Pembekalan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keberangkatan</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extLst>
                  <a:ext uri="{0D108BD9-81ED-4DB2-BD59-A6C34878D82A}">
                    <a16:rowId xmlns:a16="http://schemas.microsoft.com/office/drawing/2014/main" val="2337022146"/>
                  </a:ext>
                </a:extLst>
              </a:tr>
              <a:tr h="410278">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6</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err="1">
                          <a:solidFill>
                            <a:schemeClr val="accent1"/>
                          </a:solidFill>
                          <a:effectLst/>
                          <a:latin typeface="Nanum Gothic" panose="020B0604020202020204" charset="-127"/>
                          <a:ea typeface="Nanum Gothic" panose="020B0604020202020204" charset="-127"/>
                        </a:rPr>
                        <a:t>Pelaksanaan</a:t>
                      </a:r>
                      <a:r>
                        <a:rPr lang="en-US" sz="1200" dirty="0">
                          <a:solidFill>
                            <a:schemeClr val="accent1"/>
                          </a:solidFill>
                          <a:effectLst/>
                          <a:latin typeface="Nanum Gothic" panose="020B0604020202020204" charset="-127"/>
                          <a:ea typeface="Nanum Gothic" panose="020B0604020202020204" charset="-127"/>
                        </a:rPr>
                        <a:t> program </a:t>
                      </a:r>
                      <a:r>
                        <a:rPr lang="en-US" sz="1200" dirty="0" err="1">
                          <a:solidFill>
                            <a:schemeClr val="accent1"/>
                          </a:solidFill>
                          <a:effectLst/>
                          <a:latin typeface="Nanum Gothic" panose="020B0604020202020204" charset="-127"/>
                          <a:ea typeface="Nanum Gothic" panose="020B0604020202020204" charset="-127"/>
                        </a:rPr>
                        <a:t>magang</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1F3E8"/>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8AB3">
                        <a:lumMod val="75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extLst>
                  <a:ext uri="{0D108BD9-81ED-4DB2-BD59-A6C34878D82A}">
                    <a16:rowId xmlns:a16="http://schemas.microsoft.com/office/drawing/2014/main" val="2203873861"/>
                  </a:ext>
                </a:extLst>
              </a:tr>
              <a:tr h="286466">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7</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Monitoring dan </a:t>
                      </a:r>
                      <a:r>
                        <a:rPr lang="en-US" sz="1200" dirty="0" err="1">
                          <a:solidFill>
                            <a:schemeClr val="accent1"/>
                          </a:solidFill>
                          <a:effectLst/>
                          <a:latin typeface="Nanum Gothic" panose="020B0604020202020204" charset="-127"/>
                          <a:ea typeface="Nanum Gothic" panose="020B0604020202020204" charset="-127"/>
                        </a:rPr>
                        <a:t>evaluasi</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extLst>
                  <a:ext uri="{0D108BD9-81ED-4DB2-BD59-A6C34878D82A}">
                    <a16:rowId xmlns:a16="http://schemas.microsoft.com/office/drawing/2014/main" val="4190250170"/>
                  </a:ext>
                </a:extLst>
              </a:tr>
              <a:tr h="458346">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8</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err="1">
                          <a:solidFill>
                            <a:schemeClr val="accent1"/>
                          </a:solidFill>
                          <a:effectLst/>
                          <a:latin typeface="Nanum Gothic" panose="020B0604020202020204" charset="-127"/>
                          <a:ea typeface="Nanum Gothic" panose="020B0604020202020204" charset="-127"/>
                        </a:rPr>
                        <a:t>Pelaporan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pelaksanaan</a:t>
                      </a:r>
                      <a:r>
                        <a:rPr lang="en-US" sz="1200" dirty="0">
                          <a:solidFill>
                            <a:schemeClr val="accent1"/>
                          </a:solidFill>
                          <a:effectLst/>
                          <a:latin typeface="Nanum Gothic" panose="020B0604020202020204" charset="-127"/>
                          <a:ea typeface="Nanum Gothic" panose="020B0604020202020204" charset="-127"/>
                        </a:rPr>
                        <a:t> dan seminar </a:t>
                      </a:r>
                      <a:r>
                        <a:rPr lang="en-US" sz="1200" dirty="0" err="1">
                          <a:solidFill>
                            <a:schemeClr val="accent1"/>
                          </a:solidFill>
                          <a:effectLst/>
                          <a:latin typeface="Nanum Gothic" panose="020B0604020202020204" charset="-127"/>
                          <a:ea typeface="Nanum Gothic" panose="020B0604020202020204" charset="-127"/>
                        </a:rPr>
                        <a:t>hasil</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1F3E8"/>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20000"/>
                      </a:srgbClr>
                    </a:solidFill>
                  </a:tcPr>
                </a:tc>
                <a:extLst>
                  <a:ext uri="{0D108BD9-81ED-4DB2-BD59-A6C34878D82A}">
                    <a16:rowId xmlns:a16="http://schemas.microsoft.com/office/drawing/2014/main" val="3905172322"/>
                  </a:ext>
                </a:extLst>
              </a:tr>
              <a:tr h="286466">
                <a:tc>
                  <a:txBody>
                    <a:bodyPr/>
                    <a:lstStyle>
                      <a:lvl1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1" i="0" u="none" strike="noStrike" cap="none">
                          <a:solidFill>
                            <a:schemeClr val="lt1"/>
                          </a:solidFill>
                          <a:latin typeface="Corbel" panose="020B0503020204020204"/>
                          <a:sym typeface="Arial"/>
                        </a:defRPr>
                      </a:lvl9pPr>
                    </a:lstStyle>
                    <a:p>
                      <a:pPr algn="ctr"/>
                      <a:r>
                        <a:rPr lang="en-US" sz="1200" dirty="0">
                          <a:solidFill>
                            <a:schemeClr val="accent1"/>
                          </a:solidFill>
                          <a:effectLst/>
                          <a:latin typeface="Nanum Gothic" panose="020B0604020202020204" charset="-127"/>
                          <a:ea typeface="Nanum Gothic" panose="020B0604020202020204" charset="-127"/>
                        </a:rPr>
                        <a:t>9</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D966"/>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err="1">
                          <a:solidFill>
                            <a:schemeClr val="accent1"/>
                          </a:solidFill>
                          <a:effectLst/>
                          <a:latin typeface="Nanum Gothic" panose="020B0604020202020204" charset="-127"/>
                          <a:ea typeface="Nanum Gothic" panose="020B0604020202020204" charset="-127"/>
                        </a:rPr>
                        <a:t>Penyusunan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laporan</a:t>
                      </a:r>
                      <a:r>
                        <a:rPr lang="en-US" sz="1200" dirty="0">
                          <a:solidFill>
                            <a:schemeClr val="accent1"/>
                          </a:solidFill>
                          <a:effectLst/>
                          <a:latin typeface="Nanum Gothic" panose="020B0604020202020204" charset="-127"/>
                          <a:ea typeface="Nanum Gothic" panose="020B0604020202020204" charset="-127"/>
                        </a:rPr>
                        <a:t> </a:t>
                      </a:r>
                      <a:r>
                        <a:rPr lang="en-US" sz="1200" dirty="0" err="1">
                          <a:solidFill>
                            <a:schemeClr val="accent1"/>
                          </a:solidFill>
                          <a:effectLst/>
                          <a:latin typeface="Nanum Gothic" panose="020B0604020202020204" charset="-127"/>
                          <a:ea typeface="Nanum Gothic" panose="020B0604020202020204" charset="-127"/>
                        </a:rPr>
                        <a:t>akhir</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E7A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a:solidFill>
                            <a:schemeClr val="accent1"/>
                          </a:solidFill>
                          <a:effectLst/>
                          <a:latin typeface="Nanum Gothic" panose="020B0604020202020204" charset="-127"/>
                          <a:ea typeface="Nanum Gothic" panose="020B0604020202020204" charset="-127"/>
                        </a:rPr>
                        <a:t> </a:t>
                      </a:r>
                      <a:endParaRPr lang="en-ID" sz="120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orbel" panose="020B0503020204020204"/>
                          <a:sym typeface="Arial"/>
                        </a:defRPr>
                      </a:lvl9pPr>
                    </a:lstStyle>
                    <a:p>
                      <a:r>
                        <a:rPr lang="en-US" sz="1200" dirty="0">
                          <a:solidFill>
                            <a:schemeClr val="accent1"/>
                          </a:solidFill>
                          <a:effectLst/>
                          <a:latin typeface="Nanum Gothic" panose="020B0604020202020204" charset="-127"/>
                          <a:ea typeface="Nanum Gothic" panose="020B0604020202020204" charset="-127"/>
                        </a:rPr>
                        <a:t> </a:t>
                      </a:r>
                      <a:endParaRPr lang="en-ID" sz="1200" dirty="0">
                        <a:solidFill>
                          <a:schemeClr val="accent1"/>
                        </a:solidFill>
                        <a:effectLst/>
                        <a:latin typeface="Nanum Gothic" panose="020B0604020202020204" charset="-127"/>
                        <a:ea typeface="Nanum Gothic" panose="020B0604020202020204" charset="-127"/>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A6B727">
                        <a:tint val="40000"/>
                      </a:srgbClr>
                    </a:solidFill>
                  </a:tcPr>
                </a:tc>
                <a:extLst>
                  <a:ext uri="{0D108BD9-81ED-4DB2-BD59-A6C34878D82A}">
                    <a16:rowId xmlns:a16="http://schemas.microsoft.com/office/drawing/2014/main" val="2387538975"/>
                  </a:ext>
                </a:extLst>
              </a:tr>
            </a:tbl>
          </a:graphicData>
        </a:graphic>
      </p:graphicFrame>
      <p:pic>
        <p:nvPicPr>
          <p:cNvPr id="4" name="Picture 3"/>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71D8E4B-CDCF-408D-AC3B-1CAAD2D5880A}"/>
              </a:ext>
            </a:extLst>
          </p:cNvPr>
          <p:cNvGraphicFramePr>
            <a:graphicFrameLocks/>
          </p:cNvGraphicFramePr>
          <p:nvPr>
            <p:extLst>
              <p:ext uri="{D42A27DB-BD31-4B8C-83A1-F6EECF244321}">
                <p14:modId xmlns:p14="http://schemas.microsoft.com/office/powerpoint/2010/main" val="431229928"/>
              </p:ext>
            </p:extLst>
          </p:nvPr>
        </p:nvGraphicFramePr>
        <p:xfrm>
          <a:off x="476250" y="1638300"/>
          <a:ext cx="10948804" cy="3743646"/>
        </p:xfrm>
        <a:graphic>
          <a:graphicData uri="http://schemas.openxmlformats.org/drawingml/2006/table">
            <a:tbl>
              <a:tblPr firstRow="1" firstCol="1" bandRow="1">
                <a:tableStyleId>{5C22544A-7EE6-4342-B048-85BDC9FD1C3A}</a:tableStyleId>
              </a:tblPr>
              <a:tblGrid>
                <a:gridCol w="514350">
                  <a:extLst>
                    <a:ext uri="{9D8B030D-6E8A-4147-A177-3AD203B41FA5}">
                      <a16:colId xmlns:a16="http://schemas.microsoft.com/office/drawing/2014/main" val="2774398153"/>
                    </a:ext>
                  </a:extLst>
                </a:gridCol>
                <a:gridCol w="3130047">
                  <a:extLst>
                    <a:ext uri="{9D8B030D-6E8A-4147-A177-3AD203B41FA5}">
                      <a16:colId xmlns:a16="http://schemas.microsoft.com/office/drawing/2014/main" val="1767359597"/>
                    </a:ext>
                  </a:extLst>
                </a:gridCol>
                <a:gridCol w="1270937">
                  <a:extLst>
                    <a:ext uri="{9D8B030D-6E8A-4147-A177-3AD203B41FA5}">
                      <a16:colId xmlns:a16="http://schemas.microsoft.com/office/drawing/2014/main" val="1093773066"/>
                    </a:ext>
                  </a:extLst>
                </a:gridCol>
                <a:gridCol w="869586">
                  <a:extLst>
                    <a:ext uri="{9D8B030D-6E8A-4147-A177-3AD203B41FA5}">
                      <a16:colId xmlns:a16="http://schemas.microsoft.com/office/drawing/2014/main" val="205290552"/>
                    </a:ext>
                  </a:extLst>
                </a:gridCol>
                <a:gridCol w="1016749">
                  <a:extLst>
                    <a:ext uri="{9D8B030D-6E8A-4147-A177-3AD203B41FA5}">
                      <a16:colId xmlns:a16="http://schemas.microsoft.com/office/drawing/2014/main" val="3952636121"/>
                    </a:ext>
                  </a:extLst>
                </a:gridCol>
                <a:gridCol w="772127">
                  <a:extLst>
                    <a:ext uri="{9D8B030D-6E8A-4147-A177-3AD203B41FA5}">
                      <a16:colId xmlns:a16="http://schemas.microsoft.com/office/drawing/2014/main" val="3439072134"/>
                    </a:ext>
                  </a:extLst>
                </a:gridCol>
                <a:gridCol w="1337522">
                  <a:extLst>
                    <a:ext uri="{9D8B030D-6E8A-4147-A177-3AD203B41FA5}">
                      <a16:colId xmlns:a16="http://schemas.microsoft.com/office/drawing/2014/main" val="3310410002"/>
                    </a:ext>
                  </a:extLst>
                </a:gridCol>
                <a:gridCol w="2037486">
                  <a:extLst>
                    <a:ext uri="{9D8B030D-6E8A-4147-A177-3AD203B41FA5}">
                      <a16:colId xmlns:a16="http://schemas.microsoft.com/office/drawing/2014/main" val="3255909845"/>
                    </a:ext>
                  </a:extLst>
                </a:gridCol>
              </a:tblGrid>
              <a:tr h="145319">
                <a:tc rowSpan="2">
                  <a:txBody>
                    <a:bodyPr/>
                    <a:lstStyle/>
                    <a:p>
                      <a:pPr algn="ctr">
                        <a:lnSpc>
                          <a:spcPct val="150000"/>
                        </a:lnSpc>
                      </a:pPr>
                      <a:r>
                        <a:rPr lang="en-US" sz="1800" dirty="0">
                          <a:solidFill>
                            <a:schemeClr val="accent1"/>
                          </a:solidFill>
                          <a:effectLst/>
                          <a:latin typeface="Nanum Gothic" panose="020B0604020202020204" charset="-127"/>
                          <a:ea typeface="Nanum Gothic" panose="020B0604020202020204" charset="-127"/>
                        </a:rPr>
                        <a:t>No</a:t>
                      </a:r>
                      <a:endParaRPr lang="en-ID" sz="180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C5C5F3"/>
                    </a:solidFill>
                  </a:tcPr>
                </a:tc>
                <a:tc rowSpan="2">
                  <a:txBody>
                    <a:bodyPr/>
                    <a:lstStyle/>
                    <a:p>
                      <a:pPr algn="ctr">
                        <a:lnSpc>
                          <a:spcPct val="150000"/>
                        </a:lnSpc>
                      </a:pPr>
                      <a:r>
                        <a:rPr lang="en-US" sz="1800" dirty="0" err="1">
                          <a:solidFill>
                            <a:schemeClr val="accent1"/>
                          </a:solidFill>
                          <a:effectLst/>
                          <a:latin typeface="Nanum Gothic" panose="020B0604020202020204" charset="-127"/>
                          <a:ea typeface="Nanum Gothic" panose="020B0604020202020204" charset="-127"/>
                        </a:rPr>
                        <a:t>Uraian</a:t>
                      </a:r>
                      <a:r>
                        <a:rPr lang="en-US" sz="1800" dirty="0">
                          <a:solidFill>
                            <a:schemeClr val="accent1"/>
                          </a:solidFill>
                          <a:effectLst/>
                          <a:latin typeface="Nanum Gothic" panose="020B0604020202020204" charset="-127"/>
                          <a:ea typeface="Nanum Gothic" panose="020B0604020202020204" charset="-127"/>
                        </a:rPr>
                        <a:t> </a:t>
                      </a:r>
                      <a:r>
                        <a:rPr lang="en-US" sz="1800" dirty="0" err="1">
                          <a:solidFill>
                            <a:schemeClr val="accent1"/>
                          </a:solidFill>
                          <a:effectLst/>
                          <a:latin typeface="Nanum Gothic" panose="020B0604020202020204" charset="-127"/>
                          <a:ea typeface="Nanum Gothic" panose="020B0604020202020204" charset="-127"/>
                        </a:rPr>
                        <a:t>Pembiayaan</a:t>
                      </a:r>
                      <a:endParaRPr lang="en-ID" sz="180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C5C5F3"/>
                    </a:solidFill>
                  </a:tcPr>
                </a:tc>
                <a:tc gridSpan="5">
                  <a:txBody>
                    <a:bodyPr/>
                    <a:lstStyle/>
                    <a:p>
                      <a:pPr algn="ctr">
                        <a:lnSpc>
                          <a:spcPct val="150000"/>
                        </a:lnSpc>
                      </a:pPr>
                      <a:r>
                        <a:rPr lang="en-US" sz="1800" dirty="0" err="1">
                          <a:solidFill>
                            <a:schemeClr val="accent1"/>
                          </a:solidFill>
                          <a:effectLst/>
                          <a:latin typeface="Nanum Gothic" panose="020B0604020202020204" charset="-127"/>
                          <a:ea typeface="Nanum Gothic" panose="020B0604020202020204" charset="-127"/>
                        </a:rPr>
                        <a:t>Satuan</a:t>
                      </a:r>
                      <a:endParaRPr lang="en-ID" sz="180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C5C5F3"/>
                    </a:solidFill>
                  </a:tcPr>
                </a:tc>
                <a:tc hMerge="1">
                  <a:txBody>
                    <a:bodyPr/>
                    <a:lstStyle/>
                    <a:p>
                      <a:endParaRPr lang="en-ID"/>
                    </a:p>
                  </a:txBody>
                  <a:tcPr/>
                </a:tc>
                <a:tc hMerge="1">
                  <a:txBody>
                    <a:bodyPr/>
                    <a:lstStyle/>
                    <a:p>
                      <a:endParaRPr lang="en-ID"/>
                    </a:p>
                  </a:txBody>
                  <a:tcPr/>
                </a:tc>
                <a:tc hMerge="1">
                  <a:txBody>
                    <a:bodyPr/>
                    <a:lstStyle/>
                    <a:p>
                      <a:endParaRPr lang="en-ID"/>
                    </a:p>
                  </a:txBody>
                  <a:tcPr/>
                </a:tc>
                <a:tc hMerge="1">
                  <a:txBody>
                    <a:bodyPr/>
                    <a:lstStyle/>
                    <a:p>
                      <a:endParaRPr lang="en-ID"/>
                    </a:p>
                  </a:txBody>
                  <a:tcPr/>
                </a:tc>
                <a:tc rowSpan="2">
                  <a:txBody>
                    <a:bodyPr/>
                    <a:lstStyle/>
                    <a:p>
                      <a:pPr algn="ctr">
                        <a:lnSpc>
                          <a:spcPct val="150000"/>
                        </a:lnSpc>
                      </a:pPr>
                      <a:r>
                        <a:rPr lang="en-US" sz="1800" dirty="0" err="1">
                          <a:solidFill>
                            <a:schemeClr val="accent1"/>
                          </a:solidFill>
                          <a:effectLst/>
                          <a:latin typeface="Nanum Gothic" panose="020B0604020202020204" charset="-127"/>
                          <a:ea typeface="Nanum Gothic" panose="020B0604020202020204" charset="-127"/>
                        </a:rPr>
                        <a:t>Jumlah</a:t>
                      </a:r>
                      <a:r>
                        <a:rPr lang="en-US" sz="1800" dirty="0">
                          <a:solidFill>
                            <a:schemeClr val="accent1"/>
                          </a:solidFill>
                          <a:effectLst/>
                          <a:latin typeface="Nanum Gothic" panose="020B0604020202020204" charset="-127"/>
                          <a:ea typeface="Nanum Gothic" panose="020B0604020202020204" charset="-127"/>
                        </a:rPr>
                        <a:t> </a:t>
                      </a:r>
                    </a:p>
                  </a:txBody>
                  <a:tcPr marL="34664" marR="34664"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C5C5F3"/>
                    </a:solidFill>
                  </a:tcPr>
                </a:tc>
                <a:extLst>
                  <a:ext uri="{0D108BD9-81ED-4DB2-BD59-A6C34878D82A}">
                    <a16:rowId xmlns:a16="http://schemas.microsoft.com/office/drawing/2014/main" val="3505010982"/>
                  </a:ext>
                </a:extLst>
              </a:tr>
              <a:tr h="85606">
                <a:tc vMerge="1">
                  <a:txBody>
                    <a:bodyPr/>
                    <a:lstStyle/>
                    <a:p>
                      <a:endParaRPr lang="en-ID"/>
                    </a:p>
                  </a:txBody>
                  <a:tcPr/>
                </a:tc>
                <a:tc vMerge="1">
                  <a:txBody>
                    <a:bodyPr/>
                    <a:lstStyle/>
                    <a:p>
                      <a:endParaRPr lang="en-ID"/>
                    </a:p>
                  </a:txBody>
                  <a:tcPr/>
                </a:tc>
                <a:tc gridSpan="2">
                  <a:txBody>
                    <a:bodyPr/>
                    <a:lstStyle/>
                    <a:p>
                      <a:pPr algn="ctr">
                        <a:lnSpc>
                          <a:spcPct val="150000"/>
                        </a:lnSpc>
                      </a:pPr>
                      <a:r>
                        <a:rPr lang="en-US" sz="1800" dirty="0">
                          <a:solidFill>
                            <a:schemeClr val="accent1"/>
                          </a:solidFill>
                          <a:effectLst/>
                          <a:latin typeface="Nanum Gothic" panose="020B0604020202020204" charset="-127"/>
                          <a:ea typeface="Nanum Gothic" panose="020B0604020202020204" charset="-127"/>
                        </a:rPr>
                        <a:t>Vol</a:t>
                      </a:r>
                      <a:endParaRPr lang="en-ID" sz="1800" dirty="0">
                        <a:solidFill>
                          <a:schemeClr val="accent1"/>
                        </a:solidFill>
                        <a:effectLst/>
                        <a:latin typeface="Nanum Gothic" panose="020B0604020202020204" charset="-127"/>
                        <a:ea typeface="Nanum Gothic" panose="020B0604020202020204" charset="-127"/>
                      </a:endParaRPr>
                    </a:p>
                  </a:txBody>
                  <a:tcPr marL="34664" marR="34664" marT="0" marB="0"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rgbClr val="F1F3E8"/>
                    </a:solidFill>
                  </a:tcPr>
                </a:tc>
                <a:tc hMerge="1">
                  <a:txBody>
                    <a:bodyPr/>
                    <a:lstStyle/>
                    <a:p>
                      <a:endParaRPr lang="en-ID"/>
                    </a:p>
                  </a:txBody>
                  <a:tcPr/>
                </a:tc>
                <a:tc gridSpan="2">
                  <a:txBody>
                    <a:bodyPr/>
                    <a:lstStyle/>
                    <a:p>
                      <a:pPr algn="ctr">
                        <a:lnSpc>
                          <a:spcPct val="150000"/>
                        </a:lnSpc>
                      </a:pPr>
                      <a:r>
                        <a:rPr lang="en-US" sz="1800" dirty="0" err="1">
                          <a:solidFill>
                            <a:schemeClr val="accent1"/>
                          </a:solidFill>
                          <a:effectLst/>
                          <a:latin typeface="Nanum Gothic" panose="020B0604020202020204" charset="-127"/>
                          <a:ea typeface="Nanum Gothic" panose="020B0604020202020204" charset="-127"/>
                        </a:rPr>
                        <a:t>Jenis</a:t>
                      </a:r>
                      <a:endParaRPr lang="en-ID" sz="180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1F3E8"/>
                    </a:solidFill>
                  </a:tcPr>
                </a:tc>
                <a:tc hMerge="1">
                  <a:txBody>
                    <a:bodyPr/>
                    <a:lstStyle/>
                    <a:p>
                      <a:endParaRPr lang="en-ID"/>
                    </a:p>
                  </a:txBody>
                  <a:tcPr/>
                </a:tc>
                <a:tc>
                  <a:txBody>
                    <a:bodyPr/>
                    <a:lstStyle/>
                    <a:p>
                      <a:pPr algn="ctr">
                        <a:lnSpc>
                          <a:spcPct val="150000"/>
                        </a:lnSpc>
                      </a:pPr>
                      <a:r>
                        <a:rPr lang="en-US" sz="1800" dirty="0">
                          <a:solidFill>
                            <a:schemeClr val="accent1"/>
                          </a:solidFill>
                          <a:effectLst/>
                          <a:latin typeface="Nanum Gothic" panose="020B0604020202020204" charset="-127"/>
                          <a:ea typeface="Nanum Gothic" panose="020B0604020202020204" charset="-127"/>
                        </a:rPr>
                        <a:t> </a:t>
                      </a:r>
                      <a:r>
                        <a:rPr lang="en-US" sz="1800" dirty="0" err="1">
                          <a:solidFill>
                            <a:schemeClr val="accent1"/>
                          </a:solidFill>
                          <a:effectLst/>
                          <a:latin typeface="Nanum Gothic" panose="020B0604020202020204" charset="-127"/>
                          <a:ea typeface="Nanum Gothic" panose="020B0604020202020204" charset="-127"/>
                        </a:rPr>
                        <a:t>Biaya</a:t>
                      </a:r>
                      <a:r>
                        <a:rPr lang="en-US" sz="1800" dirty="0">
                          <a:solidFill>
                            <a:schemeClr val="accent1"/>
                          </a:solidFill>
                          <a:effectLst/>
                          <a:latin typeface="Nanum Gothic" panose="020B0604020202020204" charset="-127"/>
                          <a:ea typeface="Nanum Gothic" panose="020B0604020202020204" charset="-127"/>
                        </a:rPr>
                        <a:t>  </a:t>
                      </a:r>
                      <a:endParaRPr lang="en-ID" sz="180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38100" cmpd="sng">
                      <a:noFill/>
                    </a:lnR>
                    <a:lnT w="38100" cmpd="sng">
                      <a:noFill/>
                    </a:lnT>
                    <a:lnB w="12700" cmpd="sng">
                      <a:noFill/>
                    </a:lnB>
                    <a:lnTlToBr w="12700" cmpd="sng">
                      <a:noFill/>
                      <a:prstDash val="solid"/>
                    </a:lnTlToBr>
                    <a:lnBlToTr w="12700" cmpd="sng">
                      <a:noFill/>
                      <a:prstDash val="solid"/>
                    </a:lnBlToTr>
                    <a:solidFill>
                      <a:srgbClr val="F1F3E8"/>
                    </a:solidFill>
                  </a:tcPr>
                </a:tc>
                <a:tc vMerge="1">
                  <a:txBody>
                    <a:bodyPr/>
                    <a:lstStyle/>
                    <a:p>
                      <a:endParaRPr lang="en-ID"/>
                    </a:p>
                  </a:txBody>
                  <a:tcPr/>
                </a:tc>
                <a:extLst>
                  <a:ext uri="{0D108BD9-81ED-4DB2-BD59-A6C34878D82A}">
                    <a16:rowId xmlns:a16="http://schemas.microsoft.com/office/drawing/2014/main" val="4167529440"/>
                  </a:ext>
                </a:extLst>
              </a:tr>
              <a:tr h="184759">
                <a:tc rowSpan="3">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1</a:t>
                      </a:r>
                    </a:p>
                    <a:p>
                      <a:pPr algn="ctr">
                        <a:lnSpc>
                          <a:spcPct val="150000"/>
                        </a:lnSpc>
                      </a:pPr>
                      <a:r>
                        <a:rPr lang="en-US" sz="1800" b="0" dirty="0">
                          <a:solidFill>
                            <a:schemeClr val="accent1"/>
                          </a:solidFill>
                          <a:effectLst/>
                          <a:latin typeface="Nanum Gothic" panose="020B0604020202020204" charset="-127"/>
                          <a:ea typeface="Nanum Gothic" panose="020B0604020202020204" charset="-127"/>
                        </a:rPr>
                        <a:t> </a:t>
                      </a:r>
                    </a:p>
                    <a:p>
                      <a:pPr algn="ctr">
                        <a:lnSpc>
                          <a:spcPct val="150000"/>
                        </a:lnSpc>
                      </a:pPr>
                      <a:r>
                        <a:rPr lang="en-US" sz="1800" b="0" dirty="0">
                          <a:solidFill>
                            <a:schemeClr val="accent1"/>
                          </a:solidFill>
                          <a:effectLst/>
                          <a:latin typeface="Nanum Gothic" panose="020B0604020202020204" charset="-127"/>
                          <a:ea typeface="Nanum Gothic" panose="020B0604020202020204" charset="-127"/>
                        </a:rPr>
                        <a:t> </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5C5F3"/>
                    </a:solidFill>
                  </a:tcPr>
                </a:tc>
                <a:tc gridSpan="7">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Biaya</a:t>
                      </a:r>
                      <a:r>
                        <a:rPr lang="en-US" sz="1800" b="0" dirty="0">
                          <a:solidFill>
                            <a:schemeClr val="accent1"/>
                          </a:solidFill>
                          <a:effectLst/>
                          <a:latin typeface="Nanum Gothic" panose="020B0604020202020204" charset="-127"/>
                          <a:ea typeface="Nanum Gothic" panose="020B0604020202020204" charset="-127"/>
                        </a:rPr>
                        <a:t> Hid</a:t>
                      </a:r>
                      <a:r>
                        <a:rPr lang="id-ID" sz="1800" b="0" dirty="0">
                          <a:solidFill>
                            <a:schemeClr val="accent1"/>
                          </a:solidFill>
                          <a:effectLst/>
                          <a:latin typeface="Nanum Gothic" panose="020B0604020202020204" charset="-127"/>
                          <a:ea typeface="Nanum Gothic" panose="020B0604020202020204" charset="-127"/>
                        </a:rPr>
                        <a:t>up</a:t>
                      </a:r>
                      <a:endParaRPr lang="en-US" sz="1800" b="0" dirty="0" err="1">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20000"/>
                        <a:lumOff val="80000"/>
                      </a:schemeClr>
                    </a:solidFill>
                  </a:tcPr>
                </a:tc>
                <a:tc hMerge="1">
                  <a:txBody>
                    <a:bodyPr/>
                    <a:lstStyle/>
                    <a:p>
                      <a:pPr algn="ctr"/>
                      <a:r>
                        <a:rPr lang="en-US" sz="1600" dirty="0">
                          <a:solidFill>
                            <a:schemeClr val="accent1"/>
                          </a:solidFill>
                          <a:effectLst/>
                          <a:latin typeface="Nanum Gothic" panose="020B0604020202020204" charset="-127"/>
                          <a:ea typeface="Nanum Gothic" panose="020B0604020202020204" charset="-127"/>
                        </a:rPr>
                        <a:t> </a:t>
                      </a:r>
                      <a:endParaRPr lang="en-ID" sz="1600" dirty="0">
                        <a:solidFill>
                          <a:schemeClr val="accent1"/>
                        </a:solidFill>
                        <a:effectLst/>
                        <a:latin typeface="Nanum Gothic" panose="020B0604020202020204" charset="-127"/>
                        <a:ea typeface="Nanum Gothic" panose="020B0604020202020204" charset="-127"/>
                      </a:endParaRPr>
                    </a:p>
                  </a:txBody>
                  <a:tcPr marL="34664" marR="34664" marT="0" marB="0" anchor="ctr">
                    <a:solidFill>
                      <a:schemeClr val="bg1">
                        <a:lumMod val="20000"/>
                        <a:lumOff val="80000"/>
                      </a:schemeClr>
                    </a:solidFill>
                  </a:tcPr>
                </a:tc>
                <a:tc hMerge="1">
                  <a:txBody>
                    <a:bodyPr/>
                    <a:lstStyle/>
                    <a:p>
                      <a:pPr indent="243840" algn="ctr"/>
                      <a:r>
                        <a:rPr lang="en-US" sz="1600" dirty="0">
                          <a:solidFill>
                            <a:schemeClr val="accent1"/>
                          </a:solidFill>
                          <a:effectLst/>
                          <a:latin typeface="Nanum Gothic" panose="020B0604020202020204" charset="-127"/>
                          <a:ea typeface="Nanum Gothic" panose="020B0604020202020204" charset="-127"/>
                        </a:rPr>
                        <a:t> </a:t>
                      </a:r>
                      <a:endParaRPr lang="en-ID" sz="1600" dirty="0">
                        <a:solidFill>
                          <a:schemeClr val="accent1"/>
                        </a:solidFill>
                        <a:effectLst/>
                        <a:latin typeface="Nanum Gothic" panose="020B0604020202020204" charset="-127"/>
                        <a:ea typeface="Nanum Gothic" panose="020B0604020202020204" charset="-127"/>
                      </a:endParaRPr>
                    </a:p>
                  </a:txBody>
                  <a:tcPr marL="34664" marR="34664" marT="0" marB="0" anchor="ctr">
                    <a:solidFill>
                      <a:schemeClr val="bg1">
                        <a:lumMod val="20000"/>
                        <a:lumOff val="80000"/>
                      </a:schemeClr>
                    </a:solidFill>
                  </a:tcPr>
                </a:tc>
                <a:tc hMerge="1">
                  <a:txBody>
                    <a:bodyPr/>
                    <a:lstStyle/>
                    <a:p>
                      <a:pPr algn="ctr"/>
                      <a:r>
                        <a:rPr lang="en-US" sz="1600" dirty="0">
                          <a:solidFill>
                            <a:schemeClr val="accent1"/>
                          </a:solidFill>
                          <a:effectLst/>
                          <a:latin typeface="Nanum Gothic" panose="020B0604020202020204" charset="-127"/>
                          <a:ea typeface="Nanum Gothic" panose="020B0604020202020204" charset="-127"/>
                        </a:rPr>
                        <a:t> </a:t>
                      </a:r>
                      <a:endParaRPr lang="en-ID" sz="1600" dirty="0">
                        <a:solidFill>
                          <a:schemeClr val="accent1"/>
                        </a:solidFill>
                        <a:effectLst/>
                        <a:latin typeface="Nanum Gothic" panose="020B0604020202020204" charset="-127"/>
                        <a:ea typeface="Nanum Gothic" panose="020B0604020202020204" charset="-127"/>
                      </a:endParaRPr>
                    </a:p>
                  </a:txBody>
                  <a:tcPr marL="34664" marR="34664" marT="0" marB="0" anchor="ctr">
                    <a:solidFill>
                      <a:schemeClr val="bg1">
                        <a:lumMod val="20000"/>
                        <a:lumOff val="80000"/>
                      </a:schemeClr>
                    </a:solidFill>
                  </a:tcPr>
                </a:tc>
                <a:tc hMerge="1">
                  <a:txBody>
                    <a:bodyPr/>
                    <a:lstStyle/>
                    <a:p>
                      <a:r>
                        <a:rPr lang="en-US" sz="1600" dirty="0">
                          <a:solidFill>
                            <a:schemeClr val="accent1"/>
                          </a:solidFill>
                          <a:effectLst/>
                          <a:latin typeface="Nanum Gothic" panose="020B0604020202020204" charset="-127"/>
                          <a:ea typeface="Nanum Gothic" panose="020B0604020202020204" charset="-127"/>
                        </a:rPr>
                        <a:t> </a:t>
                      </a:r>
                      <a:endParaRPr lang="en-ID" sz="1600" dirty="0">
                        <a:solidFill>
                          <a:schemeClr val="accent1"/>
                        </a:solidFill>
                        <a:effectLst/>
                        <a:latin typeface="Nanum Gothic" panose="020B0604020202020204" charset="-127"/>
                        <a:ea typeface="Nanum Gothic" panose="020B0604020202020204" charset="-127"/>
                      </a:endParaRPr>
                    </a:p>
                  </a:txBody>
                  <a:tcPr marL="34664" marR="34664" marT="0" marB="0" anchor="ctr">
                    <a:solidFill>
                      <a:schemeClr val="bg1">
                        <a:lumMod val="20000"/>
                        <a:lumOff val="80000"/>
                      </a:schemeClr>
                    </a:solidFill>
                  </a:tcPr>
                </a:tc>
                <a:tc hMerge="1">
                  <a:txBody>
                    <a:bodyPr/>
                    <a:lstStyle/>
                    <a:p>
                      <a:r>
                        <a:rPr lang="en-US" sz="1600" dirty="0">
                          <a:solidFill>
                            <a:schemeClr val="accent1"/>
                          </a:solidFill>
                          <a:effectLst/>
                          <a:latin typeface="Nanum Gothic" panose="020B0604020202020204" charset="-127"/>
                          <a:ea typeface="Nanum Gothic" panose="020B0604020202020204" charset="-127"/>
                        </a:rPr>
                        <a:t> </a:t>
                      </a:r>
                      <a:endParaRPr lang="en-ID" sz="2000" dirty="0">
                        <a:solidFill>
                          <a:schemeClr val="accent1"/>
                        </a:solidFill>
                        <a:latin typeface="Nanum Gothic" panose="020B0604020202020204" charset="-127"/>
                        <a:ea typeface="Nanum Gothic" panose="020B0604020202020204" charset="-127"/>
                      </a:endParaRPr>
                    </a:p>
                  </a:txBody>
                  <a:tcPr marL="34664" marR="34664" marT="0" marB="0" anchor="ctr">
                    <a:solidFill>
                      <a:schemeClr val="bg1">
                        <a:lumMod val="20000"/>
                        <a:lumOff val="80000"/>
                      </a:schemeClr>
                    </a:solidFill>
                  </a:tcPr>
                </a:tc>
                <a:tc hMerge="1">
                  <a:txBody>
                    <a:bodyPr/>
                    <a:lstStyle/>
                    <a:p>
                      <a:r>
                        <a:rPr lang="en-US" sz="1600" dirty="0">
                          <a:solidFill>
                            <a:schemeClr val="accent1"/>
                          </a:solidFill>
                          <a:effectLst/>
                          <a:latin typeface="Nanum Gothic" panose="020B0604020202020204" charset="-127"/>
                          <a:ea typeface="Nanum Gothic" panose="020B0604020202020204" charset="-127"/>
                        </a:rPr>
                        <a:t> </a:t>
                      </a:r>
                      <a:endParaRPr lang="en-ID" sz="2000" dirty="0">
                        <a:solidFill>
                          <a:schemeClr val="accent1"/>
                        </a:solidFill>
                        <a:latin typeface="Nanum Gothic" panose="020B0604020202020204" charset="-127"/>
                        <a:ea typeface="Nanum Gothic" panose="020B0604020202020204" charset="-127"/>
                      </a:endParaRPr>
                    </a:p>
                  </a:txBody>
                  <a:tcPr marL="34664" marR="34664" marT="0" marB="0" anchor="ctr">
                    <a:solidFill>
                      <a:schemeClr val="bg1">
                        <a:lumMod val="20000"/>
                        <a:lumOff val="80000"/>
                      </a:schemeClr>
                    </a:solidFill>
                  </a:tcPr>
                </a:tc>
                <a:extLst>
                  <a:ext uri="{0D108BD9-81ED-4DB2-BD59-A6C34878D82A}">
                    <a16:rowId xmlns:a16="http://schemas.microsoft.com/office/drawing/2014/main" val="2580362637"/>
                  </a:ext>
                </a:extLst>
              </a:tr>
              <a:tr h="175496">
                <a:tc vMerge="1">
                  <a:txBody>
                    <a:bodyPr/>
                    <a:lstStyle/>
                    <a:p>
                      <a:pPr algn="ctr"/>
                      <a:r>
                        <a:rPr lang="en-US" sz="1600" dirty="0">
                          <a:solidFill>
                            <a:schemeClr val="accent1"/>
                          </a:solidFill>
                          <a:effectLst/>
                          <a:latin typeface="Nanum Gothic" panose="020B0604020202020204" charset="-127"/>
                          <a:ea typeface="Nanum Gothic" panose="020B0604020202020204" charset="-127"/>
                        </a:rPr>
                        <a:t> </a:t>
                      </a:r>
                      <a:endParaRPr lang="en-ID" sz="1600" dirty="0">
                        <a:solidFill>
                          <a:schemeClr val="accent1"/>
                        </a:solidFill>
                        <a:effectLst/>
                        <a:latin typeface="Nanum Gothic" panose="020B0604020202020204" charset="-127"/>
                        <a:ea typeface="Nanum Gothic" panose="020B0604020202020204" charset="-127"/>
                      </a:endParaRPr>
                    </a:p>
                  </a:txBody>
                  <a:tcPr marL="34664" marR="34664" marT="0" marB="0" anchor="ctr">
                    <a:solidFill>
                      <a:srgbClr val="C5C5F3"/>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Biaya</a:t>
                      </a:r>
                      <a:r>
                        <a:rPr lang="en-US" sz="1800" b="0" dirty="0">
                          <a:solidFill>
                            <a:schemeClr val="accent1"/>
                          </a:solidFill>
                          <a:effectLst/>
                          <a:latin typeface="Nanum Gothic" panose="020B0604020202020204" charset="-127"/>
                          <a:ea typeface="Nanum Gothic" panose="020B0604020202020204" charset="-127"/>
                        </a:rPr>
                        <a:t> </a:t>
                      </a:r>
                      <a:r>
                        <a:rPr lang="en-US" sz="1800" b="0" dirty="0" err="1">
                          <a:solidFill>
                            <a:schemeClr val="accent1"/>
                          </a:solidFill>
                          <a:effectLst/>
                          <a:latin typeface="Nanum Gothic" panose="020B0604020202020204" charset="-127"/>
                          <a:ea typeface="Nanum Gothic" panose="020B0604020202020204" charset="-127"/>
                        </a:rPr>
                        <a:t>Hidup</a:t>
                      </a:r>
                      <a:r>
                        <a:rPr lang="en-US" sz="1800" b="0" dirty="0">
                          <a:solidFill>
                            <a:schemeClr val="accent1"/>
                          </a:solidFill>
                          <a:effectLst/>
                          <a:latin typeface="Nanum Gothic" panose="020B0604020202020204" charset="-127"/>
                          <a:ea typeface="Nanum Gothic" panose="020B0604020202020204" charset="-127"/>
                        </a:rPr>
                        <a:t> Daring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1</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indent="243840" algn="ctr">
                        <a:lnSpc>
                          <a:spcPct val="150000"/>
                        </a:lnSpc>
                      </a:pPr>
                      <a:r>
                        <a:rPr lang="en-US" sz="1800" b="0" dirty="0">
                          <a:solidFill>
                            <a:schemeClr val="accent1"/>
                          </a:solidFill>
                          <a:effectLst/>
                          <a:latin typeface="Nanum Gothic" panose="020B0604020202020204" charset="-127"/>
                          <a:ea typeface="Nanum Gothic" panose="020B0604020202020204" charset="-127"/>
                        </a:rPr>
                        <a:t>Org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2</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Bulan</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2.000.000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4.000.000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extLst>
                  <a:ext uri="{0D108BD9-81ED-4DB2-BD59-A6C34878D82A}">
                    <a16:rowId xmlns:a16="http://schemas.microsoft.com/office/drawing/2014/main" val="4007690792"/>
                  </a:ext>
                </a:extLst>
              </a:tr>
              <a:tr h="217406">
                <a:tc vMerge="1">
                  <a:txBody>
                    <a:bodyPr/>
                    <a:lstStyle/>
                    <a:p>
                      <a:pPr algn="ctr"/>
                      <a:r>
                        <a:rPr lang="en-US" sz="1600" dirty="0">
                          <a:solidFill>
                            <a:schemeClr val="accent1"/>
                          </a:solidFill>
                          <a:effectLst/>
                          <a:latin typeface="Nanum Gothic" panose="020B0604020202020204" charset="-127"/>
                          <a:ea typeface="Nanum Gothic" panose="020B0604020202020204" charset="-127"/>
                        </a:rPr>
                        <a:t> </a:t>
                      </a:r>
                      <a:endParaRPr lang="en-ID" sz="1600" dirty="0">
                        <a:solidFill>
                          <a:schemeClr val="accent1"/>
                        </a:solidFill>
                        <a:effectLst/>
                        <a:latin typeface="Nanum Gothic" panose="020B0604020202020204" charset="-127"/>
                        <a:ea typeface="Nanum Gothic" panose="020B0604020202020204" charset="-127"/>
                      </a:endParaRPr>
                    </a:p>
                  </a:txBody>
                  <a:tcPr marL="34664" marR="34664" marT="0" marB="0" anchor="ctr">
                    <a:solidFill>
                      <a:srgbClr val="C5C5F3"/>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Biaya</a:t>
                      </a:r>
                      <a:r>
                        <a:rPr lang="en-US" sz="1800" b="0" dirty="0">
                          <a:solidFill>
                            <a:schemeClr val="accent1"/>
                          </a:solidFill>
                          <a:effectLst/>
                          <a:latin typeface="Nanum Gothic" panose="020B0604020202020204" charset="-127"/>
                          <a:ea typeface="Nanum Gothic" panose="020B0604020202020204" charset="-127"/>
                        </a:rPr>
                        <a:t> </a:t>
                      </a:r>
                      <a:r>
                        <a:rPr lang="en-US" sz="1800" b="0" dirty="0" err="1">
                          <a:solidFill>
                            <a:schemeClr val="accent1"/>
                          </a:solidFill>
                          <a:effectLst/>
                          <a:latin typeface="Nanum Gothic" panose="020B0604020202020204" charset="-127"/>
                          <a:ea typeface="Nanum Gothic" panose="020B0604020202020204" charset="-127"/>
                        </a:rPr>
                        <a:t>Hidup</a:t>
                      </a:r>
                      <a:r>
                        <a:rPr lang="en-US" sz="1800" b="0" dirty="0">
                          <a:solidFill>
                            <a:schemeClr val="accent1"/>
                          </a:solidFill>
                          <a:effectLst/>
                          <a:latin typeface="Nanum Gothic" panose="020B0604020202020204" charset="-127"/>
                          <a:ea typeface="Nanum Gothic" panose="020B0604020202020204" charset="-127"/>
                        </a:rPr>
                        <a:t> Luring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1</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indent="243840" algn="ctr">
                        <a:lnSpc>
                          <a:spcPct val="150000"/>
                        </a:lnSpc>
                      </a:pPr>
                      <a:r>
                        <a:rPr lang="en-US" sz="1800" b="0" dirty="0">
                          <a:solidFill>
                            <a:schemeClr val="accent1"/>
                          </a:solidFill>
                          <a:effectLst/>
                          <a:latin typeface="Nanum Gothic" panose="020B0604020202020204" charset="-127"/>
                          <a:ea typeface="Nanum Gothic" panose="020B0604020202020204" charset="-127"/>
                        </a:rPr>
                        <a:t>Org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2</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Bulan</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4.000.000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8.000.000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val="2106707062"/>
                  </a:ext>
                </a:extLst>
              </a:tr>
              <a:tr h="0">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2</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5C5F3"/>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Biaya</a:t>
                      </a:r>
                      <a:r>
                        <a:rPr lang="en-US" sz="1800" b="0" dirty="0">
                          <a:solidFill>
                            <a:schemeClr val="accent1"/>
                          </a:solidFill>
                          <a:effectLst/>
                          <a:latin typeface="Nanum Gothic" panose="020B0604020202020204" charset="-127"/>
                          <a:ea typeface="Nanum Gothic" panose="020B0604020202020204" charset="-127"/>
                        </a:rPr>
                        <a:t> Kesehatan (swab antigen)</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1</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   Org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2</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nSpc>
                          <a:spcPct val="150000"/>
                        </a:lnSpc>
                      </a:pPr>
                      <a:r>
                        <a:rPr lang="en-US" sz="1800" b="0" dirty="0">
                          <a:solidFill>
                            <a:schemeClr val="accent1"/>
                          </a:solidFill>
                          <a:effectLst/>
                          <a:latin typeface="Nanum Gothic" panose="020B0604020202020204" charset="-127"/>
                          <a:ea typeface="Nanum Gothic" panose="020B0604020202020204" charset="-127"/>
                        </a:rPr>
                        <a:t>Kali</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250.000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500.000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extLst>
                  <a:ext uri="{0D108BD9-81ED-4DB2-BD59-A6C34878D82A}">
                    <a16:rowId xmlns:a16="http://schemas.microsoft.com/office/drawing/2014/main" val="8861579"/>
                  </a:ext>
                </a:extLst>
              </a:tr>
              <a:tr h="0">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3</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5C5F3"/>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Biaya</a:t>
                      </a:r>
                      <a:r>
                        <a:rPr lang="en-US" sz="1800" b="0" dirty="0">
                          <a:solidFill>
                            <a:schemeClr val="accent1"/>
                          </a:solidFill>
                          <a:effectLst/>
                          <a:latin typeface="Nanum Gothic" panose="020B0604020202020204" charset="-127"/>
                          <a:ea typeface="Nanum Gothic" panose="020B0604020202020204" charset="-127"/>
                        </a:rPr>
                        <a:t> </a:t>
                      </a:r>
                      <a:r>
                        <a:rPr lang="en-US" sz="1800" b="0" dirty="0" err="1">
                          <a:solidFill>
                            <a:schemeClr val="accent1"/>
                          </a:solidFill>
                          <a:effectLst/>
                          <a:latin typeface="Nanum Gothic" panose="020B0604020202020204" charset="-127"/>
                          <a:ea typeface="Nanum Gothic" panose="020B0604020202020204" charset="-127"/>
                        </a:rPr>
                        <a:t>Paket</a:t>
                      </a:r>
                      <a:r>
                        <a:rPr lang="en-US" sz="1800" b="0" dirty="0">
                          <a:solidFill>
                            <a:schemeClr val="accent1"/>
                          </a:solidFill>
                          <a:effectLst/>
                          <a:latin typeface="Nanum Gothic" panose="020B0604020202020204" charset="-127"/>
                          <a:ea typeface="Nanum Gothic" panose="020B0604020202020204" charset="-127"/>
                        </a:rPr>
                        <a:t> Data</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1</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   Org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2</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Bulan</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150.000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300.000</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val="4128320873"/>
                  </a:ext>
                </a:extLst>
              </a:tr>
              <a:tr h="0">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4</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5C5F3"/>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Biaya</a:t>
                      </a:r>
                      <a:r>
                        <a:rPr lang="en-US" sz="1800" b="0" dirty="0">
                          <a:solidFill>
                            <a:schemeClr val="accent1"/>
                          </a:solidFill>
                          <a:effectLst/>
                          <a:latin typeface="Nanum Gothic" panose="020B0604020202020204" charset="-127"/>
                          <a:ea typeface="Nanum Gothic" panose="020B0604020202020204" charset="-127"/>
                        </a:rPr>
                        <a:t> </a:t>
                      </a:r>
                      <a:r>
                        <a:rPr lang="en-US" sz="1800" b="0" dirty="0" err="1">
                          <a:solidFill>
                            <a:schemeClr val="accent1"/>
                          </a:solidFill>
                          <a:effectLst/>
                          <a:latin typeface="Nanum Gothic" panose="020B0604020202020204" charset="-127"/>
                          <a:ea typeface="Nanum Gothic" panose="020B0604020202020204" charset="-127"/>
                        </a:rPr>
                        <a:t>Transportasi</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1</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   Org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1</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nSpc>
                          <a:spcPct val="150000"/>
                        </a:lnSpc>
                      </a:pPr>
                      <a:r>
                        <a:rPr lang="en-US" sz="1800" b="0" dirty="0">
                          <a:solidFill>
                            <a:schemeClr val="accent1"/>
                          </a:solidFill>
                          <a:effectLst/>
                          <a:latin typeface="Nanum Gothic" panose="020B0604020202020204" charset="-127"/>
                          <a:ea typeface="Nanum Gothic" panose="020B0604020202020204" charset="-127"/>
                        </a:rPr>
                        <a:t>Kali</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(at cost)   </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tc>
                  <a:txBody>
                    <a:bodyPr/>
                    <a:lstStyle/>
                    <a:p>
                      <a:pPr algn="r">
                        <a:lnSpc>
                          <a:spcPct val="150000"/>
                        </a:lnSpc>
                      </a:pPr>
                      <a:r>
                        <a:rPr lang="en-US" sz="1800" b="0" dirty="0">
                          <a:solidFill>
                            <a:schemeClr val="accent1"/>
                          </a:solidFill>
                          <a:effectLst/>
                          <a:latin typeface="Nanum Gothic" panose="020B0604020202020204" charset="-127"/>
                          <a:ea typeface="Nanum Gothic" panose="020B0604020202020204" charset="-127"/>
                        </a:rPr>
                        <a:t>(at cost)</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1F3E8"/>
                    </a:solidFill>
                  </a:tcPr>
                </a:tc>
                <a:extLst>
                  <a:ext uri="{0D108BD9-81ED-4DB2-BD59-A6C34878D82A}">
                    <a16:rowId xmlns:a16="http://schemas.microsoft.com/office/drawing/2014/main" val="221578571"/>
                  </a:ext>
                </a:extLst>
              </a:tr>
              <a:tr h="0">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5</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5C5F3"/>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Biaya</a:t>
                      </a:r>
                      <a:r>
                        <a:rPr lang="en-US" sz="1800" b="0" dirty="0">
                          <a:solidFill>
                            <a:schemeClr val="accent1"/>
                          </a:solidFill>
                          <a:effectLst/>
                          <a:latin typeface="Nanum Gothic" panose="020B0604020202020204" charset="-127"/>
                          <a:ea typeface="Nanum Gothic" panose="020B0604020202020204" charset="-127"/>
                        </a:rPr>
                        <a:t> Pendidikan </a:t>
                      </a:r>
                      <a:r>
                        <a:rPr lang="en-US" sz="1800" b="0" dirty="0" err="1">
                          <a:solidFill>
                            <a:schemeClr val="accent1"/>
                          </a:solidFill>
                          <a:effectLst/>
                          <a:latin typeface="Nanum Gothic" panose="020B0604020202020204" charset="-127"/>
                          <a:ea typeface="Nanum Gothic" panose="020B0604020202020204" charset="-127"/>
                        </a:rPr>
                        <a:t>Magang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a:solidFill>
                            <a:schemeClr val="accent1"/>
                          </a:solidFill>
                          <a:effectLst/>
                          <a:latin typeface="Nanum Gothic" panose="020B0604020202020204" charset="-127"/>
                          <a:ea typeface="Nanum Gothic" panose="020B0604020202020204" charset="-127"/>
                        </a:rPr>
                        <a:t>1</a:t>
                      </a:r>
                      <a:endParaRPr lang="en-ID" sz="1800" b="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a:solidFill>
                            <a:schemeClr val="accent1"/>
                          </a:solidFill>
                          <a:effectLst/>
                          <a:latin typeface="Nanum Gothic" panose="020B0604020202020204" charset="-127"/>
                          <a:ea typeface="Nanum Gothic" panose="020B0604020202020204" charset="-127"/>
                        </a:rPr>
                        <a:t>   Org</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gn="ctr">
                        <a:lnSpc>
                          <a:spcPct val="150000"/>
                        </a:lnSpc>
                      </a:pPr>
                      <a:r>
                        <a:rPr lang="en-US" sz="1800" b="0" dirty="0">
                          <a:solidFill>
                            <a:schemeClr val="accent1"/>
                          </a:solidFill>
                          <a:effectLst/>
                          <a:latin typeface="Nanum Gothic" panose="020B0604020202020204" charset="-127"/>
                          <a:ea typeface="Nanum Gothic" panose="020B0604020202020204" charset="-127"/>
                        </a:rPr>
                        <a:t>4</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a:txBody>
                    <a:bodyPr/>
                    <a:lstStyle/>
                    <a:p>
                      <a:pPr>
                        <a:lnSpc>
                          <a:spcPct val="150000"/>
                        </a:lnSpc>
                      </a:pPr>
                      <a:r>
                        <a:rPr lang="en-US" sz="1800" b="0" dirty="0" err="1">
                          <a:solidFill>
                            <a:schemeClr val="accent1"/>
                          </a:solidFill>
                          <a:effectLst/>
                          <a:latin typeface="Nanum Gothic" panose="020B0604020202020204" charset="-127"/>
                          <a:ea typeface="Nanum Gothic" panose="020B0604020202020204" charset="-127"/>
                        </a:rPr>
                        <a:t>Bulan</a:t>
                      </a:r>
                      <a:endParaRPr lang="en-ID" sz="1800" b="0" dirty="0">
                        <a:solidFill>
                          <a:schemeClr val="accent1"/>
                        </a:solidFill>
                        <a:effectLst/>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gridSpan="2">
                  <a:txBody>
                    <a:bodyPr/>
                    <a:lstStyle/>
                    <a:p>
                      <a:pPr>
                        <a:lnSpc>
                          <a:spcPct val="150000"/>
                        </a:lnSpc>
                      </a:pPr>
                      <a:r>
                        <a:rPr lang="en-US" sz="1800" b="0" dirty="0">
                          <a:solidFill>
                            <a:schemeClr val="accent1"/>
                          </a:solidFill>
                          <a:effectLst/>
                          <a:latin typeface="Nanum Gothic" panose="020B0604020202020204" charset="-127"/>
                          <a:ea typeface="Nanum Gothic" panose="020B0604020202020204" charset="-127"/>
                        </a:rPr>
                        <a:t>            </a:t>
                      </a:r>
                      <a:r>
                        <a:rPr lang="en-US" sz="1800" b="0" dirty="0" err="1">
                          <a:solidFill>
                            <a:schemeClr val="accent1"/>
                          </a:solidFill>
                          <a:effectLst/>
                          <a:latin typeface="Nanum Gothic" panose="020B0604020202020204" charset="-127"/>
                          <a:ea typeface="Nanum Gothic" panose="020B0604020202020204" charset="-127"/>
                        </a:rPr>
                        <a:t>Standar</a:t>
                      </a:r>
                      <a:r>
                        <a:rPr lang="en-US" sz="1800" b="0" dirty="0">
                          <a:solidFill>
                            <a:schemeClr val="accent1"/>
                          </a:solidFill>
                          <a:effectLst/>
                          <a:latin typeface="Nanum Gothic" panose="020B0604020202020204" charset="-127"/>
                          <a:ea typeface="Nanum Gothic" panose="020B0604020202020204" charset="-127"/>
                        </a:rPr>
                        <a:t> </a:t>
                      </a:r>
                      <a:r>
                        <a:rPr lang="en-US" sz="1800" b="0" dirty="0" err="1">
                          <a:solidFill>
                            <a:schemeClr val="accent1"/>
                          </a:solidFill>
                          <a:effectLst/>
                          <a:latin typeface="Nanum Gothic" panose="020B0604020202020204" charset="-127"/>
                          <a:ea typeface="Nanum Gothic" panose="020B0604020202020204" charset="-127"/>
                        </a:rPr>
                        <a:t>Dikti</a:t>
                      </a:r>
                      <a:r>
                        <a:rPr lang="en-US" sz="1800" b="0" dirty="0">
                          <a:solidFill>
                            <a:schemeClr val="accent1"/>
                          </a:solidFill>
                          <a:effectLst/>
                          <a:latin typeface="Nanum Gothic" panose="020B0604020202020204" charset="-127"/>
                          <a:ea typeface="Nanum Gothic" panose="020B0604020202020204" charset="-127"/>
                        </a:rPr>
                        <a:t>-LPDP</a:t>
                      </a:r>
                      <a:endParaRPr lang="en-ID" sz="2400" b="0" dirty="0">
                        <a:solidFill>
                          <a:schemeClr val="accent1"/>
                        </a:solidFill>
                        <a:latin typeface="Nanum Gothic" panose="020B0604020202020204" charset="-127"/>
                        <a:ea typeface="Nanum Gothic" panose="020B0604020202020204" charset="-127"/>
                      </a:endParaRPr>
                    </a:p>
                  </a:txBody>
                  <a:tcPr marL="34664" marR="34664"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20000"/>
                        <a:lumOff val="80000"/>
                      </a:schemeClr>
                    </a:solidFill>
                  </a:tcPr>
                </a:tc>
                <a:tc hMerge="1">
                  <a:txBody>
                    <a:bodyPr/>
                    <a:lstStyle/>
                    <a:p>
                      <a:endParaRPr lang="en-ID"/>
                    </a:p>
                  </a:txBody>
                  <a:tcPr/>
                </a:tc>
                <a:extLst>
                  <a:ext uri="{0D108BD9-81ED-4DB2-BD59-A6C34878D82A}">
                    <a16:rowId xmlns:a16="http://schemas.microsoft.com/office/drawing/2014/main" val="3615712179"/>
                  </a:ext>
                </a:extLst>
              </a:tr>
            </a:tbl>
          </a:graphicData>
        </a:graphic>
      </p:graphicFrame>
      <p:pic>
        <p:nvPicPr>
          <p:cNvPr id="3" name="Picture 2"/>
          <p:cNvPicPr>
            <a:picLocks noChangeAspect="1"/>
          </p:cNvPicPr>
          <p:nvPr/>
        </p:nvPicPr>
        <p:blipFill>
          <a:blip r:embed="rId3"/>
          <a:stretch>
            <a:fillRect/>
          </a:stretch>
        </p:blipFill>
        <p:spPr>
          <a:xfrm>
            <a:off x="152400" y="80185"/>
            <a:ext cx="666102" cy="675375"/>
          </a:xfrm>
          <a:prstGeom prst="rect">
            <a:avLst/>
          </a:prstGeom>
        </p:spPr>
      </p:pic>
    </p:spTree>
    <p:extLst>
      <p:ext uri="{BB962C8B-B14F-4D97-AF65-F5344CB8AC3E}">
        <p14:creationId xmlns:p14="http://schemas.microsoft.com/office/powerpoint/2010/main" val="3918137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56" name="Google Shape;256;p34"/>
          <p:cNvSpPr/>
          <p:nvPr/>
        </p:nvSpPr>
        <p:spPr>
          <a:xfrm rot="5400000">
            <a:off x="-3070775" y="3070775"/>
            <a:ext cx="6846400" cy="704850"/>
          </a:xfrm>
          <a:prstGeom prst="rect">
            <a:avLst/>
          </a:prstGeom>
          <a:solidFill>
            <a:srgbClr val="FCC10C">
              <a:alpha val="37050"/>
            </a:srgbClr>
          </a:solidFill>
          <a:ln>
            <a:noFill/>
          </a:ln>
        </p:spPr>
        <p:txBody>
          <a:bodyPr spcFirstLastPara="1" wrap="square" lIns="121900" tIns="121900" rIns="121900" bIns="121900" anchor="ctr" anchorCtr="0">
            <a:noAutofit/>
          </a:bodyPr>
          <a:lstStyle/>
          <a:p>
            <a:endParaRPr lang="en-ID" sz="2400"/>
          </a:p>
        </p:txBody>
      </p:sp>
      <p:sp>
        <p:nvSpPr>
          <p:cNvPr id="255" name="Google Shape;255;p34"/>
          <p:cNvSpPr/>
          <p:nvPr/>
        </p:nvSpPr>
        <p:spPr>
          <a:xfrm>
            <a:off x="201098" y="2320787"/>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pPr algn="ctr"/>
            <a:r>
              <a:rPr sz="2000" dirty="0">
                <a:solidFill>
                  <a:schemeClr val="accent4">
                    <a:lumMod val="25000"/>
                  </a:schemeClr>
                </a:solidFill>
              </a:rPr>
              <a:t>1</a:t>
            </a:r>
          </a:p>
        </p:txBody>
      </p:sp>
      <p:sp>
        <p:nvSpPr>
          <p:cNvPr id="247" name="Google Shape;247;p34"/>
          <p:cNvSpPr txBox="1">
            <a:spLocks noGrp="1"/>
          </p:cNvSpPr>
          <p:nvPr>
            <p:ph type="title"/>
          </p:nvPr>
        </p:nvSpPr>
        <p:spPr>
          <a:xfrm>
            <a:off x="905948" y="847299"/>
            <a:ext cx="10962961" cy="1181100"/>
          </a:xfrm>
          <a:prstGeom prst="rect">
            <a:avLst/>
          </a:prstGeom>
        </p:spPr>
        <p:txBody>
          <a:bodyPr spcFirstLastPara="1" wrap="square" lIns="121900" tIns="121900" rIns="121900" bIns="121900" anchor="t" anchorCtr="0">
            <a:noAutofit/>
          </a:bodyPr>
          <a:lstStyle/>
          <a:p>
            <a:pPr marL="41910" indent="0" algn="just">
              <a:lnSpc>
                <a:spcPct val="150000"/>
              </a:lnSpc>
              <a:spcBef>
                <a:spcPts val="1200"/>
              </a:spcBef>
              <a:spcAft>
                <a:spcPts val="1200"/>
              </a:spcAft>
              <a:buNone/>
            </a:pPr>
            <a:r>
              <a:rPr lang="en-US" sz="1600" dirty="0" err="1">
                <a:effectLst/>
                <a:latin typeface="Anton" panose="020B0604020202020204" charset="0"/>
                <a:ea typeface="Times New Roman" panose="02020603050405020304" pitchFamily="18" charset="0"/>
              </a:rPr>
              <a:t>Jumlah</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bantuan</a:t>
            </a:r>
            <a:r>
              <a:rPr lang="en-US" sz="1600" dirty="0">
                <a:effectLst/>
                <a:latin typeface="Anton" panose="020B0604020202020204" charset="0"/>
                <a:ea typeface="Times New Roman" panose="02020603050405020304" pitchFamily="18" charset="0"/>
              </a:rPr>
              <a:t> </a:t>
            </a:r>
            <a:r>
              <a:rPr lang="en-US" sz="1600" dirty="0">
                <a:latin typeface="Anton" panose="020B0604020202020204" charset="0"/>
                <a:ea typeface="Times New Roman" panose="02020603050405020304" pitchFamily="18" charset="0"/>
              </a:rPr>
              <a:t>dana </a:t>
            </a:r>
            <a:r>
              <a:rPr lang="en-US" sz="1600" dirty="0" err="1">
                <a:effectLst/>
                <a:latin typeface="Anton" panose="020B0604020202020204" charset="0"/>
                <a:ea typeface="Times New Roman" panose="02020603050405020304" pitchFamily="18" charset="0"/>
              </a:rPr>
              <a:t>merupakan</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biaya</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untuk</a:t>
            </a:r>
            <a:r>
              <a:rPr lang="en-US" sz="1600" dirty="0">
                <a:effectLst/>
                <a:latin typeface="Anton" panose="020B0604020202020204" charset="0"/>
                <a:ea typeface="Times New Roman" panose="02020603050405020304" pitchFamily="18" charset="0"/>
              </a:rPr>
              <a:t> 1 (</a:t>
            </a:r>
            <a:r>
              <a:rPr lang="en-US" sz="1600" dirty="0" err="1">
                <a:effectLst/>
                <a:latin typeface="Anton" panose="020B0604020202020204" charset="0"/>
                <a:ea typeface="Times New Roman" panose="02020603050405020304" pitchFamily="18" charset="0"/>
              </a:rPr>
              <a:t>satu</a:t>
            </a:r>
            <a:r>
              <a:rPr lang="en-US" sz="1600" dirty="0">
                <a:effectLst/>
                <a:latin typeface="Anton" panose="020B0604020202020204" charset="0"/>
                <a:ea typeface="Times New Roman" panose="02020603050405020304" pitchFamily="18" charset="0"/>
              </a:rPr>
              <a:t>) orang </a:t>
            </a:r>
            <a:r>
              <a:rPr lang="en-US" sz="1600" dirty="0" err="1">
                <a:effectLst/>
                <a:latin typeface="Anton" panose="020B0604020202020204" charset="0"/>
                <a:ea typeface="Times New Roman" panose="02020603050405020304" pitchFamily="18" charset="0"/>
              </a:rPr>
              <a:t>peserta</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magang</a:t>
            </a:r>
            <a:r>
              <a:rPr lang="en-US" sz="1600" dirty="0">
                <a:effectLst/>
                <a:latin typeface="Anton" panose="020B0604020202020204" charset="0"/>
                <a:ea typeface="Times New Roman" panose="02020603050405020304" pitchFamily="18" charset="0"/>
              </a:rPr>
              <a:t> yang </a:t>
            </a:r>
            <a:r>
              <a:rPr lang="en-US" sz="1600" dirty="0" err="1">
                <a:effectLst/>
                <a:latin typeface="Anton" panose="020B0604020202020204" charset="0"/>
                <a:ea typeface="Times New Roman" panose="02020603050405020304" pitchFamily="18" charset="0"/>
              </a:rPr>
              <a:t>bertugas</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selama</a:t>
            </a:r>
            <a:r>
              <a:rPr lang="en-US" sz="1600" dirty="0">
                <a:effectLst/>
                <a:latin typeface="Anton" panose="020B0604020202020204" charset="0"/>
                <a:ea typeface="Times New Roman" panose="02020603050405020304" pitchFamily="18" charset="0"/>
              </a:rPr>
              <a:t> 4 (</a:t>
            </a:r>
            <a:r>
              <a:rPr lang="en-US" sz="1600" dirty="0" err="1">
                <a:effectLst/>
                <a:latin typeface="Anton" panose="020B0604020202020204" charset="0"/>
                <a:ea typeface="Times New Roman" panose="02020603050405020304" pitchFamily="18" charset="0"/>
              </a:rPr>
              <a:t>empat</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bulan</a:t>
            </a:r>
            <a:r>
              <a:rPr lang="en-US" sz="1600" dirty="0">
                <a:effectLst/>
                <a:latin typeface="Anton" panose="020B0604020202020204" charset="0"/>
                <a:ea typeface="Times New Roman" panose="02020603050405020304" pitchFamily="18" charset="0"/>
              </a:rPr>
              <a:t> yang </a:t>
            </a:r>
            <a:r>
              <a:rPr lang="en-US" sz="1600" dirty="0" err="1">
                <a:effectLst/>
                <a:latin typeface="Anton" panose="020B0604020202020204" charset="0"/>
                <a:ea typeface="Times New Roman" panose="02020603050405020304" pitchFamily="18" charset="0"/>
              </a:rPr>
              <a:t>dilakukan</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secara</a:t>
            </a:r>
            <a:r>
              <a:rPr lang="en-US" sz="1600" dirty="0">
                <a:effectLst/>
                <a:latin typeface="Anton" panose="020B0604020202020204" charset="0"/>
                <a:ea typeface="Times New Roman" panose="02020603050405020304" pitchFamily="18" charset="0"/>
              </a:rPr>
              <a:t> </a:t>
            </a:r>
            <a:r>
              <a:rPr lang="en-US" sz="1600" i="1" dirty="0">
                <a:effectLst/>
                <a:latin typeface="Anton" panose="020B0604020202020204" charset="0"/>
                <a:ea typeface="Times New Roman" panose="02020603050405020304" pitchFamily="18" charset="0"/>
              </a:rPr>
              <a:t>hybrid,</a:t>
            </a:r>
            <a:r>
              <a:rPr lang="en-US" sz="1600" dirty="0">
                <a:effectLst/>
                <a:latin typeface="Anton" panose="020B0604020202020204" charset="0"/>
                <a:ea typeface="Times New Roman" panose="02020603050405020304" pitchFamily="18" charset="0"/>
              </a:rPr>
              <a:t> : 2 (</a:t>
            </a:r>
            <a:r>
              <a:rPr lang="en-US" sz="1600" dirty="0" err="1">
                <a:effectLst/>
                <a:latin typeface="Anton" panose="020B0604020202020204" charset="0"/>
                <a:ea typeface="Times New Roman" panose="02020603050405020304" pitchFamily="18" charset="0"/>
              </a:rPr>
              <a:t>dua</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bulan</a:t>
            </a:r>
            <a:r>
              <a:rPr lang="en-US" sz="1600" dirty="0">
                <a:effectLst/>
                <a:latin typeface="Anton" panose="020B0604020202020204" charset="0"/>
                <a:ea typeface="Times New Roman" panose="02020603050405020304" pitchFamily="18" charset="0"/>
              </a:rPr>
              <a:t> daring dan 2(</a:t>
            </a:r>
            <a:r>
              <a:rPr lang="en-US" sz="1600" dirty="0" err="1">
                <a:effectLst/>
                <a:latin typeface="Anton" panose="020B0604020202020204" charset="0"/>
                <a:ea typeface="Times New Roman" panose="02020603050405020304" pitchFamily="18" charset="0"/>
              </a:rPr>
              <a:t>dua</a:t>
            </a:r>
            <a:r>
              <a:rPr lang="en-US" sz="1600" dirty="0">
                <a:effectLst/>
                <a:latin typeface="Anton" panose="020B0604020202020204" charset="0"/>
                <a:ea typeface="Times New Roman" panose="02020603050405020304" pitchFamily="18" charset="0"/>
              </a:rPr>
              <a:t>) </a:t>
            </a:r>
            <a:r>
              <a:rPr lang="en-US" sz="1600" dirty="0" err="1">
                <a:effectLst/>
                <a:latin typeface="Anton" panose="020B0604020202020204" charset="0"/>
                <a:ea typeface="Times New Roman" panose="02020603050405020304" pitchFamily="18" charset="0"/>
              </a:rPr>
              <a:t>bulan</a:t>
            </a:r>
            <a:r>
              <a:rPr lang="en-US" sz="1600" dirty="0">
                <a:effectLst/>
                <a:latin typeface="Anton" panose="020B0604020202020204" charset="0"/>
                <a:ea typeface="Times New Roman" panose="02020603050405020304" pitchFamily="18" charset="0"/>
              </a:rPr>
              <a:t> luring.</a:t>
            </a:r>
            <a:endParaRPr lang="en-ID" sz="1600" dirty="0">
              <a:effectLst/>
              <a:latin typeface="Anton" panose="020B0604020202020204" charset="0"/>
              <a:ea typeface="Times New Roman" panose="02020603050405020304" pitchFamily="18" charset="0"/>
            </a:endParaRPr>
          </a:p>
        </p:txBody>
      </p:sp>
      <p:sp>
        <p:nvSpPr>
          <p:cNvPr id="18" name="Google Shape;247;p34">
            <a:extLst>
              <a:ext uri="{FF2B5EF4-FFF2-40B4-BE49-F238E27FC236}">
                <a16:creationId xmlns:a16="http://schemas.microsoft.com/office/drawing/2014/main" id="{AF301C52-CA9E-4285-B2DC-58B8B4F4EC3A}"/>
              </a:ext>
            </a:extLst>
          </p:cNvPr>
          <p:cNvSpPr txBox="1">
            <a:spLocks/>
          </p:cNvSpPr>
          <p:nvPr/>
        </p:nvSpPr>
        <p:spPr>
          <a:xfrm>
            <a:off x="905948" y="2133599"/>
            <a:ext cx="10962961" cy="3877102"/>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1pPr>
            <a:lvl2pPr marR="0" lvl="1"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2pPr>
            <a:lvl3pPr marR="0" lvl="2"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3pPr>
            <a:lvl4pPr marR="0" lvl="3"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4pPr>
            <a:lvl5pPr marR="0" lvl="4"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5pPr>
            <a:lvl6pPr marR="0" lvl="5"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6pPr>
            <a:lvl7pPr marR="0" lvl="6"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7pPr>
            <a:lvl8pPr marR="0" lvl="7"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8pPr>
            <a:lvl9pPr marR="0" lvl="8" algn="ctr" rtl="0">
              <a:lnSpc>
                <a:spcPct val="100000"/>
              </a:lnSpc>
              <a:spcBef>
                <a:spcPts val="0"/>
              </a:spcBef>
              <a:spcAft>
                <a:spcPts val="0"/>
              </a:spcAft>
              <a:buClr>
                <a:schemeClr val="accent1"/>
              </a:buClr>
              <a:buSzPts val="2800"/>
              <a:buFont typeface="Anton"/>
              <a:buNone/>
              <a:defRPr sz="3000" b="0" i="0" u="none" strike="noStrike" cap="none">
                <a:solidFill>
                  <a:schemeClr val="accent1"/>
                </a:solidFill>
                <a:latin typeface="Anton"/>
                <a:ea typeface="Anton"/>
                <a:cs typeface="Anton"/>
                <a:sym typeface="Anton"/>
              </a:defRPr>
            </a:lvl9pPr>
          </a:lstStyle>
          <a:p>
            <a:pPr lvl="0" algn="just">
              <a:lnSpc>
                <a:spcPct val="150000"/>
              </a:lnSpc>
            </a:pPr>
            <a:r>
              <a:rPr lang="en-US" sz="1600" dirty="0" err="1">
                <a:solidFill>
                  <a:schemeClr val="accent4">
                    <a:lumMod val="25000"/>
                  </a:schemeClr>
                </a:solidFill>
                <a:effectLst/>
                <a:latin typeface="Nanum Gothic" panose="020B0604020202020204" charset="-127"/>
                <a:ea typeface="Nanum Gothic" panose="020B0604020202020204" charset="-127"/>
              </a:rPr>
              <a:t>Biaya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hidup</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diberikan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untuk</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peserta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magang</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selama</a:t>
            </a:r>
            <a:r>
              <a:rPr lang="en-US" sz="1600" dirty="0">
                <a:solidFill>
                  <a:schemeClr val="accent4">
                    <a:lumMod val="25000"/>
                  </a:schemeClr>
                </a:solidFill>
                <a:effectLst/>
                <a:latin typeface="Nanum Gothic" panose="020B0604020202020204" charset="-127"/>
                <a:ea typeface="Nanum Gothic" panose="020B0604020202020204" charset="-127"/>
              </a:rPr>
              <a:t> 2 (</a:t>
            </a:r>
            <a:r>
              <a:rPr lang="en-US" sz="1600" dirty="0" err="1">
                <a:solidFill>
                  <a:schemeClr val="accent4">
                    <a:lumMod val="25000"/>
                  </a:schemeClr>
                </a:solidFill>
                <a:effectLst/>
                <a:latin typeface="Nanum Gothic" panose="020B0604020202020204" charset="-127"/>
                <a:ea typeface="Nanum Gothic" panose="020B0604020202020204" charset="-127"/>
              </a:rPr>
              <a:t>dua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bulan</a:t>
            </a:r>
            <a:r>
              <a:rPr lang="en-US" sz="1600" dirty="0">
                <a:solidFill>
                  <a:schemeClr val="accent4">
                    <a:lumMod val="25000"/>
                  </a:schemeClr>
                </a:solidFill>
                <a:effectLst/>
                <a:latin typeface="Nanum Gothic" panose="020B0604020202020204" charset="-127"/>
                <a:ea typeface="Nanum Gothic" panose="020B0604020202020204" charset="-127"/>
              </a:rPr>
              <a:t> pada </a:t>
            </a:r>
            <a:r>
              <a:rPr lang="en-US" sz="1600" dirty="0" err="1">
                <a:solidFill>
                  <a:schemeClr val="accent4">
                    <a:lumMod val="25000"/>
                  </a:schemeClr>
                </a:solidFill>
                <a:effectLst/>
                <a:latin typeface="Nanum Gothic" panose="020B0604020202020204" charset="-127"/>
                <a:ea typeface="Nanum Gothic" panose="020B0604020202020204" charset="-127"/>
              </a:rPr>
              <a:t>saat</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berkegiatan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secara</a:t>
            </a:r>
            <a:r>
              <a:rPr lang="en-US" sz="1600" dirty="0">
                <a:solidFill>
                  <a:schemeClr val="accent4">
                    <a:lumMod val="25000"/>
                  </a:schemeClr>
                </a:solidFill>
                <a:effectLst/>
                <a:latin typeface="Nanum Gothic" panose="020B0604020202020204" charset="-127"/>
                <a:ea typeface="Nanum Gothic" panose="020B0604020202020204" charset="-127"/>
              </a:rPr>
              <a:t> daring dan 2 </a:t>
            </a:r>
            <a:r>
              <a:rPr lang="en-US" sz="1600" dirty="0" err="1">
                <a:solidFill>
                  <a:schemeClr val="accent4">
                    <a:lumMod val="25000"/>
                  </a:schemeClr>
                </a:solidFill>
                <a:effectLst/>
                <a:latin typeface="Nanum Gothic" panose="020B0604020202020204" charset="-127"/>
                <a:ea typeface="Nanum Gothic" panose="020B0604020202020204" charset="-127"/>
              </a:rPr>
              <a:t>bulan</a:t>
            </a:r>
            <a:r>
              <a:rPr lang="en-US" sz="1600" dirty="0">
                <a:solidFill>
                  <a:schemeClr val="accent4">
                    <a:lumMod val="25000"/>
                  </a:schemeClr>
                </a:solidFill>
                <a:effectLst/>
                <a:latin typeface="Nanum Gothic" panose="020B0604020202020204" charset="-127"/>
                <a:ea typeface="Nanum Gothic" panose="020B0604020202020204" charset="-127"/>
              </a:rPr>
              <a:t> luring di </a:t>
            </a:r>
            <a:r>
              <a:rPr lang="en-US" sz="1600" dirty="0" err="1">
                <a:solidFill>
                  <a:schemeClr val="accent4">
                    <a:lumMod val="25000"/>
                  </a:schemeClr>
                </a:solidFill>
                <a:effectLst/>
                <a:latin typeface="Nanum Gothic" panose="020B0604020202020204" charset="-127"/>
                <a:ea typeface="Nanum Gothic" panose="020B0604020202020204" charset="-127"/>
              </a:rPr>
              <a:t>lokasi</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Perguruan</a:t>
            </a:r>
            <a:r>
              <a:rPr lang="en-US" sz="1600" dirty="0">
                <a:solidFill>
                  <a:schemeClr val="accent4">
                    <a:lumMod val="25000"/>
                  </a:schemeClr>
                </a:solidFill>
                <a:effectLst/>
                <a:latin typeface="Nanum Gothic" panose="020B0604020202020204" charset="-127"/>
                <a:ea typeface="Nanum Gothic" panose="020B0604020202020204" charset="-127"/>
              </a:rPr>
              <a:t> Tinggi Pembina (</a:t>
            </a:r>
            <a:r>
              <a:rPr lang="en-US" sz="1600" dirty="0" err="1">
                <a:solidFill>
                  <a:schemeClr val="accent4">
                    <a:lumMod val="25000"/>
                  </a:schemeClr>
                </a:solidFill>
                <a:effectLst/>
                <a:latin typeface="Nanum Gothic" panose="020B0604020202020204" charset="-127"/>
                <a:ea typeface="Nanum Gothic" panose="020B0604020202020204" charset="-127"/>
              </a:rPr>
              <a:t>biaya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hidup</a:t>
            </a:r>
            <a:r>
              <a:rPr lang="en-US" sz="1600" dirty="0">
                <a:solidFill>
                  <a:schemeClr val="accent4">
                    <a:lumMod val="25000"/>
                  </a:schemeClr>
                </a:solidFill>
                <a:effectLst/>
                <a:latin typeface="Nanum Gothic" panose="020B0604020202020204" charset="-127"/>
                <a:ea typeface="Nanum Gothic" panose="020B0604020202020204" charset="-127"/>
              </a:rPr>
              <a:t> di </a:t>
            </a:r>
            <a:r>
              <a:rPr lang="en-US" sz="1600" dirty="0" err="1">
                <a:solidFill>
                  <a:schemeClr val="accent4">
                    <a:lumMod val="25000"/>
                  </a:schemeClr>
                </a:solidFill>
                <a:effectLst/>
                <a:latin typeface="Nanum Gothic" panose="020B0604020202020204" charset="-127"/>
                <a:ea typeface="Nanum Gothic" panose="020B0604020202020204" charset="-127"/>
              </a:rPr>
              <a:t>dalamnya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adalah</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untuk</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akomodasi</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konsumsi</a:t>
            </a:r>
            <a:r>
              <a:rPr lang="en-US" sz="1600" dirty="0">
                <a:solidFill>
                  <a:schemeClr val="accent4">
                    <a:lumMod val="25000"/>
                  </a:schemeClr>
                </a:solidFill>
                <a:effectLst/>
                <a:latin typeface="Nanum Gothic" panose="020B0604020202020204" charset="-127"/>
                <a:ea typeface="Nanum Gothic" panose="020B0604020202020204" charset="-127"/>
              </a:rPr>
              <a:t> dan transport local).</a:t>
            </a:r>
            <a:endParaRPr lang="id-ID" sz="1600" dirty="0">
              <a:solidFill>
                <a:schemeClr val="accent4">
                  <a:lumMod val="25000"/>
                </a:schemeClr>
              </a:solidFill>
              <a:effectLst/>
              <a:latin typeface="Nanum Gothic" panose="020B0604020202020204" charset="-127"/>
              <a:ea typeface="Nanum Gothic" panose="020B0604020202020204" charset="-127"/>
            </a:endParaRPr>
          </a:p>
          <a:p>
            <a:pPr lvl="0" algn="just">
              <a:lnSpc>
                <a:spcPct val="150000"/>
              </a:lnSpc>
            </a:pPr>
            <a:r>
              <a:rPr lang="en-US" sz="1600" dirty="0" err="1">
                <a:solidFill>
                  <a:schemeClr val="accent4">
                    <a:lumMod val="25000"/>
                  </a:schemeClr>
                </a:solidFill>
                <a:effectLst/>
                <a:latin typeface="Nanum Gothic" panose="020B0604020202020204" charset="-127"/>
                <a:ea typeface="Nanum Gothic" panose="020B0604020202020204" charset="-127"/>
              </a:rPr>
              <a:t>Biaya</a:t>
            </a:r>
            <a:r>
              <a:rPr lang="en-US" sz="1600" dirty="0">
                <a:solidFill>
                  <a:schemeClr val="accent4">
                    <a:lumMod val="25000"/>
                  </a:schemeClr>
                </a:solidFill>
                <a:effectLst/>
                <a:latin typeface="Nanum Gothic" panose="020B0604020202020204" charset="-127"/>
                <a:ea typeface="Nanum Gothic" panose="020B0604020202020204" charset="-127"/>
              </a:rPr>
              <a:t> Kesehatan </a:t>
            </a:r>
            <a:r>
              <a:rPr lang="en-US" sz="1600" dirty="0" err="1">
                <a:solidFill>
                  <a:schemeClr val="accent4">
                    <a:lumMod val="25000"/>
                  </a:schemeClr>
                </a:solidFill>
                <a:effectLst/>
                <a:latin typeface="Nanum Gothic" panose="020B0604020202020204" charset="-127"/>
                <a:ea typeface="Nanum Gothic" panose="020B0604020202020204" charset="-127"/>
              </a:rPr>
              <a:t>atau</a:t>
            </a:r>
            <a:r>
              <a:rPr lang="en-US" sz="1600" dirty="0">
                <a:solidFill>
                  <a:schemeClr val="accent4">
                    <a:lumMod val="25000"/>
                  </a:schemeClr>
                </a:solidFill>
                <a:effectLst/>
                <a:latin typeface="Nanum Gothic" panose="020B0604020202020204" charset="-127"/>
                <a:ea typeface="Nanum Gothic" panose="020B0604020202020204" charset="-127"/>
              </a:rPr>
              <a:t> test swap antigen </a:t>
            </a:r>
            <a:r>
              <a:rPr lang="en-US" sz="1600" dirty="0" err="1">
                <a:solidFill>
                  <a:schemeClr val="accent4">
                    <a:lumMod val="25000"/>
                  </a:schemeClr>
                </a:solidFill>
                <a:effectLst/>
                <a:latin typeface="Nanum Gothic" panose="020B0604020202020204" charset="-127"/>
                <a:ea typeface="Nanum Gothic" panose="020B0604020202020204" charset="-127"/>
              </a:rPr>
              <a:t>diberikan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untuk</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peserta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magang</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sebanyak</a:t>
            </a:r>
            <a:r>
              <a:rPr lang="en-US" sz="1600" dirty="0">
                <a:solidFill>
                  <a:schemeClr val="accent4">
                    <a:lumMod val="25000"/>
                  </a:schemeClr>
                </a:solidFill>
                <a:effectLst/>
                <a:latin typeface="Nanum Gothic" panose="020B0604020202020204" charset="-127"/>
                <a:ea typeface="Nanum Gothic" panose="020B0604020202020204" charset="-127"/>
              </a:rPr>
              <a:t> 2 (</a:t>
            </a:r>
            <a:r>
              <a:rPr lang="en-US" sz="1600" dirty="0" err="1">
                <a:solidFill>
                  <a:schemeClr val="accent4">
                    <a:lumMod val="25000"/>
                  </a:schemeClr>
                </a:solidFill>
                <a:effectLst/>
                <a:latin typeface="Nanum Gothic" panose="020B0604020202020204" charset="-127"/>
                <a:ea typeface="Nanum Gothic" panose="020B0604020202020204" charset="-127"/>
              </a:rPr>
              <a:t>dua</a:t>
            </a:r>
            <a:r>
              <a:rPr lang="en-US" sz="1600" dirty="0">
                <a:solidFill>
                  <a:schemeClr val="accent4">
                    <a:lumMod val="25000"/>
                  </a:schemeClr>
                </a:solidFill>
                <a:effectLst/>
                <a:latin typeface="Nanum Gothic" panose="020B0604020202020204" charset="-127"/>
                <a:ea typeface="Nanum Gothic" panose="020B0604020202020204" charset="-127"/>
              </a:rPr>
              <a:t>) kali test </a:t>
            </a:r>
            <a:r>
              <a:rPr lang="en-US" sz="1600" dirty="0" err="1">
                <a:solidFill>
                  <a:schemeClr val="accent4">
                    <a:lumMod val="25000"/>
                  </a:schemeClr>
                </a:solidFill>
                <a:effectLst/>
                <a:latin typeface="Nanum Gothic" panose="020B0604020202020204" charset="-127"/>
                <a:ea typeface="Nanum Gothic" panose="020B0604020202020204" charset="-127"/>
              </a:rPr>
              <a:t>diantaranya</a:t>
            </a:r>
            <a:r>
              <a:rPr lang="en-US" sz="1600" dirty="0">
                <a:solidFill>
                  <a:schemeClr val="accent4">
                    <a:lumMod val="25000"/>
                  </a:schemeClr>
                </a:solidFill>
                <a:effectLst/>
                <a:latin typeface="Nanum Gothic" panose="020B0604020202020204" charset="-127"/>
                <a:ea typeface="Nanum Gothic" panose="020B0604020202020204" charset="-127"/>
              </a:rPr>
              <a:t> pada </a:t>
            </a:r>
            <a:r>
              <a:rPr lang="en-US" sz="1600" dirty="0" err="1">
                <a:solidFill>
                  <a:schemeClr val="accent4">
                    <a:lumMod val="25000"/>
                  </a:schemeClr>
                </a:solidFill>
                <a:effectLst/>
                <a:latin typeface="Nanum Gothic" panose="020B0604020202020204" charset="-127"/>
                <a:ea typeface="Nanum Gothic" panose="020B0604020202020204" charset="-127"/>
              </a:rPr>
              <a:t>saat</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keberangkatan</a:t>
            </a:r>
            <a:r>
              <a:rPr lang="en-US" sz="1600" dirty="0">
                <a:solidFill>
                  <a:schemeClr val="accent4">
                    <a:lumMod val="25000"/>
                  </a:schemeClr>
                </a:solidFill>
                <a:effectLst/>
                <a:latin typeface="Nanum Gothic" panose="020B0604020202020204" charset="-127"/>
                <a:ea typeface="Nanum Gothic" panose="020B0604020202020204" charset="-127"/>
              </a:rPr>
              <a:t> dan </a:t>
            </a:r>
            <a:r>
              <a:rPr lang="en-US" sz="1600" dirty="0" err="1">
                <a:solidFill>
                  <a:schemeClr val="accent4">
                    <a:lumMod val="25000"/>
                  </a:schemeClr>
                </a:solidFill>
                <a:effectLst/>
                <a:latin typeface="Nanum Gothic" panose="020B0604020202020204" charset="-127"/>
                <a:ea typeface="Nanum Gothic" panose="020B0604020202020204" charset="-127"/>
              </a:rPr>
              <a:t>kepulangan</a:t>
            </a:r>
            <a:r>
              <a:rPr lang="en-US" sz="1600" dirty="0">
                <a:solidFill>
                  <a:schemeClr val="accent4">
                    <a:lumMod val="25000"/>
                  </a:schemeClr>
                </a:solidFill>
                <a:effectLst/>
                <a:latin typeface="Nanum Gothic" panose="020B0604020202020204" charset="-127"/>
                <a:ea typeface="Nanum Gothic" panose="020B0604020202020204" charset="-127"/>
              </a:rPr>
              <a:t> di </a:t>
            </a:r>
            <a:r>
              <a:rPr lang="en-US" sz="1600" dirty="0" err="1">
                <a:solidFill>
                  <a:schemeClr val="accent4">
                    <a:lumMod val="25000"/>
                  </a:schemeClr>
                </a:solidFill>
                <a:effectLst/>
                <a:latin typeface="Nanum Gothic" panose="020B0604020202020204" charset="-127"/>
                <a:ea typeface="Nanum Gothic" panose="020B0604020202020204" charset="-127"/>
              </a:rPr>
              <a:t>Perguruan</a:t>
            </a:r>
            <a:r>
              <a:rPr lang="en-US" sz="1600" dirty="0">
                <a:solidFill>
                  <a:schemeClr val="accent4">
                    <a:lumMod val="25000"/>
                  </a:schemeClr>
                </a:solidFill>
                <a:effectLst/>
                <a:latin typeface="Nanum Gothic" panose="020B0604020202020204" charset="-127"/>
                <a:ea typeface="Nanum Gothic" panose="020B0604020202020204" charset="-127"/>
              </a:rPr>
              <a:t> Tinggi Pembina.</a:t>
            </a:r>
            <a:endParaRPr lang="id-ID" sz="1600" dirty="0">
              <a:solidFill>
                <a:schemeClr val="accent4">
                  <a:lumMod val="25000"/>
                </a:schemeClr>
              </a:solidFill>
              <a:effectLst/>
              <a:latin typeface="Nanum Gothic" panose="020B0604020202020204" charset="-127"/>
              <a:ea typeface="Nanum Gothic" panose="020B0604020202020204" charset="-127"/>
            </a:endParaRPr>
          </a:p>
          <a:p>
            <a:pPr lvl="0" algn="just">
              <a:lnSpc>
                <a:spcPct val="150000"/>
              </a:lnSpc>
            </a:pPr>
            <a:r>
              <a:rPr lang="en-US" sz="1600" dirty="0" err="1">
                <a:solidFill>
                  <a:schemeClr val="accent4">
                    <a:lumMod val="25000"/>
                  </a:schemeClr>
                </a:solidFill>
                <a:effectLst/>
                <a:latin typeface="Nanum Gothic" panose="020B0604020202020204" charset="-127"/>
                <a:ea typeface="Nanum Gothic" panose="020B0604020202020204" charset="-127"/>
              </a:rPr>
              <a:t>Biaya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paket</a:t>
            </a:r>
            <a:r>
              <a:rPr lang="en-US" sz="1600" dirty="0">
                <a:solidFill>
                  <a:schemeClr val="accent4">
                    <a:lumMod val="25000"/>
                  </a:schemeClr>
                </a:solidFill>
                <a:effectLst/>
                <a:latin typeface="Nanum Gothic" panose="020B0604020202020204" charset="-127"/>
                <a:ea typeface="Nanum Gothic" panose="020B0604020202020204" charset="-127"/>
              </a:rPr>
              <a:t> data internet </a:t>
            </a:r>
            <a:r>
              <a:rPr lang="en-US" sz="1600" dirty="0" err="1">
                <a:solidFill>
                  <a:schemeClr val="accent4">
                    <a:lumMod val="25000"/>
                  </a:schemeClr>
                </a:solidFill>
                <a:effectLst/>
                <a:latin typeface="Nanum Gothic" panose="020B0604020202020204" charset="-127"/>
                <a:ea typeface="Nanum Gothic" panose="020B0604020202020204" charset="-127"/>
              </a:rPr>
              <a:t>diberikan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untuk</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peserta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magang</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dengan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satuan</a:t>
            </a:r>
            <a:r>
              <a:rPr lang="en-US" sz="1600" dirty="0">
                <a:solidFill>
                  <a:schemeClr val="accent4">
                    <a:lumMod val="25000"/>
                  </a:schemeClr>
                </a:solidFill>
                <a:effectLst/>
                <a:latin typeface="Nanum Gothic" panose="020B0604020202020204" charset="-127"/>
                <a:ea typeface="Nanum Gothic" panose="020B0604020202020204" charset="-127"/>
              </a:rPr>
              <a:t> per program yang </a:t>
            </a:r>
            <a:r>
              <a:rPr lang="en-US" sz="1600" dirty="0" err="1">
                <a:solidFill>
                  <a:schemeClr val="accent4">
                    <a:lumMod val="25000"/>
                  </a:schemeClr>
                </a:solidFill>
                <a:effectLst/>
                <a:latin typeface="Nanum Gothic" panose="020B0604020202020204" charset="-127"/>
                <a:ea typeface="Nanum Gothic" panose="020B0604020202020204" charset="-127"/>
              </a:rPr>
              <a:t>berdurasi</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kegiatan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selama</a:t>
            </a:r>
            <a:r>
              <a:rPr lang="en-US" sz="1600" dirty="0">
                <a:solidFill>
                  <a:schemeClr val="accent4">
                    <a:lumMod val="25000"/>
                  </a:schemeClr>
                </a:solidFill>
                <a:effectLst/>
                <a:latin typeface="Nanum Gothic" panose="020B0604020202020204" charset="-127"/>
                <a:ea typeface="Nanum Gothic" panose="020B0604020202020204" charset="-127"/>
              </a:rPr>
              <a:t> 2 (</a:t>
            </a:r>
            <a:r>
              <a:rPr lang="en-US" sz="1600" dirty="0" err="1">
                <a:solidFill>
                  <a:schemeClr val="accent4">
                    <a:lumMod val="25000"/>
                  </a:schemeClr>
                </a:solidFill>
                <a:effectLst/>
                <a:latin typeface="Nanum Gothic" panose="020B0604020202020204" charset="-127"/>
                <a:ea typeface="Nanum Gothic" panose="020B0604020202020204" charset="-127"/>
              </a:rPr>
              <a:t>dua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bulan</a:t>
            </a:r>
            <a:r>
              <a:rPr lang="en-US" sz="1600" dirty="0">
                <a:solidFill>
                  <a:schemeClr val="accent4">
                    <a:lumMod val="25000"/>
                  </a:schemeClr>
                </a:solidFill>
                <a:effectLst/>
                <a:latin typeface="Nanum Gothic" panose="020B0604020202020204" charset="-127"/>
                <a:ea typeface="Nanum Gothic" panose="020B0604020202020204" charset="-127"/>
              </a:rPr>
              <a:t>.</a:t>
            </a:r>
            <a:endParaRPr lang="id-ID" sz="1600" dirty="0">
              <a:solidFill>
                <a:schemeClr val="accent4">
                  <a:lumMod val="25000"/>
                </a:schemeClr>
              </a:solidFill>
              <a:effectLst/>
              <a:latin typeface="Nanum Gothic" panose="020B0604020202020204" charset="-127"/>
              <a:ea typeface="Nanum Gothic" panose="020B0604020202020204" charset="-127"/>
            </a:endParaRPr>
          </a:p>
          <a:p>
            <a:pPr lvl="0" algn="just">
              <a:lnSpc>
                <a:spcPct val="150000"/>
              </a:lnSpc>
            </a:pPr>
            <a:r>
              <a:rPr lang="en-US" sz="1600" dirty="0" err="1">
                <a:solidFill>
                  <a:schemeClr val="accent4">
                    <a:lumMod val="25000"/>
                  </a:schemeClr>
                </a:solidFill>
                <a:effectLst/>
                <a:latin typeface="Nanum Gothic" panose="020B0604020202020204" charset="-127"/>
                <a:ea typeface="Nanum Gothic" panose="020B0604020202020204" charset="-127"/>
              </a:rPr>
              <a:t>Biaya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transportasi</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melalui</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pesawat</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atau</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darat</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diberikan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kepada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peserta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magang</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hanya</a:t>
            </a:r>
            <a:r>
              <a:rPr lang="en-US" sz="1600" dirty="0">
                <a:solidFill>
                  <a:schemeClr val="accent4">
                    <a:lumMod val="25000"/>
                  </a:schemeClr>
                </a:solidFill>
                <a:effectLst/>
                <a:latin typeface="Nanum Gothic" panose="020B0604020202020204" charset="-127"/>
                <a:ea typeface="Nanum Gothic" panose="020B0604020202020204" charset="-127"/>
              </a:rPr>
              <a:t> 1 (</a:t>
            </a:r>
            <a:r>
              <a:rPr lang="en-US" sz="1600" dirty="0" err="1">
                <a:solidFill>
                  <a:schemeClr val="accent4">
                    <a:lumMod val="25000"/>
                  </a:schemeClr>
                </a:solidFill>
                <a:effectLst/>
                <a:latin typeface="Nanum Gothic" panose="020B0604020202020204" charset="-127"/>
                <a:ea typeface="Nanum Gothic" panose="020B0604020202020204" charset="-127"/>
              </a:rPr>
              <a:t>satu</a:t>
            </a:r>
            <a:r>
              <a:rPr lang="en-US" sz="1600" dirty="0">
                <a:solidFill>
                  <a:schemeClr val="accent4">
                    <a:lumMod val="25000"/>
                  </a:schemeClr>
                </a:solidFill>
                <a:effectLst/>
                <a:latin typeface="Nanum Gothic" panose="020B0604020202020204" charset="-127"/>
                <a:ea typeface="Nanum Gothic" panose="020B0604020202020204" charset="-127"/>
              </a:rPr>
              <a:t>) kali pada </a:t>
            </a:r>
            <a:r>
              <a:rPr lang="en-US" sz="1600" dirty="0" err="1">
                <a:solidFill>
                  <a:schemeClr val="accent4">
                    <a:lumMod val="25000"/>
                  </a:schemeClr>
                </a:solidFill>
                <a:effectLst/>
                <a:latin typeface="Nanum Gothic" panose="020B0604020202020204" charset="-127"/>
                <a:ea typeface="Nanum Gothic" panose="020B0604020202020204" charset="-127"/>
              </a:rPr>
              <a:t>saat</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keberangkatan</a:t>
            </a:r>
            <a:r>
              <a:rPr lang="en-US" sz="1600" dirty="0">
                <a:solidFill>
                  <a:schemeClr val="accent4">
                    <a:lumMod val="25000"/>
                  </a:schemeClr>
                </a:solidFill>
                <a:effectLst/>
                <a:latin typeface="Nanum Gothic" panose="020B0604020202020204" charset="-127"/>
                <a:ea typeface="Nanum Gothic" panose="020B0604020202020204" charset="-127"/>
              </a:rPr>
              <a:t> dan </a:t>
            </a:r>
            <a:r>
              <a:rPr lang="en-US" sz="1600" dirty="0" err="1">
                <a:solidFill>
                  <a:schemeClr val="accent4">
                    <a:lumMod val="25000"/>
                  </a:schemeClr>
                </a:solidFill>
                <a:effectLst/>
                <a:latin typeface="Nanum Gothic" panose="020B0604020202020204" charset="-127"/>
                <a:ea typeface="Nanum Gothic" panose="020B0604020202020204" charset="-127"/>
              </a:rPr>
              <a:t>kepulangan</a:t>
            </a:r>
            <a:r>
              <a:rPr lang="en-US" sz="1600" dirty="0">
                <a:solidFill>
                  <a:schemeClr val="accent4">
                    <a:lumMod val="25000"/>
                  </a:schemeClr>
                </a:solidFill>
                <a:effectLst/>
                <a:latin typeface="Nanum Gothic" panose="020B0604020202020204" charset="-127"/>
                <a:ea typeface="Nanum Gothic" panose="020B0604020202020204" charset="-127"/>
              </a:rPr>
              <a:t>.</a:t>
            </a:r>
            <a:endParaRPr lang="id-ID" sz="1600" dirty="0">
              <a:solidFill>
                <a:schemeClr val="accent4">
                  <a:lumMod val="25000"/>
                </a:schemeClr>
              </a:solidFill>
              <a:effectLst/>
              <a:latin typeface="Nanum Gothic" panose="020B0604020202020204" charset="-127"/>
              <a:ea typeface="Nanum Gothic" panose="020B0604020202020204" charset="-127"/>
            </a:endParaRPr>
          </a:p>
          <a:p>
            <a:pPr lvl="0" algn="just">
              <a:lnSpc>
                <a:spcPct val="150000"/>
              </a:lnSpc>
            </a:pPr>
            <a:r>
              <a:rPr lang="en-US" sz="1600" dirty="0" err="1">
                <a:solidFill>
                  <a:schemeClr val="accent4">
                    <a:lumMod val="25000"/>
                  </a:schemeClr>
                </a:solidFill>
                <a:effectLst/>
                <a:latin typeface="Nanum Gothic" panose="020B0604020202020204" charset="-127"/>
                <a:ea typeface="Nanum Gothic" panose="020B0604020202020204" charset="-127"/>
              </a:rPr>
              <a:t>Biaya</a:t>
            </a:r>
            <a:r>
              <a:rPr lang="en-US" sz="1600" dirty="0">
                <a:solidFill>
                  <a:schemeClr val="accent4">
                    <a:lumMod val="25000"/>
                  </a:schemeClr>
                </a:solidFill>
                <a:effectLst/>
                <a:latin typeface="Nanum Gothic" panose="020B0604020202020204" charset="-127"/>
                <a:ea typeface="Nanum Gothic" panose="020B0604020202020204" charset="-127"/>
              </a:rPr>
              <a:t> Pendidikan </a:t>
            </a:r>
            <a:r>
              <a:rPr lang="en-US" sz="1600" dirty="0" err="1">
                <a:solidFill>
                  <a:schemeClr val="accent4">
                    <a:lumMod val="25000"/>
                  </a:schemeClr>
                </a:solidFill>
                <a:effectLst/>
                <a:latin typeface="Nanum Gothic" panose="020B0604020202020204" charset="-127"/>
                <a:ea typeface="Nanum Gothic" panose="020B0604020202020204" charset="-127"/>
              </a:rPr>
              <a:t>Magang</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diberikan</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kepada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peserta</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magang</a:t>
            </a:r>
            <a:r>
              <a:rPr lang="en-US" sz="1600" dirty="0">
                <a:solidFill>
                  <a:schemeClr val="accent4">
                    <a:lumMod val="25000"/>
                  </a:schemeClr>
                </a:solidFill>
                <a:effectLst/>
                <a:latin typeface="Nanum Gothic" panose="020B0604020202020204" charset="-127"/>
                <a:ea typeface="Nanum Gothic" panose="020B0604020202020204" charset="-127"/>
              </a:rPr>
              <a:t> yang </a:t>
            </a:r>
            <a:r>
              <a:rPr lang="en-US" sz="1600" dirty="0" err="1">
                <a:solidFill>
                  <a:schemeClr val="accent4">
                    <a:lumMod val="25000"/>
                  </a:schemeClr>
                </a:solidFill>
                <a:effectLst/>
                <a:latin typeface="Nanum Gothic" panose="020B0604020202020204" charset="-127"/>
                <a:ea typeface="Nanum Gothic" panose="020B0604020202020204" charset="-127"/>
              </a:rPr>
              <a:t>berdurasi</a:t>
            </a:r>
            <a:r>
              <a:rPr lang="en-US" sz="1600" dirty="0">
                <a:solidFill>
                  <a:schemeClr val="accent4">
                    <a:lumMod val="25000"/>
                  </a:schemeClr>
                </a:solidFill>
                <a:effectLst/>
                <a:latin typeface="Nanum Gothic" panose="020B0604020202020204" charset="-127"/>
                <a:ea typeface="Nanum Gothic" panose="020B0604020202020204" charset="-127"/>
              </a:rPr>
              <a:t> 4 (</a:t>
            </a:r>
            <a:r>
              <a:rPr lang="en-US" sz="1600" dirty="0" err="1">
                <a:solidFill>
                  <a:schemeClr val="accent4">
                    <a:lumMod val="25000"/>
                  </a:schemeClr>
                </a:solidFill>
                <a:effectLst/>
                <a:latin typeface="Nanum Gothic" panose="020B0604020202020204" charset="-127"/>
                <a:ea typeface="Nanum Gothic" panose="020B0604020202020204" charset="-127"/>
              </a:rPr>
              <a:t>empat</a:t>
            </a:r>
            <a:r>
              <a:rPr lang="en-US" sz="1600" dirty="0">
                <a:solidFill>
                  <a:schemeClr val="accent4">
                    <a:lumMod val="25000"/>
                  </a:schemeClr>
                </a:solidFill>
                <a:effectLst/>
                <a:latin typeface="Nanum Gothic" panose="020B0604020202020204" charset="-127"/>
                <a:ea typeface="Nanum Gothic" panose="020B0604020202020204" charset="-127"/>
              </a:rPr>
              <a:t>) </a:t>
            </a:r>
            <a:r>
              <a:rPr lang="en-US" sz="1600" dirty="0" err="1">
                <a:solidFill>
                  <a:schemeClr val="accent4">
                    <a:lumMod val="25000"/>
                  </a:schemeClr>
                </a:solidFill>
                <a:effectLst/>
                <a:latin typeface="Nanum Gothic" panose="020B0604020202020204" charset="-127"/>
                <a:ea typeface="Nanum Gothic" panose="020B0604020202020204" charset="-127"/>
              </a:rPr>
              <a:t>bulan</a:t>
            </a:r>
            <a:r>
              <a:rPr lang="en-US" sz="1600" dirty="0">
                <a:solidFill>
                  <a:schemeClr val="accent4">
                    <a:lumMod val="25000"/>
                  </a:schemeClr>
                </a:solidFill>
                <a:effectLst/>
                <a:latin typeface="Nanum Gothic" panose="020B0604020202020204" charset="-127"/>
                <a:ea typeface="Nanum Gothic" panose="020B0604020202020204" charset="-127"/>
              </a:rPr>
              <a:t>.</a:t>
            </a:r>
            <a:endParaRPr lang="en-ID" sz="1600" dirty="0">
              <a:solidFill>
                <a:schemeClr val="accent4">
                  <a:lumMod val="25000"/>
                </a:schemeClr>
              </a:solidFill>
              <a:effectLst/>
              <a:latin typeface="Nanum Gothic" panose="020B0604020202020204" charset="-127"/>
              <a:ea typeface="Nanum Gothic" panose="020B0604020202020204" charset="-127"/>
            </a:endParaRPr>
          </a:p>
        </p:txBody>
      </p:sp>
      <p:sp>
        <p:nvSpPr>
          <p:cNvPr id="19" name="Google Shape;255;p34">
            <a:extLst>
              <a:ext uri="{FF2B5EF4-FFF2-40B4-BE49-F238E27FC236}">
                <a16:creationId xmlns:a16="http://schemas.microsoft.com/office/drawing/2014/main" id="{995E6AE5-91E2-4D4C-8B25-D3E4007A4130}"/>
              </a:ext>
            </a:extLst>
          </p:cNvPr>
          <p:cNvSpPr/>
          <p:nvPr/>
        </p:nvSpPr>
        <p:spPr>
          <a:xfrm>
            <a:off x="201098" y="3443572"/>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pPr algn="ctr"/>
            <a:r>
              <a:rPr sz="2000" dirty="0">
                <a:solidFill>
                  <a:schemeClr val="accent4">
                    <a:lumMod val="25000"/>
                  </a:schemeClr>
                </a:solidFill>
              </a:rPr>
              <a:t>2</a:t>
            </a:r>
          </a:p>
        </p:txBody>
      </p:sp>
      <p:sp>
        <p:nvSpPr>
          <p:cNvPr id="20" name="Google Shape;255;p34">
            <a:extLst>
              <a:ext uri="{FF2B5EF4-FFF2-40B4-BE49-F238E27FC236}">
                <a16:creationId xmlns:a16="http://schemas.microsoft.com/office/drawing/2014/main" id="{17148486-D195-4713-87A1-978C7CEAE400}"/>
              </a:ext>
            </a:extLst>
          </p:cNvPr>
          <p:cNvSpPr/>
          <p:nvPr/>
        </p:nvSpPr>
        <p:spPr>
          <a:xfrm>
            <a:off x="201098" y="4179060"/>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pPr algn="ctr"/>
            <a:r>
              <a:rPr sz="2000" dirty="0">
                <a:solidFill>
                  <a:schemeClr val="accent4">
                    <a:lumMod val="25000"/>
                  </a:schemeClr>
                </a:solidFill>
              </a:rPr>
              <a:t>3</a:t>
            </a:r>
          </a:p>
        </p:txBody>
      </p:sp>
      <p:sp>
        <p:nvSpPr>
          <p:cNvPr id="21" name="Google Shape;255;p34">
            <a:extLst>
              <a:ext uri="{FF2B5EF4-FFF2-40B4-BE49-F238E27FC236}">
                <a16:creationId xmlns:a16="http://schemas.microsoft.com/office/drawing/2014/main" id="{19E38165-B70B-4304-A210-7EF1EC1DA65D}"/>
              </a:ext>
            </a:extLst>
          </p:cNvPr>
          <p:cNvSpPr/>
          <p:nvPr/>
        </p:nvSpPr>
        <p:spPr>
          <a:xfrm>
            <a:off x="203244" y="4876840"/>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pPr algn="ctr"/>
            <a:r>
              <a:rPr sz="2000" dirty="0">
                <a:solidFill>
                  <a:schemeClr val="accent4">
                    <a:lumMod val="25000"/>
                  </a:schemeClr>
                </a:solidFill>
              </a:rPr>
              <a:t>4</a:t>
            </a:r>
          </a:p>
        </p:txBody>
      </p:sp>
      <p:sp>
        <p:nvSpPr>
          <p:cNvPr id="22" name="Google Shape;255;p34">
            <a:extLst>
              <a:ext uri="{FF2B5EF4-FFF2-40B4-BE49-F238E27FC236}">
                <a16:creationId xmlns:a16="http://schemas.microsoft.com/office/drawing/2014/main" id="{466441F2-5DFD-4D50-8B35-E4E8A1677C5F}"/>
              </a:ext>
            </a:extLst>
          </p:cNvPr>
          <p:cNvSpPr/>
          <p:nvPr/>
        </p:nvSpPr>
        <p:spPr>
          <a:xfrm>
            <a:off x="201098" y="5563458"/>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pPr algn="ctr"/>
            <a:r>
              <a:rPr sz="2000" dirty="0">
                <a:solidFill>
                  <a:schemeClr val="accent4">
                    <a:lumMod val="25000"/>
                  </a:schemeClr>
                </a:solidFill>
              </a:rPr>
              <a:t>5</a:t>
            </a:r>
          </a:p>
        </p:txBody>
      </p:sp>
      <p:pic>
        <p:nvPicPr>
          <p:cNvPr id="10" name="Picture 9"/>
          <p:cNvPicPr>
            <a:picLocks noChangeAspect="1"/>
          </p:cNvPicPr>
          <p:nvPr/>
        </p:nvPicPr>
        <p:blipFill>
          <a:blip r:embed="rId3"/>
          <a:stretch>
            <a:fillRect/>
          </a:stretch>
        </p:blipFill>
        <p:spPr>
          <a:xfrm>
            <a:off x="152400" y="80185"/>
            <a:ext cx="666102" cy="675375"/>
          </a:xfrm>
          <a:prstGeom prst="rect">
            <a:avLst/>
          </a:prstGeom>
        </p:spPr>
      </p:pic>
    </p:spTree>
    <p:extLst>
      <p:ext uri="{BB962C8B-B14F-4D97-AF65-F5344CB8AC3E}">
        <p14:creationId xmlns:p14="http://schemas.microsoft.com/office/powerpoint/2010/main" val="299265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0"/>
          <p:cNvSpPr txBox="1">
            <a:spLocks noGrp="1"/>
          </p:cNvSpPr>
          <p:nvPr>
            <p:ph type="title"/>
          </p:nvPr>
        </p:nvSpPr>
        <p:spPr>
          <a:xfrm>
            <a:off x="662185" y="755560"/>
            <a:ext cx="10272000" cy="725200"/>
          </a:xfrm>
          <a:prstGeom prst="rect">
            <a:avLst/>
          </a:prstGeom>
        </p:spPr>
        <p:txBody>
          <a:bodyPr spcFirstLastPara="1" wrap="square" lIns="121900" tIns="121900" rIns="121900" bIns="121900" anchor="t" anchorCtr="0">
            <a:noAutofit/>
          </a:bodyPr>
          <a:lstStyle/>
          <a:p>
            <a:r>
              <a:rPr lang="id-ID" sz="3200" dirty="0">
                <a:solidFill>
                  <a:srgbClr val="002060"/>
                </a:solidFill>
              </a:rPr>
              <a:t>Dasar Pemikiran</a:t>
            </a:r>
            <a:endParaRPr sz="3200" dirty="0">
              <a:solidFill>
                <a:srgbClr val="002060"/>
              </a:solidFill>
            </a:endParaRPr>
          </a:p>
        </p:txBody>
      </p:sp>
      <p:sp>
        <p:nvSpPr>
          <p:cNvPr id="183" name="Google Shape;183;p30"/>
          <p:cNvSpPr txBox="1">
            <a:spLocks noGrp="1"/>
          </p:cNvSpPr>
          <p:nvPr>
            <p:ph type="body" idx="1"/>
          </p:nvPr>
        </p:nvSpPr>
        <p:spPr>
          <a:xfrm>
            <a:off x="152400" y="1684633"/>
            <a:ext cx="11521440" cy="4491578"/>
          </a:xfrm>
          <a:prstGeom prst="rect">
            <a:avLst/>
          </a:prstGeom>
        </p:spPr>
        <p:txBody>
          <a:bodyPr spcFirstLastPara="1" wrap="square" lIns="121900" tIns="121900" rIns="121900" bIns="121900" anchor="t" anchorCtr="0">
            <a:noAutofit/>
          </a:bodyPr>
          <a:lstStyle/>
          <a:p>
            <a:pPr marL="952485" indent="-342900" algn="just">
              <a:lnSpc>
                <a:spcPct val="100000"/>
              </a:lnSpc>
              <a:buFont typeface="Wingdings" panose="05000000000000000000" pitchFamily="2" charset="2"/>
              <a:buChar char="q"/>
            </a:pPr>
            <a:r>
              <a:rPr lang="en-ID" sz="1867" dirty="0" err="1">
                <a:solidFill>
                  <a:srgbClr val="30394B"/>
                </a:solidFill>
              </a:rPr>
              <a:t>Tantangan</a:t>
            </a:r>
            <a:r>
              <a:rPr lang="en-ID" sz="1867" dirty="0">
                <a:solidFill>
                  <a:srgbClr val="30394B"/>
                </a:solidFill>
              </a:rPr>
              <a:t> di masa yang </a:t>
            </a:r>
            <a:r>
              <a:rPr lang="en-ID" sz="1867" dirty="0" err="1">
                <a:solidFill>
                  <a:srgbClr val="30394B"/>
                </a:solidFill>
              </a:rPr>
              <a:t>akan</a:t>
            </a:r>
            <a:r>
              <a:rPr lang="en-ID" sz="1867" dirty="0">
                <a:solidFill>
                  <a:srgbClr val="30394B"/>
                </a:solidFill>
              </a:rPr>
              <a:t> </a:t>
            </a:r>
            <a:r>
              <a:rPr lang="en-ID" sz="1867" dirty="0" err="1">
                <a:solidFill>
                  <a:srgbClr val="30394B"/>
                </a:solidFill>
              </a:rPr>
              <a:t>datang</a:t>
            </a:r>
            <a:r>
              <a:rPr lang="en-ID" sz="1867" dirty="0">
                <a:solidFill>
                  <a:srgbClr val="30394B"/>
                </a:solidFill>
              </a:rPr>
              <a:t> </a:t>
            </a:r>
            <a:r>
              <a:rPr lang="en-ID" sz="1867" dirty="0" err="1">
                <a:solidFill>
                  <a:srgbClr val="30394B"/>
                </a:solidFill>
              </a:rPr>
              <a:t>bukan</a:t>
            </a:r>
            <a:r>
              <a:rPr lang="en-ID" sz="1867" dirty="0">
                <a:solidFill>
                  <a:srgbClr val="30394B"/>
                </a:solidFill>
              </a:rPr>
              <a:t> </a:t>
            </a:r>
            <a:r>
              <a:rPr lang="en-ID" sz="1867" dirty="0" err="1">
                <a:solidFill>
                  <a:srgbClr val="30394B"/>
                </a:solidFill>
              </a:rPr>
              <a:t>persaingan</a:t>
            </a:r>
            <a:r>
              <a:rPr lang="en-ID" sz="1867" dirty="0">
                <a:solidFill>
                  <a:srgbClr val="30394B"/>
                </a:solidFill>
              </a:rPr>
              <a:t> </a:t>
            </a:r>
            <a:r>
              <a:rPr lang="en-ID" sz="1867" dirty="0" err="1">
                <a:solidFill>
                  <a:srgbClr val="30394B"/>
                </a:solidFill>
              </a:rPr>
              <a:t>pengetahuan</a:t>
            </a:r>
            <a:r>
              <a:rPr lang="en-ID" sz="1867" dirty="0">
                <a:solidFill>
                  <a:srgbClr val="30394B"/>
                </a:solidFill>
              </a:rPr>
              <a:t> </a:t>
            </a:r>
            <a:r>
              <a:rPr lang="en-ID" sz="1867" dirty="0" err="1">
                <a:solidFill>
                  <a:srgbClr val="30394B"/>
                </a:solidFill>
              </a:rPr>
              <a:t>tetapi</a:t>
            </a:r>
            <a:r>
              <a:rPr lang="en-ID" sz="1867" dirty="0">
                <a:solidFill>
                  <a:srgbClr val="30394B"/>
                </a:solidFill>
              </a:rPr>
              <a:t> : </a:t>
            </a:r>
          </a:p>
          <a:p>
            <a:pPr indent="0" algn="just">
              <a:lnSpc>
                <a:spcPct val="100000"/>
              </a:lnSpc>
              <a:buNone/>
            </a:pPr>
            <a:r>
              <a:rPr lang="id-ID" sz="1867" dirty="0">
                <a:solidFill>
                  <a:srgbClr val="30394B"/>
                </a:solidFill>
              </a:rPr>
              <a:t>		</a:t>
            </a:r>
            <a:r>
              <a:rPr lang="en-ID" sz="1867" dirty="0" err="1">
                <a:solidFill>
                  <a:srgbClr val="30394B"/>
                </a:solidFill>
              </a:rPr>
              <a:t>kompetisi</a:t>
            </a:r>
            <a:r>
              <a:rPr lang="en-ID" sz="1867" dirty="0">
                <a:solidFill>
                  <a:srgbClr val="30394B"/>
                </a:solidFill>
              </a:rPr>
              <a:t> </a:t>
            </a:r>
            <a:r>
              <a:rPr lang="en-ID" sz="1867" dirty="0" err="1">
                <a:solidFill>
                  <a:srgbClr val="30394B"/>
                </a:solidFill>
              </a:rPr>
              <a:t>kreativitas</a:t>
            </a:r>
            <a:r>
              <a:rPr lang="en-ID" sz="1867" dirty="0">
                <a:solidFill>
                  <a:srgbClr val="30394B"/>
                </a:solidFill>
              </a:rPr>
              <a:t>,</a:t>
            </a:r>
            <a:endParaRPr lang="id-ID" sz="1867" dirty="0">
              <a:solidFill>
                <a:srgbClr val="30394B"/>
              </a:solidFill>
            </a:endParaRPr>
          </a:p>
          <a:p>
            <a:pPr indent="0" algn="just">
              <a:lnSpc>
                <a:spcPct val="100000"/>
              </a:lnSpc>
              <a:buNone/>
            </a:pPr>
            <a:r>
              <a:rPr lang="id-ID" sz="1867" dirty="0">
                <a:solidFill>
                  <a:srgbClr val="30394B"/>
                </a:solidFill>
              </a:rPr>
              <a:t>		</a:t>
            </a:r>
            <a:r>
              <a:rPr lang="en-ID" sz="1867" dirty="0" err="1">
                <a:solidFill>
                  <a:srgbClr val="30394B"/>
                </a:solidFill>
              </a:rPr>
              <a:t>kompetisi</a:t>
            </a:r>
            <a:r>
              <a:rPr lang="en-ID" sz="1867" dirty="0">
                <a:solidFill>
                  <a:srgbClr val="30394B"/>
                </a:solidFill>
              </a:rPr>
              <a:t> </a:t>
            </a:r>
            <a:r>
              <a:rPr lang="en-ID" sz="1867" dirty="0" err="1">
                <a:solidFill>
                  <a:srgbClr val="30394B"/>
                </a:solidFill>
              </a:rPr>
              <a:t>imajinasi</a:t>
            </a:r>
            <a:r>
              <a:rPr lang="en-ID" sz="1867" dirty="0">
                <a:solidFill>
                  <a:srgbClr val="30394B"/>
                </a:solidFill>
              </a:rPr>
              <a:t>, </a:t>
            </a:r>
          </a:p>
          <a:p>
            <a:pPr indent="0" algn="just">
              <a:lnSpc>
                <a:spcPct val="100000"/>
              </a:lnSpc>
              <a:buNone/>
            </a:pPr>
            <a:r>
              <a:rPr lang="id-ID" sz="1867" dirty="0">
                <a:solidFill>
                  <a:srgbClr val="30394B"/>
                </a:solidFill>
              </a:rPr>
              <a:t>		</a:t>
            </a:r>
            <a:r>
              <a:rPr lang="en-ID" sz="1867" dirty="0" err="1">
                <a:solidFill>
                  <a:srgbClr val="30394B"/>
                </a:solidFill>
              </a:rPr>
              <a:t>kompetisi</a:t>
            </a:r>
            <a:r>
              <a:rPr lang="en-ID" sz="1867" dirty="0">
                <a:solidFill>
                  <a:srgbClr val="30394B"/>
                </a:solidFill>
              </a:rPr>
              <a:t> </a:t>
            </a:r>
            <a:r>
              <a:rPr lang="en-ID" sz="1867" dirty="0" err="1">
                <a:solidFill>
                  <a:srgbClr val="30394B"/>
                </a:solidFill>
              </a:rPr>
              <a:t>belajar</a:t>
            </a:r>
            <a:r>
              <a:rPr lang="en-ID" sz="1867" dirty="0">
                <a:solidFill>
                  <a:srgbClr val="30394B"/>
                </a:solidFill>
              </a:rPr>
              <a:t>, </a:t>
            </a:r>
          </a:p>
          <a:p>
            <a:pPr indent="0" algn="just">
              <a:lnSpc>
                <a:spcPct val="100000"/>
              </a:lnSpc>
              <a:buNone/>
            </a:pPr>
            <a:r>
              <a:rPr lang="id-ID" sz="1867" dirty="0">
                <a:solidFill>
                  <a:srgbClr val="30394B"/>
                </a:solidFill>
              </a:rPr>
              <a:t>		</a:t>
            </a:r>
            <a:r>
              <a:rPr lang="en-ID" sz="1867" dirty="0" err="1">
                <a:solidFill>
                  <a:srgbClr val="30394B"/>
                </a:solidFill>
              </a:rPr>
              <a:t>kompetisi</a:t>
            </a:r>
            <a:r>
              <a:rPr lang="en-ID" sz="1867" dirty="0">
                <a:solidFill>
                  <a:srgbClr val="30394B"/>
                </a:solidFill>
              </a:rPr>
              <a:t> </a:t>
            </a:r>
            <a:r>
              <a:rPr lang="en-ID" sz="1867" dirty="0" err="1">
                <a:solidFill>
                  <a:srgbClr val="30394B"/>
                </a:solidFill>
              </a:rPr>
              <a:t>pemikiran</a:t>
            </a:r>
            <a:r>
              <a:rPr lang="en-ID" sz="1867" dirty="0">
                <a:solidFill>
                  <a:srgbClr val="30394B"/>
                </a:solidFill>
              </a:rPr>
              <a:t> yang </a:t>
            </a:r>
            <a:r>
              <a:rPr lang="en-ID" sz="1867" dirty="0" err="1">
                <a:solidFill>
                  <a:srgbClr val="30394B"/>
                </a:solidFill>
              </a:rPr>
              <a:t>bebas</a:t>
            </a:r>
            <a:r>
              <a:rPr lang="en-ID" sz="1867" dirty="0">
                <a:solidFill>
                  <a:srgbClr val="30394B"/>
                </a:solidFill>
              </a:rPr>
              <a:t>. </a:t>
            </a:r>
            <a:endParaRPr lang="id-ID" sz="1867" dirty="0">
              <a:solidFill>
                <a:srgbClr val="30394B"/>
              </a:solidFill>
            </a:endParaRPr>
          </a:p>
          <a:p>
            <a:pPr indent="0" algn="just">
              <a:lnSpc>
                <a:spcPct val="100000"/>
              </a:lnSpc>
              <a:buNone/>
            </a:pPr>
            <a:endParaRPr lang="en-ID" sz="1867" dirty="0">
              <a:solidFill>
                <a:srgbClr val="30394B"/>
              </a:solidFill>
            </a:endParaRPr>
          </a:p>
          <a:p>
            <a:pPr marL="952485" indent="-342900" algn="just">
              <a:lnSpc>
                <a:spcPct val="100000"/>
              </a:lnSpc>
              <a:buFont typeface="Wingdings" panose="05000000000000000000" pitchFamily="2" charset="2"/>
              <a:buChar char="q"/>
            </a:pPr>
            <a:r>
              <a:rPr lang="en-ID" sz="1867" dirty="0" err="1">
                <a:solidFill>
                  <a:srgbClr val="30394B"/>
                </a:solidFill>
              </a:rPr>
              <a:t>Situasi</a:t>
            </a:r>
            <a:r>
              <a:rPr lang="en-ID" sz="1867" dirty="0">
                <a:solidFill>
                  <a:srgbClr val="30394B"/>
                </a:solidFill>
              </a:rPr>
              <a:t> </a:t>
            </a:r>
            <a:r>
              <a:rPr lang="en-ID" sz="1867" dirty="0" err="1">
                <a:solidFill>
                  <a:srgbClr val="30394B"/>
                </a:solidFill>
              </a:rPr>
              <a:t>ke</a:t>
            </a:r>
            <a:r>
              <a:rPr lang="en-ID" sz="1867" dirty="0">
                <a:solidFill>
                  <a:srgbClr val="30394B"/>
                </a:solidFill>
              </a:rPr>
              <a:t> </a:t>
            </a:r>
            <a:r>
              <a:rPr lang="en-ID" sz="1867" dirty="0" err="1">
                <a:solidFill>
                  <a:srgbClr val="30394B"/>
                </a:solidFill>
              </a:rPr>
              <a:t>depan</a:t>
            </a:r>
            <a:r>
              <a:rPr lang="en-ID" sz="1867" dirty="0">
                <a:solidFill>
                  <a:srgbClr val="30394B"/>
                </a:solidFill>
              </a:rPr>
              <a:t> juga </a:t>
            </a:r>
            <a:r>
              <a:rPr lang="en-ID" sz="1867" dirty="0" err="1">
                <a:solidFill>
                  <a:srgbClr val="30394B"/>
                </a:solidFill>
              </a:rPr>
              <a:t>banyak</a:t>
            </a:r>
            <a:r>
              <a:rPr lang="en-ID" sz="1867" dirty="0">
                <a:solidFill>
                  <a:srgbClr val="30394B"/>
                </a:solidFill>
              </a:rPr>
              <a:t> </a:t>
            </a:r>
            <a:r>
              <a:rPr lang="en-ID" sz="1867" dirty="0" err="1">
                <a:solidFill>
                  <a:srgbClr val="30394B"/>
                </a:solidFill>
              </a:rPr>
              <a:t>dihadapkan</a:t>
            </a:r>
            <a:r>
              <a:rPr lang="en-ID" sz="1867" dirty="0">
                <a:solidFill>
                  <a:srgbClr val="30394B"/>
                </a:solidFill>
              </a:rPr>
              <a:t> pada </a:t>
            </a:r>
            <a:r>
              <a:rPr lang="en-ID" sz="1867" dirty="0" err="1">
                <a:solidFill>
                  <a:srgbClr val="30394B"/>
                </a:solidFill>
              </a:rPr>
              <a:t>kondisi</a:t>
            </a:r>
            <a:r>
              <a:rPr lang="en-ID" sz="1867" dirty="0">
                <a:solidFill>
                  <a:srgbClr val="30394B"/>
                </a:solidFill>
              </a:rPr>
              <a:t> </a:t>
            </a:r>
            <a:r>
              <a:rPr lang="en-ID" sz="1867" dirty="0" err="1">
                <a:solidFill>
                  <a:srgbClr val="30394B"/>
                </a:solidFill>
              </a:rPr>
              <a:t>Volatilitas</a:t>
            </a:r>
            <a:r>
              <a:rPr lang="en-ID" sz="1867" dirty="0">
                <a:solidFill>
                  <a:srgbClr val="30394B"/>
                </a:solidFill>
              </a:rPr>
              <a:t>, </a:t>
            </a:r>
            <a:r>
              <a:rPr lang="en-ID" sz="1867" dirty="0" err="1">
                <a:solidFill>
                  <a:srgbClr val="30394B"/>
                </a:solidFill>
              </a:rPr>
              <a:t>Ketidakpastian</a:t>
            </a:r>
            <a:r>
              <a:rPr lang="en-ID" sz="1867" dirty="0">
                <a:solidFill>
                  <a:srgbClr val="30394B"/>
                </a:solidFill>
              </a:rPr>
              <a:t>, </a:t>
            </a:r>
            <a:r>
              <a:rPr lang="en-ID" sz="1867" dirty="0" err="1">
                <a:solidFill>
                  <a:srgbClr val="30394B"/>
                </a:solidFill>
              </a:rPr>
              <a:t>Kompleksitas</a:t>
            </a:r>
            <a:r>
              <a:rPr lang="en-ID" sz="1867" dirty="0">
                <a:solidFill>
                  <a:srgbClr val="30394B"/>
                </a:solidFill>
              </a:rPr>
              <a:t>, dan </a:t>
            </a:r>
            <a:r>
              <a:rPr lang="en-ID" sz="1867" dirty="0" err="1">
                <a:solidFill>
                  <a:srgbClr val="30394B"/>
                </a:solidFill>
              </a:rPr>
              <a:t>Ambiguitas</a:t>
            </a:r>
            <a:r>
              <a:rPr lang="en-ID" sz="1867" dirty="0">
                <a:solidFill>
                  <a:srgbClr val="30394B"/>
                </a:solidFill>
              </a:rPr>
              <a:t>. </a:t>
            </a:r>
          </a:p>
          <a:p>
            <a:pPr indent="0" algn="just">
              <a:lnSpc>
                <a:spcPct val="100000"/>
              </a:lnSpc>
              <a:buNone/>
            </a:pPr>
            <a:endParaRPr lang="en-ID" sz="1867" dirty="0">
              <a:solidFill>
                <a:srgbClr val="30394B"/>
              </a:solidFill>
            </a:endParaRPr>
          </a:p>
          <a:p>
            <a:pPr marL="952485" indent="-342900" algn="just">
              <a:lnSpc>
                <a:spcPct val="100000"/>
              </a:lnSpc>
              <a:buFont typeface="Wingdings" panose="05000000000000000000" pitchFamily="2" charset="2"/>
              <a:buChar char="q"/>
            </a:pPr>
            <a:r>
              <a:rPr lang="en-ID" sz="1867" dirty="0">
                <a:solidFill>
                  <a:srgbClr val="30394B"/>
                </a:solidFill>
              </a:rPr>
              <a:t>Kementerian Pendidikan dan </a:t>
            </a:r>
            <a:r>
              <a:rPr lang="en-ID" sz="1867" dirty="0" err="1">
                <a:solidFill>
                  <a:srgbClr val="30394B"/>
                </a:solidFill>
              </a:rPr>
              <a:t>Kebudayaan</a:t>
            </a:r>
            <a:r>
              <a:rPr lang="en-ID" sz="1867" dirty="0">
                <a:solidFill>
                  <a:srgbClr val="30394B"/>
                </a:solidFill>
              </a:rPr>
              <a:t> </a:t>
            </a:r>
            <a:r>
              <a:rPr lang="en-ID" sz="1867" dirty="0" err="1">
                <a:solidFill>
                  <a:srgbClr val="30394B"/>
                </a:solidFill>
              </a:rPr>
              <a:t>telah</a:t>
            </a:r>
            <a:r>
              <a:rPr lang="en-ID" sz="1867" dirty="0">
                <a:solidFill>
                  <a:srgbClr val="30394B"/>
                </a:solidFill>
              </a:rPr>
              <a:t> </a:t>
            </a:r>
            <a:r>
              <a:rPr lang="en-ID" sz="1867" dirty="0" err="1">
                <a:solidFill>
                  <a:srgbClr val="30394B"/>
                </a:solidFill>
              </a:rPr>
              <a:t>menyikapi</a:t>
            </a:r>
            <a:r>
              <a:rPr lang="en-ID" sz="1867" dirty="0">
                <a:solidFill>
                  <a:srgbClr val="30394B"/>
                </a:solidFill>
              </a:rPr>
              <a:t> </a:t>
            </a:r>
            <a:r>
              <a:rPr lang="en-ID" sz="1867" dirty="0" err="1">
                <a:solidFill>
                  <a:srgbClr val="30394B"/>
                </a:solidFill>
              </a:rPr>
              <a:t>hal</a:t>
            </a:r>
            <a:r>
              <a:rPr lang="en-ID" sz="1867" dirty="0">
                <a:solidFill>
                  <a:srgbClr val="30394B"/>
                </a:solidFill>
              </a:rPr>
              <a:t> </a:t>
            </a:r>
            <a:r>
              <a:rPr lang="en-ID" sz="1867" dirty="0" err="1">
                <a:solidFill>
                  <a:srgbClr val="30394B"/>
                </a:solidFill>
              </a:rPr>
              <a:t>ini</a:t>
            </a:r>
            <a:r>
              <a:rPr lang="en-ID" sz="1867" dirty="0">
                <a:solidFill>
                  <a:srgbClr val="30394B"/>
                </a:solidFill>
              </a:rPr>
              <a:t> yang pada </a:t>
            </a:r>
            <a:r>
              <a:rPr lang="en-ID" sz="1867" dirty="0" err="1">
                <a:solidFill>
                  <a:srgbClr val="30394B"/>
                </a:solidFill>
              </a:rPr>
              <a:t>tanggal</a:t>
            </a:r>
            <a:r>
              <a:rPr lang="en-ID" sz="1867" dirty="0">
                <a:solidFill>
                  <a:srgbClr val="30394B"/>
                </a:solidFill>
              </a:rPr>
              <a:t> 24 </a:t>
            </a:r>
            <a:r>
              <a:rPr lang="en-ID" sz="1867" dirty="0" err="1">
                <a:solidFill>
                  <a:srgbClr val="30394B"/>
                </a:solidFill>
              </a:rPr>
              <a:t>Januari</a:t>
            </a:r>
            <a:r>
              <a:rPr lang="en-ID" sz="1867" dirty="0">
                <a:solidFill>
                  <a:srgbClr val="30394B"/>
                </a:solidFill>
              </a:rPr>
              <a:t> 2020 </a:t>
            </a:r>
            <a:r>
              <a:rPr lang="en-ID" sz="1867" dirty="0" err="1">
                <a:solidFill>
                  <a:srgbClr val="30394B"/>
                </a:solidFill>
              </a:rPr>
              <a:t>meluncurkan</a:t>
            </a:r>
            <a:r>
              <a:rPr lang="en-ID" sz="1867" dirty="0">
                <a:solidFill>
                  <a:srgbClr val="30394B"/>
                </a:solidFill>
              </a:rPr>
              <a:t> </a:t>
            </a:r>
            <a:r>
              <a:rPr lang="en-ID" sz="1867" dirty="0" err="1">
                <a:solidFill>
                  <a:srgbClr val="30394B"/>
                </a:solidFill>
              </a:rPr>
              <a:t>beberapa</a:t>
            </a:r>
            <a:r>
              <a:rPr lang="en-ID" sz="1867" dirty="0">
                <a:solidFill>
                  <a:srgbClr val="30394B"/>
                </a:solidFill>
              </a:rPr>
              <a:t> </a:t>
            </a:r>
            <a:r>
              <a:rPr lang="en-ID" sz="1867" dirty="0" err="1">
                <a:solidFill>
                  <a:srgbClr val="30394B"/>
                </a:solidFill>
              </a:rPr>
              <a:t>kebijakan</a:t>
            </a:r>
            <a:r>
              <a:rPr lang="en-ID" sz="1867" dirty="0">
                <a:solidFill>
                  <a:srgbClr val="30394B"/>
                </a:solidFill>
              </a:rPr>
              <a:t> </a:t>
            </a:r>
            <a:r>
              <a:rPr lang="en-ID" sz="1867" dirty="0" err="1">
                <a:solidFill>
                  <a:srgbClr val="30394B"/>
                </a:solidFill>
              </a:rPr>
              <a:t>baru</a:t>
            </a:r>
            <a:r>
              <a:rPr lang="en-ID" sz="1867" dirty="0">
                <a:solidFill>
                  <a:srgbClr val="30394B"/>
                </a:solidFill>
              </a:rPr>
              <a:t>, </a:t>
            </a:r>
            <a:r>
              <a:rPr lang="en-ID" sz="1867" dirty="0" err="1">
                <a:solidFill>
                  <a:srgbClr val="30394B"/>
                </a:solidFill>
              </a:rPr>
              <a:t>diantaranya</a:t>
            </a:r>
            <a:r>
              <a:rPr lang="en-ID" sz="1867" dirty="0">
                <a:solidFill>
                  <a:srgbClr val="30394B"/>
                </a:solidFill>
              </a:rPr>
              <a:t> </a:t>
            </a:r>
            <a:r>
              <a:rPr lang="en-ID" sz="1867" dirty="0" err="1">
                <a:solidFill>
                  <a:srgbClr val="30394B"/>
                </a:solidFill>
              </a:rPr>
              <a:t>adalah</a:t>
            </a:r>
            <a:r>
              <a:rPr lang="en-ID" sz="1867" dirty="0">
                <a:solidFill>
                  <a:srgbClr val="30394B"/>
                </a:solidFill>
              </a:rPr>
              <a:t> </a:t>
            </a:r>
            <a:r>
              <a:rPr lang="en-ID" sz="1867" dirty="0" err="1">
                <a:solidFill>
                  <a:srgbClr val="30394B"/>
                </a:solidFill>
              </a:rPr>
              <a:t>kebijakan</a:t>
            </a:r>
            <a:r>
              <a:rPr lang="en-ID" sz="1867" dirty="0">
                <a:solidFill>
                  <a:srgbClr val="30394B"/>
                </a:solidFill>
              </a:rPr>
              <a:t> Merdeka </a:t>
            </a:r>
            <a:r>
              <a:rPr lang="en-ID" sz="1867" dirty="0" err="1">
                <a:solidFill>
                  <a:srgbClr val="30394B"/>
                </a:solidFill>
              </a:rPr>
              <a:t>Belajar</a:t>
            </a:r>
            <a:r>
              <a:rPr lang="en-ID" sz="1867" dirty="0">
                <a:solidFill>
                  <a:srgbClr val="30394B"/>
                </a:solidFill>
              </a:rPr>
              <a:t>, </a:t>
            </a:r>
            <a:r>
              <a:rPr lang="en-ID" sz="1867" dirty="0" err="1">
                <a:solidFill>
                  <a:srgbClr val="30394B"/>
                </a:solidFill>
              </a:rPr>
              <a:t>Kampus</a:t>
            </a:r>
            <a:r>
              <a:rPr lang="en-ID" sz="1867" dirty="0">
                <a:solidFill>
                  <a:srgbClr val="30394B"/>
                </a:solidFill>
              </a:rPr>
              <a:t> Merdeka. </a:t>
            </a:r>
            <a:r>
              <a:rPr lang="en-ID" sz="1867" dirty="0" err="1">
                <a:solidFill>
                  <a:srgbClr val="30394B"/>
                </a:solidFill>
              </a:rPr>
              <a:t>Dalam</a:t>
            </a:r>
            <a:r>
              <a:rPr lang="en-ID" sz="1867" dirty="0">
                <a:solidFill>
                  <a:srgbClr val="30394B"/>
                </a:solidFill>
              </a:rPr>
              <a:t> </a:t>
            </a:r>
            <a:r>
              <a:rPr lang="en-ID" sz="1867" dirty="0" err="1">
                <a:solidFill>
                  <a:srgbClr val="30394B"/>
                </a:solidFill>
              </a:rPr>
              <a:t>kebijakan</a:t>
            </a:r>
            <a:r>
              <a:rPr lang="en-ID" sz="1867" dirty="0">
                <a:solidFill>
                  <a:srgbClr val="30394B"/>
                </a:solidFill>
              </a:rPr>
              <a:t> </a:t>
            </a:r>
            <a:r>
              <a:rPr lang="en-ID" sz="1867" dirty="0" err="1">
                <a:solidFill>
                  <a:srgbClr val="30394B"/>
                </a:solidFill>
              </a:rPr>
              <a:t>baru</a:t>
            </a:r>
            <a:r>
              <a:rPr lang="en-ID" sz="1867" dirty="0">
                <a:solidFill>
                  <a:srgbClr val="30394B"/>
                </a:solidFill>
              </a:rPr>
              <a:t> </a:t>
            </a:r>
            <a:r>
              <a:rPr lang="en-ID" sz="1867" dirty="0" err="1">
                <a:solidFill>
                  <a:srgbClr val="30394B"/>
                </a:solidFill>
              </a:rPr>
              <a:t>ini</a:t>
            </a:r>
            <a:r>
              <a:rPr lang="en-ID" sz="1867" dirty="0">
                <a:solidFill>
                  <a:srgbClr val="30394B"/>
                </a:solidFill>
              </a:rPr>
              <a:t> </a:t>
            </a:r>
            <a:r>
              <a:rPr lang="en-ID" sz="1867" dirty="0" err="1">
                <a:solidFill>
                  <a:srgbClr val="30394B"/>
                </a:solidFill>
              </a:rPr>
              <a:t>mahasiswa</a:t>
            </a:r>
            <a:r>
              <a:rPr lang="en-ID" sz="1867" dirty="0">
                <a:solidFill>
                  <a:srgbClr val="30394B"/>
                </a:solidFill>
              </a:rPr>
              <a:t> </a:t>
            </a:r>
            <a:r>
              <a:rPr lang="en-ID" sz="1867" dirty="0" err="1">
                <a:solidFill>
                  <a:srgbClr val="30394B"/>
                </a:solidFill>
              </a:rPr>
              <a:t>diberi</a:t>
            </a:r>
            <a:r>
              <a:rPr lang="en-ID" sz="1867" dirty="0">
                <a:solidFill>
                  <a:srgbClr val="30394B"/>
                </a:solidFill>
              </a:rPr>
              <a:t> </a:t>
            </a:r>
            <a:r>
              <a:rPr lang="en-ID" sz="1867" dirty="0" err="1">
                <a:solidFill>
                  <a:srgbClr val="30394B"/>
                </a:solidFill>
              </a:rPr>
              <a:t>hak</a:t>
            </a:r>
            <a:r>
              <a:rPr lang="en-ID" sz="1867" dirty="0">
                <a:solidFill>
                  <a:srgbClr val="30394B"/>
                </a:solidFill>
              </a:rPr>
              <a:t> </a:t>
            </a:r>
            <a:r>
              <a:rPr lang="en-ID" sz="1867" dirty="0" err="1">
                <a:solidFill>
                  <a:srgbClr val="30394B"/>
                </a:solidFill>
              </a:rPr>
              <a:t>untuk</a:t>
            </a:r>
            <a:r>
              <a:rPr lang="en-ID" sz="1867" dirty="0">
                <a:solidFill>
                  <a:srgbClr val="30394B"/>
                </a:solidFill>
              </a:rPr>
              <a:t> </a:t>
            </a:r>
            <a:r>
              <a:rPr lang="en-ID" sz="1867" dirty="0" err="1">
                <a:solidFill>
                  <a:srgbClr val="30394B"/>
                </a:solidFill>
              </a:rPr>
              <a:t>menentukan</a:t>
            </a:r>
            <a:r>
              <a:rPr lang="en-ID" sz="1867" dirty="0">
                <a:solidFill>
                  <a:srgbClr val="30394B"/>
                </a:solidFill>
              </a:rPr>
              <a:t> </a:t>
            </a:r>
            <a:r>
              <a:rPr lang="en-ID" sz="1867" dirty="0" err="1">
                <a:solidFill>
                  <a:srgbClr val="30394B"/>
                </a:solidFill>
              </a:rPr>
              <a:t>pilihan</a:t>
            </a:r>
            <a:r>
              <a:rPr lang="en-ID" sz="1867" dirty="0">
                <a:solidFill>
                  <a:srgbClr val="30394B"/>
                </a:solidFill>
              </a:rPr>
              <a:t> </a:t>
            </a:r>
            <a:r>
              <a:rPr lang="en-ID" sz="1867" dirty="0" err="1">
                <a:solidFill>
                  <a:srgbClr val="30394B"/>
                </a:solidFill>
              </a:rPr>
              <a:t>pola</a:t>
            </a:r>
            <a:r>
              <a:rPr lang="en-ID" sz="1867" dirty="0">
                <a:solidFill>
                  <a:srgbClr val="30394B"/>
                </a:solidFill>
              </a:rPr>
              <a:t> </a:t>
            </a:r>
            <a:r>
              <a:rPr lang="en-ID" sz="1867" dirty="0" err="1">
                <a:solidFill>
                  <a:srgbClr val="30394B"/>
                </a:solidFill>
              </a:rPr>
              <a:t>bejalarnya</a:t>
            </a:r>
            <a:r>
              <a:rPr lang="en-ID" sz="1867" dirty="0">
                <a:solidFill>
                  <a:srgbClr val="30394B"/>
                </a:solidFill>
              </a:rPr>
              <a:t> agar </a:t>
            </a:r>
            <a:r>
              <a:rPr lang="en-ID" sz="1867" dirty="0" err="1">
                <a:solidFill>
                  <a:srgbClr val="30394B"/>
                </a:solidFill>
              </a:rPr>
              <a:t>mahasiswa</a:t>
            </a:r>
            <a:r>
              <a:rPr lang="en-ID" sz="1867" dirty="0">
                <a:solidFill>
                  <a:srgbClr val="30394B"/>
                </a:solidFill>
              </a:rPr>
              <a:t> </a:t>
            </a:r>
            <a:r>
              <a:rPr lang="en-ID" sz="1867" dirty="0" err="1">
                <a:solidFill>
                  <a:srgbClr val="30394B"/>
                </a:solidFill>
              </a:rPr>
              <a:t>lebih</a:t>
            </a:r>
            <a:r>
              <a:rPr lang="en-ID" sz="1867" dirty="0">
                <a:solidFill>
                  <a:srgbClr val="30394B"/>
                </a:solidFill>
              </a:rPr>
              <a:t> </a:t>
            </a:r>
            <a:r>
              <a:rPr lang="en-ID" sz="1867" dirty="0" err="1">
                <a:solidFill>
                  <a:srgbClr val="30394B"/>
                </a:solidFill>
              </a:rPr>
              <a:t>lincah</a:t>
            </a:r>
            <a:r>
              <a:rPr lang="en-ID" sz="1867" dirty="0">
                <a:solidFill>
                  <a:srgbClr val="30394B"/>
                </a:solidFill>
              </a:rPr>
              <a:t> (</a:t>
            </a:r>
            <a:r>
              <a:rPr lang="en-ID" sz="1867" i="1" dirty="0">
                <a:solidFill>
                  <a:srgbClr val="30394B"/>
                </a:solidFill>
              </a:rPr>
              <a:t>agile</a:t>
            </a:r>
            <a:r>
              <a:rPr lang="en-ID" sz="1867" dirty="0">
                <a:solidFill>
                  <a:srgbClr val="30394B"/>
                </a:solidFill>
              </a:rPr>
              <a:t>) </a:t>
            </a:r>
            <a:r>
              <a:rPr lang="en-ID" sz="1867" dirty="0" err="1">
                <a:solidFill>
                  <a:srgbClr val="30394B"/>
                </a:solidFill>
              </a:rPr>
              <a:t>dalam</a:t>
            </a:r>
            <a:r>
              <a:rPr lang="en-ID" sz="1867" dirty="0">
                <a:solidFill>
                  <a:srgbClr val="30394B"/>
                </a:solidFill>
              </a:rPr>
              <a:t> </a:t>
            </a:r>
            <a:r>
              <a:rPr lang="en-ID" sz="1867" dirty="0" err="1">
                <a:solidFill>
                  <a:srgbClr val="30394B"/>
                </a:solidFill>
              </a:rPr>
              <a:t>menghadapi</a:t>
            </a:r>
            <a:r>
              <a:rPr lang="en-ID" sz="1867" dirty="0">
                <a:solidFill>
                  <a:srgbClr val="30394B"/>
                </a:solidFill>
              </a:rPr>
              <a:t> </a:t>
            </a:r>
            <a:r>
              <a:rPr lang="en-ID" sz="1867" dirty="0" err="1">
                <a:solidFill>
                  <a:srgbClr val="30394B"/>
                </a:solidFill>
              </a:rPr>
              <a:t>kondisi</a:t>
            </a:r>
            <a:r>
              <a:rPr lang="en-ID" sz="1867" dirty="0">
                <a:solidFill>
                  <a:srgbClr val="30394B"/>
                </a:solidFill>
              </a:rPr>
              <a:t> </a:t>
            </a:r>
            <a:r>
              <a:rPr lang="en-ID" sz="1867" dirty="0" err="1">
                <a:solidFill>
                  <a:srgbClr val="30394B"/>
                </a:solidFill>
              </a:rPr>
              <a:t>sekitarnya</a:t>
            </a:r>
            <a:r>
              <a:rPr lang="en-ID" sz="1867" dirty="0">
                <a:solidFill>
                  <a:srgbClr val="30394B"/>
                </a:solidFill>
              </a:rPr>
              <a:t> yang </a:t>
            </a:r>
            <a:r>
              <a:rPr lang="en-ID" sz="1867" dirty="0" err="1">
                <a:solidFill>
                  <a:srgbClr val="30394B"/>
                </a:solidFill>
              </a:rPr>
              <a:t>selalu</a:t>
            </a:r>
            <a:r>
              <a:rPr lang="en-ID" sz="1867" dirty="0">
                <a:solidFill>
                  <a:srgbClr val="30394B"/>
                </a:solidFill>
              </a:rPr>
              <a:t> </a:t>
            </a:r>
            <a:r>
              <a:rPr lang="en-ID" sz="1867" dirty="0" err="1">
                <a:solidFill>
                  <a:srgbClr val="30394B"/>
                </a:solidFill>
              </a:rPr>
              <a:t>berubah</a:t>
            </a:r>
            <a:r>
              <a:rPr lang="en-ID" sz="1867" dirty="0">
                <a:solidFill>
                  <a:srgbClr val="30394B"/>
                </a:solidFill>
              </a:rPr>
              <a:t> </a:t>
            </a:r>
            <a:r>
              <a:rPr lang="en-ID" sz="1867" dirty="0" err="1">
                <a:solidFill>
                  <a:srgbClr val="30394B"/>
                </a:solidFill>
              </a:rPr>
              <a:t>penuh</a:t>
            </a:r>
            <a:r>
              <a:rPr lang="en-ID" sz="1867" dirty="0">
                <a:solidFill>
                  <a:srgbClr val="30394B"/>
                </a:solidFill>
              </a:rPr>
              <a:t> </a:t>
            </a:r>
            <a:r>
              <a:rPr lang="en-ID" sz="1867" dirty="0" err="1">
                <a:solidFill>
                  <a:srgbClr val="30394B"/>
                </a:solidFill>
              </a:rPr>
              <a:t>ketidakpastian</a:t>
            </a:r>
            <a:r>
              <a:rPr lang="en-ID" sz="1867" dirty="0">
                <a:solidFill>
                  <a:srgbClr val="30394B"/>
                </a:solidFill>
              </a:rPr>
              <a:t> dan </a:t>
            </a:r>
            <a:r>
              <a:rPr lang="en-ID" sz="1867" dirty="0" err="1">
                <a:solidFill>
                  <a:srgbClr val="30394B"/>
                </a:solidFill>
              </a:rPr>
              <a:t>permasalahan</a:t>
            </a:r>
            <a:r>
              <a:rPr lang="en-ID" sz="1867" dirty="0">
                <a:solidFill>
                  <a:srgbClr val="30394B"/>
                </a:solidFill>
              </a:rPr>
              <a:t> yang </a:t>
            </a:r>
            <a:r>
              <a:rPr lang="en-ID" sz="1867" dirty="0" err="1">
                <a:solidFill>
                  <a:srgbClr val="30394B"/>
                </a:solidFill>
              </a:rPr>
              <a:t>muncul</a:t>
            </a:r>
            <a:r>
              <a:rPr lang="en-ID" sz="1867" dirty="0">
                <a:solidFill>
                  <a:srgbClr val="30394B"/>
                </a:solidFill>
              </a:rPr>
              <a:t> </a:t>
            </a:r>
            <a:r>
              <a:rPr lang="en-ID" sz="1867" dirty="0" err="1">
                <a:solidFill>
                  <a:srgbClr val="30394B"/>
                </a:solidFill>
              </a:rPr>
              <a:t>dihadapannya</a:t>
            </a:r>
            <a:r>
              <a:rPr lang="en-ID" sz="1867" dirty="0">
                <a:solidFill>
                  <a:srgbClr val="30394B"/>
                </a:solidFill>
              </a:rPr>
              <a:t> </a:t>
            </a:r>
            <a:r>
              <a:rPr lang="en-ID" sz="1867" dirty="0" err="1">
                <a:solidFill>
                  <a:srgbClr val="30394B"/>
                </a:solidFill>
              </a:rPr>
              <a:t>menjadi</a:t>
            </a:r>
            <a:r>
              <a:rPr lang="en-ID" sz="1867" dirty="0">
                <a:solidFill>
                  <a:srgbClr val="30394B"/>
                </a:solidFill>
              </a:rPr>
              <a:t> </a:t>
            </a:r>
            <a:r>
              <a:rPr lang="en-ID" sz="1867" dirty="0" err="1">
                <a:solidFill>
                  <a:srgbClr val="30394B"/>
                </a:solidFill>
              </a:rPr>
              <a:t>semakin</a:t>
            </a:r>
            <a:r>
              <a:rPr lang="en-ID" sz="1867" dirty="0">
                <a:solidFill>
                  <a:srgbClr val="30394B"/>
                </a:solidFill>
              </a:rPr>
              <a:t> </a:t>
            </a:r>
            <a:r>
              <a:rPr lang="en-ID" sz="1867" dirty="0" err="1">
                <a:solidFill>
                  <a:srgbClr val="30394B"/>
                </a:solidFill>
              </a:rPr>
              <a:t>kompleks</a:t>
            </a:r>
            <a:r>
              <a:rPr lang="en-ID" sz="1867" dirty="0">
                <a:solidFill>
                  <a:srgbClr val="30394B"/>
                </a:solidFill>
              </a:rPr>
              <a:t>. </a:t>
            </a:r>
            <a:endParaRPr sz="1867" dirty="0">
              <a:solidFill>
                <a:srgbClr val="30394B"/>
              </a:solidFill>
            </a:endParaRPr>
          </a:p>
          <a:p>
            <a:pPr marL="0" indent="0">
              <a:buNone/>
            </a:pPr>
            <a:endParaRPr sz="1867" dirty="0">
              <a:solidFill>
                <a:srgbClr val="783F04"/>
              </a:solidFill>
              <a:latin typeface="Source Sans Pro Light"/>
              <a:ea typeface="Source Sans Pro Light"/>
              <a:cs typeface="Source Sans Pro Light"/>
              <a:sym typeface="Source Sans Pro Light"/>
            </a:endParaRPr>
          </a:p>
          <a:p>
            <a:pPr marL="0" indent="0">
              <a:spcBef>
                <a:spcPts val="2133"/>
              </a:spcBef>
              <a:spcAft>
                <a:spcPts val="2133"/>
              </a:spcAft>
              <a:buNone/>
            </a:pPr>
            <a:endParaRPr dirty="0"/>
          </a:p>
        </p:txBody>
      </p:sp>
      <p:pic>
        <p:nvPicPr>
          <p:cNvPr id="2" name="Picture 1"/>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0"/>
          <p:cNvSpPr txBox="1">
            <a:spLocks noGrp="1"/>
          </p:cNvSpPr>
          <p:nvPr>
            <p:ph type="title"/>
          </p:nvPr>
        </p:nvSpPr>
        <p:spPr>
          <a:xfrm>
            <a:off x="1863072" y="192609"/>
            <a:ext cx="9427881" cy="725200"/>
          </a:xfrm>
          <a:prstGeom prst="rect">
            <a:avLst/>
          </a:prstGeom>
          <a:ln w="19050">
            <a:solidFill>
              <a:srgbClr val="FFD966"/>
            </a:solidFill>
            <a:prstDash val="dash"/>
          </a:ln>
        </p:spPr>
        <p:txBody>
          <a:bodyPr spcFirstLastPara="1" wrap="square" lIns="121900" tIns="121900" rIns="121900" bIns="121900" anchor="t" anchorCtr="0">
            <a:noAutofit/>
          </a:bodyPr>
          <a:lstStyle/>
          <a:p>
            <a:r>
              <a:rPr lang="id-ID" sz="3200" dirty="0"/>
              <a:t>Sistematika penulisan laporan peserta magang</a:t>
            </a:r>
          </a:p>
        </p:txBody>
      </p:sp>
      <p:sp>
        <p:nvSpPr>
          <p:cNvPr id="10" name="Content Placeholder 2">
            <a:extLst>
              <a:ext uri="{FF2B5EF4-FFF2-40B4-BE49-F238E27FC236}">
                <a16:creationId xmlns:a16="http://schemas.microsoft.com/office/drawing/2014/main" id="{96AF1378-9BCE-4F23-8026-E5D0DFD8AC18}"/>
              </a:ext>
            </a:extLst>
          </p:cNvPr>
          <p:cNvSpPr txBox="1">
            <a:spLocks/>
          </p:cNvSpPr>
          <p:nvPr/>
        </p:nvSpPr>
        <p:spPr>
          <a:xfrm>
            <a:off x="1234422" y="796772"/>
            <a:ext cx="5964866" cy="5868619"/>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marR="0" lvl="0" indent="0" algn="l" defTabSz="914400" rtl="0" eaLnBrk="1" fontAlgn="auto" latinLnBrk="0" hangingPunct="1">
              <a:lnSpc>
                <a:spcPct val="150000"/>
              </a:lnSpc>
              <a:spcBef>
                <a:spcPts val="1400"/>
              </a:spcBef>
              <a:spcAft>
                <a:spcPts val="0"/>
              </a:spcAft>
              <a:buClr>
                <a:srgbClr val="A6B727"/>
              </a:buClr>
              <a:buSzPct val="80000"/>
              <a:buFont typeface="Corbel" pitchFamily="34" charset="0"/>
              <a:buNone/>
              <a:tabLst/>
              <a:defRPr/>
            </a:pPr>
            <a:r>
              <a:rPr kumimoji="0" lang="fi-FI" sz="1200" b="1"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ID" sz="12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COVER</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HALAMAN PENGESAHAN LAPORAN AKHIR PROGRAM MAGANG DOSEN</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KATA PENGANTAR</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DAFTAR ISI</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DAFTAR TABEL</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DAFTAR GAMBAR</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DAFTAR LAMPIRAN</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18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BAB I PENDAHULUAN</a:t>
            </a:r>
            <a:endParaRPr kumimoji="0" lang="en-ID" sz="18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Latar Belakang</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Tujuan Program Magang</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Manfaat program Magang</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1400"/>
              </a:spcBef>
              <a:spcAft>
                <a:spcPts val="0"/>
              </a:spcAft>
              <a:buClr>
                <a:srgbClr val="A6B727"/>
              </a:buClr>
              <a:buSzPct val="80000"/>
              <a:buFont typeface="Corbel" pitchFamily="34" charset="0"/>
              <a:buNone/>
              <a:tabLst/>
              <a:defRPr/>
            </a:pPr>
            <a:r>
              <a:rPr kumimoji="0" lang="fi-FI" sz="20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BAB II ANALISIS PERGURUAN TINGGI</a:t>
            </a:r>
            <a:endParaRPr kumimoji="0" lang="en-ID" sz="20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Sejarah Singkat Perguruan Tinggi Pembina</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Visi, Misi dan Tujuan Perguruan Tinggi Pembina</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Struktur Organisasi Perguruan Tinggi Pembina</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Sejarah Singkat Departemen Pembina</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Visi, Misi dan Tujuan Departemen Pembina</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Struktur Organisasi Departemen Pembina</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Sejarah Singkat Departemen Asal</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Visi, Misi dan Tujuan Departemen Asal</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gn="l" defTabSz="914400" rtl="0" eaLnBrk="1" fontAlgn="auto" latinLnBrk="0" hangingPunct="1">
              <a:lnSpc>
                <a:spcPct val="115000"/>
              </a:lnSpc>
              <a:spcBef>
                <a:spcPts val="200"/>
              </a:spcBef>
              <a:spcAft>
                <a:spcPts val="0"/>
              </a:spcAft>
              <a:buClr>
                <a:srgbClr val="A6B727"/>
              </a:buClr>
              <a:buSzPct val="80000"/>
              <a:buFont typeface="+mj-lt"/>
              <a:buAutoNum type="arabicPeriod"/>
              <a:tabLst/>
              <a:defRPr/>
            </a:pPr>
            <a:r>
              <a:rPr kumimoji="0" lang="fi-FI" sz="1500" b="0" i="0" u="none" strike="noStrike" kern="1200" cap="none" spc="0" normalizeH="0" baseline="0" noProof="0" dirty="0">
                <a:ln>
                  <a:noFill/>
                </a:ln>
                <a:solidFill>
                  <a:schemeClr val="accent4">
                    <a:lumMod val="25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Struktur Organisasi Departemen Asal</a:t>
            </a:r>
            <a:endParaRPr kumimoji="0" lang="en-ID" sz="1500" b="1" i="0" u="none" strike="noStrike" kern="1200" cap="none" spc="0" normalizeH="0" baseline="0" noProof="0" dirty="0">
              <a:ln>
                <a:noFill/>
              </a:ln>
              <a:solidFill>
                <a:schemeClr val="accent4">
                  <a:lumMod val="25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182880" algn="l" defTabSz="914400" rtl="0" eaLnBrk="1" fontAlgn="auto" latinLnBrk="0" hangingPunct="1">
              <a:lnSpc>
                <a:spcPct val="90000"/>
              </a:lnSpc>
              <a:spcBef>
                <a:spcPts val="1400"/>
              </a:spcBef>
              <a:spcAft>
                <a:spcPts val="0"/>
              </a:spcAft>
              <a:buClr>
                <a:srgbClr val="A6B727"/>
              </a:buClr>
              <a:buSzPct val="80000"/>
              <a:buFont typeface="Corbel" pitchFamily="34" charset="0"/>
              <a:buChar char="•"/>
              <a:tabLst/>
              <a:defRPr/>
            </a:pPr>
            <a:endParaRPr kumimoji="0" lang="en-ID" sz="2200" b="0" i="0" u="none" strike="noStrike" kern="1200" cap="none" spc="0" normalizeH="0" baseline="0" noProof="0" dirty="0">
              <a:ln>
                <a:noFill/>
              </a:ln>
              <a:solidFill>
                <a:schemeClr val="accent4">
                  <a:lumMod val="25000"/>
                </a:schemeClr>
              </a:solidFill>
              <a:effectLst/>
              <a:uLnTx/>
              <a:uFillTx/>
              <a:latin typeface="Corbel" panose="020B0503020204020204"/>
              <a:ea typeface="+mn-ea"/>
              <a:cs typeface="+mn-cs"/>
            </a:endParaRPr>
          </a:p>
        </p:txBody>
      </p:sp>
      <p:sp>
        <p:nvSpPr>
          <p:cNvPr id="11" name="TextBox 10">
            <a:extLst>
              <a:ext uri="{FF2B5EF4-FFF2-40B4-BE49-F238E27FC236}">
                <a16:creationId xmlns:a16="http://schemas.microsoft.com/office/drawing/2014/main" id="{FB1C1750-874A-4384-8AD5-C3B122FA93F3}"/>
              </a:ext>
            </a:extLst>
          </p:cNvPr>
          <p:cNvSpPr txBox="1"/>
          <p:nvPr/>
        </p:nvSpPr>
        <p:spPr>
          <a:xfrm>
            <a:off x="7566836" y="3175638"/>
            <a:ext cx="3859618" cy="3383427"/>
          </a:xfrm>
          <a:prstGeom prst="rect">
            <a:avLst/>
          </a:prstGeom>
          <a:noFill/>
        </p:spPr>
        <p:txBody>
          <a:bodyPr wrap="square">
            <a:spAutoFit/>
          </a:bodyPr>
          <a:lstStyle/>
          <a:p>
            <a:pPr>
              <a:lnSpc>
                <a:spcPct val="115000"/>
              </a:lnSpc>
              <a:spcBef>
                <a:spcPts val="1000"/>
              </a:spcBef>
              <a:defRPr/>
            </a:pPr>
            <a:r>
              <a:rPr lang="fi-FI" sz="14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BAB III MEKANISME PELAKSANAAN</a:t>
            </a:r>
            <a:endParaRPr lang="en-ID" sz="14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Bef>
                <a:spcPts val="500"/>
              </a:spcBef>
              <a:buFont typeface="+mj-lt"/>
              <a:buAutoNum type="arabicPeriod"/>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Tempat dan Waktu Pelaksanaan</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Bef>
                <a:spcPts val="500"/>
              </a:spcBef>
              <a:buFont typeface="+mj-lt"/>
              <a:buAutoNum type="arabicPeriod"/>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Peserta Magang Dosen</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Bef>
                <a:spcPts val="500"/>
              </a:spcBef>
              <a:buFont typeface="+mj-lt"/>
              <a:buAutoNum type="arabicPeriod"/>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Kegiatan Magang Dosen</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1000"/>
              </a:spcBef>
              <a:defRPr/>
            </a:pPr>
            <a:r>
              <a:rPr lang="fi-FI" sz="14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BAB IV HASIL KEGIATAN</a:t>
            </a:r>
            <a:endParaRPr lang="en-ID" sz="14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Bef>
                <a:spcPts val="500"/>
              </a:spcBef>
              <a:buFont typeface="+mj-lt"/>
              <a:buAutoNum type="arabicPeriod"/>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Hasil</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Bef>
                <a:spcPts val="500"/>
              </a:spcBef>
              <a:buFont typeface="+mj-lt"/>
              <a:buAutoNum type="arabicPeriod"/>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Uraian Kegiatan Magang</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Bef>
                <a:spcPts val="500"/>
              </a:spcBef>
              <a:buFont typeface="+mj-lt"/>
              <a:buAutoNum type="arabicPeriod"/>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Rencana Aksi setelah Kegiatan</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1000"/>
              </a:spcBef>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Daftar Pustaka</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1000"/>
              </a:spcBef>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Lampiran</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1000"/>
              </a:spcBef>
              <a:defRPr/>
            </a:pPr>
            <a:r>
              <a:rPr lang="fi-FI" sz="1200" dirty="0">
                <a:solidFill>
                  <a:schemeClr val="accent4">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Riwayat Hidup</a:t>
            </a:r>
            <a:endParaRPr lang="en-ID" sz="1200" b="1" dirty="0">
              <a:solidFill>
                <a:schemeClr val="accent4">
                  <a:lumMod val="25000"/>
                </a:schemeClr>
              </a:solidFill>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152400" y="80185"/>
            <a:ext cx="666102" cy="675375"/>
          </a:xfrm>
          <a:prstGeom prst="rect">
            <a:avLst/>
          </a:prstGeom>
        </p:spPr>
      </p:pic>
    </p:spTree>
    <p:extLst>
      <p:ext uri="{BB962C8B-B14F-4D97-AF65-F5344CB8AC3E}">
        <p14:creationId xmlns:p14="http://schemas.microsoft.com/office/powerpoint/2010/main" val="1581884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3" name="Google Shape;182;p30">
            <a:extLst>
              <a:ext uri="{FF2B5EF4-FFF2-40B4-BE49-F238E27FC236}">
                <a16:creationId xmlns:a16="http://schemas.microsoft.com/office/drawing/2014/main" id="{FB332684-C94C-4E52-9F59-F5FA06FC7AEB}"/>
              </a:ext>
            </a:extLst>
          </p:cNvPr>
          <p:cNvSpPr txBox="1">
            <a:spLocks noGrp="1"/>
          </p:cNvSpPr>
          <p:nvPr>
            <p:ph type="title"/>
          </p:nvPr>
        </p:nvSpPr>
        <p:spPr>
          <a:xfrm>
            <a:off x="2186922" y="78309"/>
            <a:ext cx="9700278" cy="1283766"/>
          </a:xfrm>
          <a:prstGeom prst="rect">
            <a:avLst/>
          </a:prstGeom>
          <a:ln w="19050">
            <a:noFill/>
            <a:prstDash val="dash"/>
          </a:ln>
        </p:spPr>
        <p:txBody>
          <a:bodyPr spcFirstLastPara="1" wrap="square" lIns="121900" tIns="121900" rIns="121900" bIns="121900" anchor="t" anchorCtr="0">
            <a:noAutofit/>
          </a:bodyPr>
          <a:lstStyle/>
          <a:p>
            <a:pPr algn="r"/>
            <a:r>
              <a:rPr lang="fi-FI" sz="3200" dirty="0"/>
              <a:t>Sistematika penulisan laporan pengelolaan oleh Perguruan Tinggi Pembina</a:t>
            </a:r>
            <a:br>
              <a:rPr lang="fi-FI" sz="3200" dirty="0"/>
            </a:br>
            <a:endParaRPr lang="id-ID" sz="3200" dirty="0"/>
          </a:p>
        </p:txBody>
      </p:sp>
      <p:sp>
        <p:nvSpPr>
          <p:cNvPr id="5" name="Content Placeholder 2">
            <a:extLst>
              <a:ext uri="{FF2B5EF4-FFF2-40B4-BE49-F238E27FC236}">
                <a16:creationId xmlns:a16="http://schemas.microsoft.com/office/drawing/2014/main" id="{073C9780-3112-41A6-B4AD-FF40B4C0FADD}"/>
              </a:ext>
            </a:extLst>
          </p:cNvPr>
          <p:cNvSpPr txBox="1">
            <a:spLocks/>
          </p:cNvSpPr>
          <p:nvPr/>
        </p:nvSpPr>
        <p:spPr>
          <a:xfrm>
            <a:off x="733425" y="1490331"/>
            <a:ext cx="10515600" cy="5043820"/>
          </a:xfrm>
          <a:prstGeom prst="rect">
            <a:avLst/>
          </a:prstGeom>
        </p:spPr>
        <p:txBody>
          <a:bodyPr>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ct val="120000"/>
              </a:lnSpc>
              <a:spcBef>
                <a:spcPts val="600"/>
              </a:spcBef>
              <a:spcAft>
                <a:spcPts val="600"/>
              </a:spcAft>
            </a:pPr>
            <a:endParaRPr lang="id-ID" sz="1800" kern="0" dirty="0">
              <a:solidFill>
                <a:srgbClr val="002060"/>
              </a:solidFill>
              <a:latin typeface="Bookman Old Style" panose="02050604050505020204" pitchFamily="18" charset="0"/>
              <a:ea typeface="Times New Roman" panose="02020603050405020304" pitchFamily="18" charset="0"/>
            </a:endParaRPr>
          </a:p>
          <a:p>
            <a:pPr marL="342900" indent="-342900">
              <a:lnSpc>
                <a:spcPct val="120000"/>
              </a:lnSpc>
              <a:spcBef>
                <a:spcPts val="600"/>
              </a:spcBef>
              <a:spcAft>
                <a:spcPts val="600"/>
              </a:spcAft>
              <a:buFont typeface="+mj-lt"/>
              <a:buAutoNum type="alphaUcPeriod"/>
            </a:pPr>
            <a:r>
              <a:rPr lang="en-US" sz="1800" kern="0" dirty="0">
                <a:solidFill>
                  <a:srgbClr val="002060"/>
                </a:solidFill>
                <a:latin typeface="Bookman Old Style" panose="02050604050505020204" pitchFamily="18" charset="0"/>
                <a:ea typeface="Times New Roman" panose="02020603050405020304" pitchFamily="18" charset="0"/>
              </a:rPr>
              <a:t>PENDAHULUAN</a:t>
            </a:r>
            <a:endParaRPr lang="en-ID" sz="1800" kern="0" dirty="0">
              <a:solidFill>
                <a:srgbClr val="002060"/>
              </a:solidFill>
              <a:latin typeface="Times New Roman" panose="02020603050405020304" pitchFamily="18" charset="0"/>
              <a:ea typeface="Times New Roman" panose="02020603050405020304" pitchFamily="18" charset="0"/>
            </a:endParaRPr>
          </a:p>
          <a:p>
            <a:pPr marL="1257300" lvl="2" indent="-342900">
              <a:lnSpc>
                <a:spcPct val="120000"/>
              </a:lnSpc>
              <a:buFont typeface="+mj-lt"/>
              <a:buAutoNum type="arabicPeriod"/>
              <a:tabLst>
                <a:tab pos="630555" algn="l"/>
              </a:tabLst>
            </a:pPr>
            <a:r>
              <a:rPr lang="en-US" sz="1600" kern="0" dirty="0" err="1">
                <a:solidFill>
                  <a:srgbClr val="002060"/>
                </a:solidFill>
                <a:latin typeface="Bookman Old Style" panose="02050604050505020204" pitchFamily="18" charset="0"/>
                <a:ea typeface="Times New Roman" panose="02020603050405020304" pitchFamily="18" charset="0"/>
              </a:rPr>
              <a:t>Latar</a:t>
            </a:r>
            <a:r>
              <a:rPr lang="en-US" sz="1600" kern="0" dirty="0">
                <a:solidFill>
                  <a:srgbClr val="002060"/>
                </a:solidFill>
                <a:latin typeface="Bookman Old Style" panose="02050604050505020204" pitchFamily="18" charset="0"/>
                <a:ea typeface="Times New Roman" panose="02020603050405020304" pitchFamily="18" charset="0"/>
              </a:rPr>
              <a:t> </a:t>
            </a:r>
            <a:r>
              <a:rPr lang="en-US" sz="1600" kern="0" dirty="0" err="1">
                <a:solidFill>
                  <a:srgbClr val="002060"/>
                </a:solidFill>
                <a:latin typeface="Bookman Old Style" panose="02050604050505020204" pitchFamily="18" charset="0"/>
                <a:ea typeface="Times New Roman" panose="02020603050405020304" pitchFamily="18" charset="0"/>
              </a:rPr>
              <a:t>belakang</a:t>
            </a:r>
            <a:r>
              <a:rPr lang="en-US" sz="1600" kern="0" dirty="0">
                <a:solidFill>
                  <a:srgbClr val="002060"/>
                </a:solidFill>
                <a:latin typeface="Bookman Old Style" panose="02050604050505020204" pitchFamily="18" charset="0"/>
                <a:ea typeface="Times New Roman" panose="02020603050405020304" pitchFamily="18" charset="0"/>
              </a:rPr>
              <a:t>  </a:t>
            </a:r>
            <a:endParaRPr lang="id-ID" sz="1600" kern="0" dirty="0">
              <a:solidFill>
                <a:srgbClr val="002060"/>
              </a:solidFill>
              <a:latin typeface="Times New Roman" panose="02020603050405020304" pitchFamily="18" charset="0"/>
              <a:ea typeface="Times New Roman" panose="02020603050405020304" pitchFamily="18" charset="0"/>
            </a:endParaRPr>
          </a:p>
          <a:p>
            <a:pPr marL="1257300" lvl="2" indent="-342900">
              <a:lnSpc>
                <a:spcPct val="120000"/>
              </a:lnSpc>
              <a:buFont typeface="+mj-lt"/>
              <a:buAutoNum type="arabicPeriod"/>
              <a:tabLst>
                <a:tab pos="630555" algn="l"/>
              </a:tabLst>
            </a:pPr>
            <a:r>
              <a:rPr lang="en-US" sz="1600" kern="0" dirty="0" err="1">
                <a:solidFill>
                  <a:srgbClr val="002060"/>
                </a:solidFill>
                <a:latin typeface="Bookman Old Style" panose="02050604050505020204" pitchFamily="18" charset="0"/>
                <a:ea typeface="Times New Roman" panose="02020603050405020304" pitchFamily="18" charset="0"/>
              </a:rPr>
              <a:t>Tujuan</a:t>
            </a:r>
            <a:endParaRPr lang="id-ID" sz="1600" kern="0" dirty="0">
              <a:solidFill>
                <a:srgbClr val="002060"/>
              </a:solidFill>
              <a:latin typeface="Times New Roman" panose="02020603050405020304" pitchFamily="18" charset="0"/>
              <a:ea typeface="Times New Roman" panose="02020603050405020304" pitchFamily="18" charset="0"/>
            </a:endParaRPr>
          </a:p>
          <a:p>
            <a:pPr marL="1257300" lvl="2" indent="-342900">
              <a:lnSpc>
                <a:spcPct val="120000"/>
              </a:lnSpc>
              <a:buFont typeface="+mj-lt"/>
              <a:buAutoNum type="arabicPeriod"/>
              <a:tabLst>
                <a:tab pos="630555" algn="l"/>
              </a:tabLst>
            </a:pPr>
            <a:r>
              <a:rPr lang="en-US" sz="1600" kern="0" dirty="0" err="1">
                <a:solidFill>
                  <a:srgbClr val="002060"/>
                </a:solidFill>
                <a:latin typeface="Bookman Old Style" panose="02050604050505020204" pitchFamily="18" charset="0"/>
                <a:ea typeface="Times New Roman" panose="02020603050405020304" pitchFamily="18" charset="0"/>
              </a:rPr>
              <a:t>Manfaat</a:t>
            </a:r>
            <a:endParaRPr lang="id-ID" sz="1800" kern="0" dirty="0">
              <a:solidFill>
                <a:srgbClr val="002060"/>
              </a:solidFill>
              <a:latin typeface="Bookman Old Style" panose="02050604050505020204" pitchFamily="18" charset="0"/>
              <a:ea typeface="Times New Roman" panose="02020603050405020304" pitchFamily="18" charset="0"/>
            </a:endParaRPr>
          </a:p>
          <a:p>
            <a:pPr marL="342900" indent="-342900">
              <a:lnSpc>
                <a:spcPct val="120000"/>
              </a:lnSpc>
              <a:spcBef>
                <a:spcPts val="600"/>
              </a:spcBef>
              <a:spcAft>
                <a:spcPts val="600"/>
              </a:spcAft>
              <a:buFont typeface="+mj-lt"/>
              <a:buAutoNum type="alphaUcPeriod"/>
            </a:pPr>
            <a:r>
              <a:rPr lang="en-US" sz="1800" kern="0" dirty="0">
                <a:solidFill>
                  <a:srgbClr val="002060"/>
                </a:solidFill>
                <a:latin typeface="Bookman Old Style" panose="02050604050505020204" pitchFamily="18" charset="0"/>
                <a:ea typeface="Times New Roman" panose="02020603050405020304" pitchFamily="18" charset="0"/>
              </a:rPr>
              <a:t>PELAKSANAAN KEGIATAN </a:t>
            </a:r>
            <a:endParaRPr lang="en-ID" sz="1800" kern="0" dirty="0">
              <a:solidFill>
                <a:srgbClr val="002060"/>
              </a:solidFill>
              <a:latin typeface="Times New Roman" panose="02020603050405020304" pitchFamily="18" charset="0"/>
              <a:ea typeface="Times New Roman" panose="02020603050405020304" pitchFamily="18" charset="0"/>
            </a:endParaRPr>
          </a:p>
          <a:p>
            <a:pPr marL="457200">
              <a:lnSpc>
                <a:spcPct val="120000"/>
              </a:lnSpc>
              <a:spcBef>
                <a:spcPts val="600"/>
              </a:spcBef>
              <a:spcAft>
                <a:spcPts val="600"/>
              </a:spcAft>
            </a:pPr>
            <a:r>
              <a:rPr lang="en-US" sz="1800" kern="0" dirty="0">
                <a:solidFill>
                  <a:srgbClr val="002060"/>
                </a:solidFill>
                <a:latin typeface="Bookman Old Style" panose="02050604050505020204" pitchFamily="18" charset="0"/>
                <a:ea typeface="Times New Roman" panose="02020603050405020304" pitchFamily="18" charset="0"/>
              </a:rPr>
              <a:t>(</a:t>
            </a:r>
            <a:r>
              <a:rPr lang="en-US" sz="1800" kern="0" dirty="0" err="1">
                <a:solidFill>
                  <a:srgbClr val="002060"/>
                </a:solidFill>
                <a:latin typeface="Bookman Old Style" panose="02050604050505020204" pitchFamily="18" charset="0"/>
                <a:ea typeface="Times New Roman" panose="02020603050405020304" pitchFamily="18" charset="0"/>
              </a:rPr>
              <a:t>menguraikan</a:t>
            </a:r>
            <a:r>
              <a:rPr lang="en-US" sz="1800" kern="0" dirty="0">
                <a:solidFill>
                  <a:srgbClr val="002060"/>
                </a:solidFill>
                <a:latin typeface="Bookman Old Style" panose="02050604050505020204" pitchFamily="18" charset="0"/>
                <a:ea typeface="Times New Roman" panose="02020603050405020304" pitchFamily="18" charset="0"/>
              </a:rPr>
              <a:t> proses </a:t>
            </a:r>
            <a:r>
              <a:rPr lang="en-US" sz="1800" kern="0" dirty="0" err="1">
                <a:solidFill>
                  <a:srgbClr val="002060"/>
                </a:solidFill>
                <a:latin typeface="Bookman Old Style" panose="02050604050505020204" pitchFamily="18" charset="0"/>
                <a:ea typeface="Times New Roman" panose="02020603050405020304" pitchFamily="18" charset="0"/>
              </a:rPr>
              <a:t>pelaksanaan</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kegiatan</a:t>
            </a:r>
            <a:r>
              <a:rPr lang="en-US" sz="1800" kern="0" dirty="0">
                <a:solidFill>
                  <a:srgbClr val="002060"/>
                </a:solidFill>
                <a:latin typeface="Bookman Old Style" panose="02050604050505020204" pitchFamily="18" charset="0"/>
                <a:ea typeface="Times New Roman" panose="02020603050405020304" pitchFamily="18" charset="0"/>
              </a:rPr>
              <a:t> dan </a:t>
            </a:r>
            <a:r>
              <a:rPr lang="en-US" sz="1800" kern="0" dirty="0" err="1">
                <a:solidFill>
                  <a:srgbClr val="002060"/>
                </a:solidFill>
                <a:latin typeface="Bookman Old Style" panose="02050604050505020204" pitchFamily="18" charset="0"/>
                <a:ea typeface="Times New Roman" panose="02020603050405020304" pitchFamily="18" charset="0"/>
              </a:rPr>
              <a:t>keluaran</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disertai</a:t>
            </a:r>
            <a:r>
              <a:rPr lang="en-US" sz="1800" kern="0" dirty="0">
                <a:solidFill>
                  <a:srgbClr val="002060"/>
                </a:solidFill>
                <a:latin typeface="Bookman Old Style" panose="02050604050505020204" pitchFamily="18" charset="0"/>
                <a:ea typeface="Times New Roman" panose="02020603050405020304" pitchFamily="18" charset="0"/>
              </a:rPr>
              <a:t> data-data </a:t>
            </a:r>
            <a:r>
              <a:rPr lang="en-US" sz="1800" kern="0" dirty="0" err="1">
                <a:solidFill>
                  <a:srgbClr val="002060"/>
                </a:solidFill>
                <a:latin typeface="Bookman Old Style" panose="02050604050505020204" pitchFamily="18" charset="0"/>
                <a:ea typeface="Times New Roman" panose="02020603050405020304" pitchFamily="18" charset="0"/>
              </a:rPr>
              <a:t>pendukung</a:t>
            </a:r>
            <a:r>
              <a:rPr lang="en-US" sz="1800" kern="0" dirty="0">
                <a:solidFill>
                  <a:srgbClr val="002060"/>
                </a:solidFill>
                <a:latin typeface="Bookman Old Style" panose="02050604050505020204" pitchFamily="18" charset="0"/>
                <a:ea typeface="Times New Roman" panose="02020603050405020304" pitchFamily="18" charset="0"/>
              </a:rPr>
              <a:t> yang </a:t>
            </a:r>
            <a:r>
              <a:rPr lang="en-US" sz="1800" kern="0" dirty="0" err="1">
                <a:solidFill>
                  <a:srgbClr val="002060"/>
                </a:solidFill>
                <a:latin typeface="Bookman Old Style" panose="02050604050505020204" pitchFamily="18" charset="0"/>
                <a:ea typeface="Times New Roman" panose="02020603050405020304" pitchFamily="18" charset="0"/>
              </a:rPr>
              <a:t>relevan</a:t>
            </a:r>
            <a:r>
              <a:rPr lang="en-US" sz="1800" kern="0" dirty="0">
                <a:solidFill>
                  <a:srgbClr val="002060"/>
                </a:solidFill>
                <a:latin typeface="Bookman Old Style" panose="02050604050505020204" pitchFamily="18" charset="0"/>
                <a:ea typeface="Times New Roman" panose="02020603050405020304" pitchFamily="18" charset="0"/>
              </a:rPr>
              <a:t>, dan </a:t>
            </a:r>
            <a:r>
              <a:rPr lang="en-US" sz="1800" kern="0" dirty="0" err="1">
                <a:solidFill>
                  <a:srgbClr val="002060"/>
                </a:solidFill>
                <a:latin typeface="Bookman Old Style" panose="02050604050505020204" pitchFamily="18" charset="0"/>
                <a:ea typeface="Times New Roman" panose="02020603050405020304" pitchFamily="18" charset="0"/>
              </a:rPr>
              <a:t>secara</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eksplisit</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diuraikan</a:t>
            </a:r>
            <a:r>
              <a:rPr lang="en-US" sz="1800" kern="0" dirty="0">
                <a:solidFill>
                  <a:srgbClr val="002060"/>
                </a:solidFill>
                <a:latin typeface="Bookman Old Style" panose="02050604050505020204" pitchFamily="18" charset="0"/>
                <a:ea typeface="Times New Roman" panose="02020603050405020304" pitchFamily="18" charset="0"/>
              </a:rPr>
              <a:t> volume yang </a:t>
            </a:r>
            <a:r>
              <a:rPr lang="en-US" sz="1800" kern="0" dirty="0" err="1">
                <a:solidFill>
                  <a:srgbClr val="002060"/>
                </a:solidFill>
                <a:latin typeface="Bookman Old Style" panose="02050604050505020204" pitchFamily="18" charset="0"/>
                <a:ea typeface="Times New Roman" panose="02020603050405020304" pitchFamily="18" charset="0"/>
              </a:rPr>
              <a:t>dicapai</a:t>
            </a:r>
            <a:r>
              <a:rPr lang="en-US" sz="1800" kern="0" dirty="0">
                <a:solidFill>
                  <a:srgbClr val="002060"/>
                </a:solidFill>
                <a:latin typeface="Bookman Old Style" panose="02050604050505020204" pitchFamily="18" charset="0"/>
                <a:ea typeface="Times New Roman" panose="02020603050405020304" pitchFamily="18" charset="0"/>
              </a:rPr>
              <a:t>)</a:t>
            </a:r>
            <a:endParaRPr lang="en-ID" sz="1800" kern="0" dirty="0">
              <a:solidFill>
                <a:srgbClr val="002060"/>
              </a:solidFill>
              <a:latin typeface="Times New Roman" panose="02020603050405020304" pitchFamily="18" charset="0"/>
              <a:ea typeface="Times New Roman" panose="02020603050405020304" pitchFamily="18" charset="0"/>
            </a:endParaRPr>
          </a:p>
          <a:p>
            <a:pPr marL="342900" indent="-342900">
              <a:lnSpc>
                <a:spcPct val="120000"/>
              </a:lnSpc>
              <a:spcBef>
                <a:spcPts val="600"/>
              </a:spcBef>
              <a:spcAft>
                <a:spcPts val="600"/>
              </a:spcAft>
              <a:buFont typeface="+mj-lt"/>
              <a:buAutoNum type="alphaUcPeriod" startAt="3"/>
            </a:pPr>
            <a:r>
              <a:rPr lang="en-US" sz="1800" kern="0" dirty="0">
                <a:solidFill>
                  <a:srgbClr val="002060"/>
                </a:solidFill>
                <a:latin typeface="Bookman Old Style" panose="02050604050505020204" pitchFamily="18" charset="0"/>
                <a:ea typeface="Times New Roman" panose="02020603050405020304" pitchFamily="18" charset="0"/>
              </a:rPr>
              <a:t>KENDALA/HAMBATAN DAN ALTERNATIF SOLUSI</a:t>
            </a:r>
            <a:endParaRPr lang="en-ID" sz="1800" kern="0" dirty="0">
              <a:solidFill>
                <a:srgbClr val="002060"/>
              </a:solidFill>
              <a:latin typeface="Times New Roman" panose="02020603050405020304" pitchFamily="18" charset="0"/>
              <a:ea typeface="Times New Roman" panose="02020603050405020304" pitchFamily="18" charset="0"/>
            </a:endParaRPr>
          </a:p>
          <a:p>
            <a:pPr marL="457200">
              <a:lnSpc>
                <a:spcPct val="120000"/>
              </a:lnSpc>
              <a:spcBef>
                <a:spcPts val="600"/>
              </a:spcBef>
              <a:spcAft>
                <a:spcPts val="600"/>
              </a:spcAft>
            </a:pPr>
            <a:r>
              <a:rPr lang="en-US" sz="1800" kern="0" dirty="0">
                <a:solidFill>
                  <a:srgbClr val="002060"/>
                </a:solidFill>
                <a:latin typeface="Bookman Old Style" panose="02050604050505020204" pitchFamily="18" charset="0"/>
                <a:ea typeface="Times New Roman" panose="02020603050405020304" pitchFamily="18" charset="0"/>
              </a:rPr>
              <a:t>(</a:t>
            </a:r>
            <a:r>
              <a:rPr lang="en-US" sz="1800" kern="0" dirty="0" err="1">
                <a:solidFill>
                  <a:srgbClr val="002060"/>
                </a:solidFill>
                <a:latin typeface="Bookman Old Style" panose="02050604050505020204" pitchFamily="18" charset="0"/>
                <a:ea typeface="Times New Roman" panose="02020603050405020304" pitchFamily="18" charset="0"/>
              </a:rPr>
              <a:t>menguraikan</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hambatan</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penanggulangan</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masalah</a:t>
            </a:r>
            <a:r>
              <a:rPr lang="en-US" sz="1800" kern="0" dirty="0">
                <a:solidFill>
                  <a:srgbClr val="002060"/>
                </a:solidFill>
                <a:latin typeface="Bookman Old Style" panose="02050604050505020204" pitchFamily="18" charset="0"/>
                <a:ea typeface="Times New Roman" panose="02020603050405020304" pitchFamily="18" charset="0"/>
              </a:rPr>
              <a:t> dan </a:t>
            </a:r>
            <a:r>
              <a:rPr lang="en-US" sz="1800" kern="0" dirty="0" err="1">
                <a:solidFill>
                  <a:srgbClr val="002060"/>
                </a:solidFill>
                <a:latin typeface="Bookman Old Style" panose="02050604050505020204" pitchFamily="18" charset="0"/>
                <a:ea typeface="Times New Roman" panose="02020603050405020304" pitchFamily="18" charset="0"/>
              </a:rPr>
              <a:t>rekomendasi</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perbaikan</a:t>
            </a:r>
            <a:r>
              <a:rPr lang="en-US" sz="1800" kern="0" dirty="0">
                <a:solidFill>
                  <a:srgbClr val="002060"/>
                </a:solidFill>
                <a:latin typeface="Bookman Old Style" panose="02050604050505020204" pitchFamily="18" charset="0"/>
                <a:ea typeface="Times New Roman" panose="02020603050405020304" pitchFamily="18" charset="0"/>
              </a:rPr>
              <a:t> </a:t>
            </a:r>
            <a:r>
              <a:rPr lang="en-US" sz="1800" kern="0" dirty="0" err="1">
                <a:solidFill>
                  <a:srgbClr val="002060"/>
                </a:solidFill>
                <a:latin typeface="Bookman Old Style" panose="02050604050505020204" pitchFamily="18" charset="0"/>
                <a:ea typeface="Times New Roman" panose="02020603050405020304" pitchFamily="18" charset="0"/>
              </a:rPr>
              <a:t>penyelenggara</a:t>
            </a:r>
            <a:r>
              <a:rPr lang="en-US" sz="1800" kern="0" dirty="0">
                <a:solidFill>
                  <a:srgbClr val="002060"/>
                </a:solidFill>
                <a:latin typeface="Bookman Old Style" panose="02050604050505020204" pitchFamily="18" charset="0"/>
                <a:ea typeface="Times New Roman" panose="02020603050405020304" pitchFamily="18" charset="0"/>
              </a:rPr>
              <a:t> program)</a:t>
            </a:r>
            <a:endParaRPr lang="en-ID" sz="1800" kern="0" dirty="0">
              <a:solidFill>
                <a:srgbClr val="002060"/>
              </a:solidFill>
              <a:latin typeface="Times New Roman" panose="02020603050405020304" pitchFamily="18" charset="0"/>
              <a:ea typeface="Times New Roman" panose="02020603050405020304" pitchFamily="18" charset="0"/>
            </a:endParaRPr>
          </a:p>
          <a:p>
            <a:pPr marL="342900" indent="-342900" algn="just">
              <a:lnSpc>
                <a:spcPct val="120000"/>
              </a:lnSpc>
              <a:spcBef>
                <a:spcPts val="600"/>
              </a:spcBef>
              <a:spcAft>
                <a:spcPts val="600"/>
              </a:spcAft>
              <a:buFont typeface="+mj-lt"/>
              <a:buAutoNum type="alphaUcPeriod" startAt="4"/>
            </a:pPr>
            <a:r>
              <a:rPr lang="en-US" sz="1800" kern="0" dirty="0">
                <a:solidFill>
                  <a:srgbClr val="002060"/>
                </a:solidFill>
                <a:latin typeface="Bookman Old Style" panose="02050604050505020204" pitchFamily="18" charset="0"/>
                <a:ea typeface="Times New Roman" panose="02020603050405020304" pitchFamily="18" charset="0"/>
              </a:rPr>
              <a:t>REKAPITULASI LAPORAN KEUANGAN</a:t>
            </a:r>
            <a:endParaRPr lang="id-ID" sz="1800" kern="0" dirty="0">
              <a:solidFill>
                <a:srgbClr val="002060"/>
              </a:solidFill>
              <a:latin typeface="Times New Roman" panose="02020603050405020304" pitchFamily="18" charset="0"/>
              <a:ea typeface="Times New Roman" panose="02020603050405020304" pitchFamily="18" charset="0"/>
            </a:endParaRPr>
          </a:p>
          <a:p>
            <a:pPr marL="342900" indent="-342900" algn="just">
              <a:lnSpc>
                <a:spcPct val="120000"/>
              </a:lnSpc>
              <a:spcBef>
                <a:spcPts val="600"/>
              </a:spcBef>
              <a:spcAft>
                <a:spcPts val="600"/>
              </a:spcAft>
              <a:buFont typeface="+mj-lt"/>
              <a:buAutoNum type="alphaUcPeriod" startAt="4"/>
            </a:pPr>
            <a:r>
              <a:rPr lang="en-US" sz="1800" kern="0" dirty="0">
                <a:solidFill>
                  <a:srgbClr val="002060"/>
                </a:solidFill>
                <a:latin typeface="Bookman Old Style" panose="02050604050505020204" pitchFamily="18" charset="0"/>
                <a:ea typeface="Times New Roman" panose="02020603050405020304" pitchFamily="18" charset="0"/>
                <a:cs typeface="Times New Roman" panose="02020603050405020304" pitchFamily="18" charset="0"/>
              </a:rPr>
              <a:t>LAMPIRAN BUKTI SETORAN SISA KONTRAK DAN </a:t>
            </a:r>
            <a:r>
              <a:rPr lang="en-US" sz="1800" kern="0" dirty="0">
                <a:solidFill>
                  <a:srgbClr val="002060"/>
                </a:solidFill>
                <a:latin typeface="Bookman Old Style" panose="02050604050505020204" pitchFamily="18" charset="0"/>
                <a:ea typeface="Times New Roman" panose="02020603050405020304" pitchFamily="18" charset="0"/>
                <a:cs typeface="Calibri" panose="020F0502020204030204" pitchFamily="34" charset="0"/>
              </a:rPr>
              <a:t>BUKTI-BUKTI DOKUMEN PERTAGGUNGJAWABAN KEGIATAN</a:t>
            </a:r>
            <a:endParaRPr lang="en-ID" sz="1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152400" y="80185"/>
            <a:ext cx="666102" cy="675375"/>
          </a:xfrm>
          <a:prstGeom prst="rect">
            <a:avLst/>
          </a:prstGeom>
        </p:spPr>
      </p:pic>
    </p:spTree>
    <p:extLst>
      <p:ext uri="{BB962C8B-B14F-4D97-AF65-F5344CB8AC3E}">
        <p14:creationId xmlns:p14="http://schemas.microsoft.com/office/powerpoint/2010/main" val="1518931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71"/>
        <p:cNvGrpSpPr/>
        <p:nvPr/>
      </p:nvGrpSpPr>
      <p:grpSpPr>
        <a:xfrm>
          <a:off x="0" y="0"/>
          <a:ext cx="0" cy="0"/>
          <a:chOff x="0" y="0"/>
          <a:chExt cx="0" cy="0"/>
        </a:xfrm>
      </p:grpSpPr>
      <p:sp>
        <p:nvSpPr>
          <p:cNvPr id="1387" name="Google Shape;1387;p50"/>
          <p:cNvSpPr/>
          <p:nvPr/>
        </p:nvSpPr>
        <p:spPr>
          <a:xfrm>
            <a:off x="0" y="182861"/>
            <a:ext cx="4298400" cy="452800"/>
          </a:xfrm>
          <a:prstGeom prst="rect">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Work Sans" panose="020B0604020202020204" charset="0"/>
              <a:cs typeface="Arial"/>
              <a:sym typeface="Arial"/>
            </a:endParaRPr>
          </a:p>
        </p:txBody>
      </p:sp>
      <p:sp>
        <p:nvSpPr>
          <p:cNvPr id="1394" name="Google Shape;1394;p50"/>
          <p:cNvSpPr txBox="1"/>
          <p:nvPr/>
        </p:nvSpPr>
        <p:spPr>
          <a:xfrm>
            <a:off x="377146" y="714375"/>
            <a:ext cx="11437707" cy="742950"/>
          </a:xfrm>
          <a:prstGeom prst="rect">
            <a:avLst/>
          </a:prstGeom>
          <a:noFill/>
          <a:ln>
            <a:noFill/>
          </a:ln>
        </p:spPr>
        <p:txBody>
          <a:bodyPr spcFirstLastPara="1" wrap="square" lIns="121900" tIns="121900" rIns="121900" bIns="121900" anchor="ctr" anchorCtr="0">
            <a:noAutofit/>
          </a:bodyPr>
          <a:lstStyle/>
          <a:p>
            <a:pPr marR="0" lvl="0" algn="ctr" defTabSz="914400" rtl="0" eaLnBrk="0" fontAlgn="base" latinLnBrk="0" hangingPunct="0">
              <a:lnSpc>
                <a:spcPct val="100000"/>
              </a:lnSpc>
              <a:spcBef>
                <a:spcPct val="0"/>
              </a:spcBef>
              <a:spcAft>
                <a:spcPct val="0"/>
              </a:spcAft>
              <a:buClrTx/>
              <a:buSzTx/>
              <a:tabLst/>
            </a:pPr>
            <a:r>
              <a:rPr lang="en-ID" sz="2800" b="1" dirty="0">
                <a:solidFill>
                  <a:srgbClr val="002060"/>
                </a:solidFill>
                <a:latin typeface="Anton" panose="020B0604020202020204" charset="0"/>
              </a:rPr>
              <a:t>Workshop </a:t>
            </a:r>
            <a:r>
              <a:rPr lang="en-ID" sz="2800" b="1" dirty="0" err="1">
                <a:solidFill>
                  <a:srgbClr val="002060"/>
                </a:solidFill>
                <a:latin typeface="Anton" panose="020B0604020202020204" charset="0"/>
              </a:rPr>
              <a:t>Persiapan</a:t>
            </a:r>
            <a:r>
              <a:rPr lang="en-ID" sz="2800" b="1" dirty="0">
                <a:solidFill>
                  <a:srgbClr val="002060"/>
                </a:solidFill>
                <a:latin typeface="Anton" panose="020B0604020202020204" charset="0"/>
              </a:rPr>
              <a:t> </a:t>
            </a:r>
            <a:r>
              <a:rPr lang="en-ID" sz="2800" b="1" dirty="0" err="1">
                <a:solidFill>
                  <a:srgbClr val="002060"/>
                </a:solidFill>
                <a:latin typeface="Anton" panose="020B0604020202020204" charset="0"/>
              </a:rPr>
              <a:t>Pelaksanaan</a:t>
            </a:r>
            <a:r>
              <a:rPr lang="en-ID" sz="2800" b="1" dirty="0">
                <a:solidFill>
                  <a:srgbClr val="002060"/>
                </a:solidFill>
                <a:latin typeface="Anton" panose="020B0604020202020204" charset="0"/>
              </a:rPr>
              <a:t> Program </a:t>
            </a:r>
            <a:r>
              <a:rPr lang="en-ID" sz="2800" b="1" dirty="0" err="1">
                <a:solidFill>
                  <a:srgbClr val="002060"/>
                </a:solidFill>
                <a:latin typeface="Anton" panose="020B0604020202020204" charset="0"/>
              </a:rPr>
              <a:t>Magang</a:t>
            </a:r>
            <a:r>
              <a:rPr lang="en-ID" sz="2800" b="1" dirty="0">
                <a:solidFill>
                  <a:srgbClr val="002060"/>
                </a:solidFill>
                <a:latin typeface="Anton" panose="020B0604020202020204" charset="0"/>
              </a:rPr>
              <a:t> 2021</a:t>
            </a:r>
            <a:endParaRPr kumimoji="0" lang="id-ID" altLang="en-US" sz="2800" b="1" i="0" u="none" strike="noStrike" cap="none" normalizeH="0" baseline="0" dirty="0">
              <a:ln>
                <a:noFill/>
              </a:ln>
              <a:solidFill>
                <a:srgbClr val="002060"/>
              </a:solidFill>
              <a:effectLst/>
              <a:latin typeface="Anton" panose="020B0604020202020204" charset="0"/>
            </a:endParaRPr>
          </a:p>
        </p:txBody>
      </p:sp>
      <p:sp>
        <p:nvSpPr>
          <p:cNvPr id="8" name="TextBox 7">
            <a:extLst>
              <a:ext uri="{FF2B5EF4-FFF2-40B4-BE49-F238E27FC236}">
                <a16:creationId xmlns:a16="http://schemas.microsoft.com/office/drawing/2014/main" id="{9F9F5BB7-DE4F-4B06-AFCD-0239C88D2003}"/>
              </a:ext>
            </a:extLst>
          </p:cNvPr>
          <p:cNvSpPr txBox="1"/>
          <p:nvPr/>
        </p:nvSpPr>
        <p:spPr>
          <a:xfrm>
            <a:off x="1019174" y="1718114"/>
            <a:ext cx="11437707" cy="2215991"/>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ID" sz="2000" dirty="0" err="1">
                <a:solidFill>
                  <a:srgbClr val="7878E4"/>
                </a:solidFill>
                <a:latin typeface="Nanum Gothic" panose="020B0604020202020204" charset="-127"/>
                <a:ea typeface="Nanum Gothic" panose="020B0604020202020204" charset="-127"/>
              </a:rPr>
              <a:t>Tanggal</a:t>
            </a:r>
            <a:r>
              <a:rPr lang="en-ID" sz="2000" dirty="0">
                <a:solidFill>
                  <a:srgbClr val="7878E4"/>
                </a:solidFill>
                <a:latin typeface="Nanum Gothic" panose="020B0604020202020204" charset="-127"/>
                <a:ea typeface="Nanum Gothic" panose="020B0604020202020204" charset="-127"/>
              </a:rPr>
              <a:t> : …….</a:t>
            </a:r>
            <a:endParaRPr lang="id-ID" sz="2000" dirty="0">
              <a:solidFill>
                <a:srgbClr val="7878E4"/>
              </a:solidFill>
              <a:latin typeface="Nanum Gothic" panose="020B0604020202020204" charset="-127"/>
              <a:ea typeface="Nanum Gothic" panose="020B0604020202020204" charset="-127"/>
            </a:endParaRPr>
          </a:p>
          <a:p>
            <a:pPr marL="285750" indent="-285750">
              <a:lnSpc>
                <a:spcPct val="150000"/>
              </a:lnSpc>
              <a:buFont typeface="Arial" panose="020B0604020202020204" pitchFamily="34" charset="0"/>
              <a:buChar char="•"/>
            </a:pPr>
            <a:r>
              <a:rPr lang="en-ID" sz="2000" dirty="0">
                <a:solidFill>
                  <a:srgbClr val="7878E4"/>
                </a:solidFill>
                <a:latin typeface="Nanum Gothic" panose="020B0604020202020204" charset="-127"/>
                <a:ea typeface="Nanum Gothic" panose="020B0604020202020204" charset="-127"/>
              </a:rPr>
              <a:t>Jam : ….</a:t>
            </a:r>
            <a:endParaRPr lang="id-ID" sz="2000" dirty="0">
              <a:solidFill>
                <a:srgbClr val="7878E4"/>
              </a:solidFill>
              <a:latin typeface="Nanum Gothic" panose="020B0604020202020204" charset="-127"/>
              <a:ea typeface="Nanum Gothic" panose="020B0604020202020204" charset="-127"/>
            </a:endParaRPr>
          </a:p>
          <a:p>
            <a:pPr marL="285750" indent="-285750">
              <a:lnSpc>
                <a:spcPct val="150000"/>
              </a:lnSpc>
              <a:buFont typeface="Arial" panose="020B0604020202020204" pitchFamily="34" charset="0"/>
              <a:buChar char="•"/>
            </a:pPr>
            <a:r>
              <a:rPr lang="en-ID" sz="2000" dirty="0">
                <a:solidFill>
                  <a:srgbClr val="7878E4"/>
                </a:solidFill>
                <a:latin typeface="Nanum Gothic" panose="020B0604020202020204" charset="-127"/>
                <a:ea typeface="Nanum Gothic" panose="020B0604020202020204" charset="-127"/>
              </a:rPr>
              <a:t>Link Zoom : …</a:t>
            </a:r>
            <a:r>
              <a:rPr lang="id-ID" sz="2000" dirty="0">
                <a:solidFill>
                  <a:srgbClr val="7878E4"/>
                </a:solidFill>
                <a:latin typeface="Nanum Gothic" panose="020B0604020202020204" charset="-127"/>
                <a:ea typeface="Nanum Gothic" panose="020B0604020202020204" charset="-127"/>
              </a:rPr>
              <a:t>.</a:t>
            </a:r>
          </a:p>
          <a:p>
            <a:pPr marL="285750" indent="-285750">
              <a:lnSpc>
                <a:spcPct val="150000"/>
              </a:lnSpc>
              <a:buFont typeface="Arial" panose="020B0604020202020204" pitchFamily="34" charset="0"/>
              <a:buChar char="•"/>
            </a:pPr>
            <a:r>
              <a:rPr lang="en-ID" sz="2000" dirty="0" err="1">
                <a:solidFill>
                  <a:srgbClr val="7878E4"/>
                </a:solidFill>
                <a:latin typeface="Nanum Gothic" panose="020B0604020202020204" charset="-127"/>
                <a:ea typeface="Nanum Gothic" panose="020B0604020202020204" charset="-127"/>
              </a:rPr>
              <a:t>Peserta</a:t>
            </a:r>
            <a:r>
              <a:rPr lang="en-ID" sz="2000" dirty="0">
                <a:solidFill>
                  <a:srgbClr val="7878E4"/>
                </a:solidFill>
                <a:latin typeface="Nanum Gothic" panose="020B0604020202020204" charset="-127"/>
                <a:ea typeface="Nanum Gothic" panose="020B0604020202020204" charset="-127"/>
              </a:rPr>
              <a:t> : Pembina/</a:t>
            </a:r>
            <a:r>
              <a:rPr lang="en-ID" sz="2000" dirty="0" err="1">
                <a:solidFill>
                  <a:srgbClr val="7878E4"/>
                </a:solidFill>
                <a:latin typeface="Nanum Gothic" panose="020B0604020202020204" charset="-127"/>
                <a:ea typeface="Nanum Gothic" panose="020B0604020202020204" charset="-127"/>
              </a:rPr>
              <a:t>pembimbing</a:t>
            </a:r>
            <a:r>
              <a:rPr lang="en-ID" sz="2000" dirty="0">
                <a:solidFill>
                  <a:srgbClr val="7878E4"/>
                </a:solidFill>
                <a:latin typeface="Nanum Gothic" panose="020B0604020202020204" charset="-127"/>
                <a:ea typeface="Nanum Gothic" panose="020B0604020202020204" charset="-127"/>
              </a:rPr>
              <a:t> </a:t>
            </a:r>
            <a:r>
              <a:rPr lang="en-ID" sz="2000" dirty="0" err="1">
                <a:solidFill>
                  <a:srgbClr val="7878E4"/>
                </a:solidFill>
                <a:latin typeface="Nanum Gothic" panose="020B0604020202020204" charset="-127"/>
                <a:ea typeface="Nanum Gothic" panose="020B0604020202020204" charset="-127"/>
              </a:rPr>
              <a:t>dari</a:t>
            </a:r>
            <a:r>
              <a:rPr lang="en-ID" sz="2000" dirty="0">
                <a:solidFill>
                  <a:srgbClr val="7878E4"/>
                </a:solidFill>
                <a:latin typeface="Nanum Gothic" panose="020B0604020202020204" charset="-127"/>
                <a:ea typeface="Nanum Gothic" panose="020B0604020202020204" charset="-127"/>
              </a:rPr>
              <a:t> 8 PT Pembina (</a:t>
            </a:r>
            <a:r>
              <a:rPr lang="en-ID" sz="2000" dirty="0" err="1">
                <a:solidFill>
                  <a:srgbClr val="7878E4"/>
                </a:solidFill>
                <a:latin typeface="Nanum Gothic" panose="020B0604020202020204" charset="-127"/>
                <a:ea typeface="Nanum Gothic" panose="020B0604020202020204" charset="-127"/>
              </a:rPr>
              <a:t>termasuk</a:t>
            </a:r>
            <a:r>
              <a:rPr lang="en-ID" sz="2000" dirty="0">
                <a:solidFill>
                  <a:srgbClr val="7878E4"/>
                </a:solidFill>
                <a:latin typeface="Nanum Gothic" panose="020B0604020202020204" charset="-127"/>
                <a:ea typeface="Nanum Gothic" panose="020B0604020202020204" charset="-127"/>
              </a:rPr>
              <a:t> </a:t>
            </a:r>
            <a:r>
              <a:rPr lang="en-ID" sz="2000" dirty="0" err="1">
                <a:solidFill>
                  <a:srgbClr val="7878E4"/>
                </a:solidFill>
                <a:latin typeface="Nanum Gothic" panose="020B0604020202020204" charset="-127"/>
                <a:ea typeface="Nanum Gothic" panose="020B0604020202020204" charset="-127"/>
              </a:rPr>
              <a:t>staf</a:t>
            </a:r>
            <a:r>
              <a:rPr lang="en-ID" sz="2000" dirty="0">
                <a:solidFill>
                  <a:srgbClr val="7878E4"/>
                </a:solidFill>
                <a:latin typeface="Nanum Gothic" panose="020B0604020202020204" charset="-127"/>
                <a:ea typeface="Nanum Gothic" panose="020B0604020202020204" charset="-127"/>
              </a:rPr>
              <a:t> </a:t>
            </a:r>
            <a:r>
              <a:rPr lang="en-ID" sz="2000" dirty="0" err="1">
                <a:solidFill>
                  <a:srgbClr val="7878E4"/>
                </a:solidFill>
                <a:latin typeface="Nanum Gothic" panose="020B0604020202020204" charset="-127"/>
                <a:ea typeface="Nanum Gothic" panose="020B0604020202020204" charset="-127"/>
              </a:rPr>
              <a:t>administrasi</a:t>
            </a:r>
            <a:r>
              <a:rPr lang="en-ID" sz="2000" dirty="0">
                <a:solidFill>
                  <a:srgbClr val="7878E4"/>
                </a:solidFill>
                <a:latin typeface="Nanum Gothic" panose="020B0604020202020204" charset="-127"/>
                <a:ea typeface="Nanum Gothic" panose="020B0604020202020204" charset="-127"/>
              </a:rPr>
              <a:t>). </a:t>
            </a:r>
          </a:p>
          <a:p>
            <a:endParaRPr lang="en-ID" dirty="0">
              <a:latin typeface="Nanum Gothic" panose="020B0604020202020204" charset="-127"/>
              <a:ea typeface="Nanum Gothic" panose="020B0604020202020204" charset="-127"/>
            </a:endParaRPr>
          </a:p>
        </p:txBody>
      </p:sp>
      <p:sp>
        <p:nvSpPr>
          <p:cNvPr id="9" name="TextBox 8">
            <a:extLst>
              <a:ext uri="{FF2B5EF4-FFF2-40B4-BE49-F238E27FC236}">
                <a16:creationId xmlns:a16="http://schemas.microsoft.com/office/drawing/2014/main" id="{531DE9F0-6E53-4FE4-A053-9CE64B1D47D4}"/>
              </a:ext>
            </a:extLst>
          </p:cNvPr>
          <p:cNvSpPr txBox="1"/>
          <p:nvPr/>
        </p:nvSpPr>
        <p:spPr>
          <a:xfrm>
            <a:off x="377146" y="3934105"/>
            <a:ext cx="11527285" cy="1881990"/>
          </a:xfrm>
          <a:prstGeom prst="rect">
            <a:avLst/>
          </a:prstGeom>
          <a:noFill/>
        </p:spPr>
        <p:txBody>
          <a:bodyPr wrap="square">
            <a:spAutoFit/>
          </a:bodyPr>
          <a:lstStyle/>
          <a:p>
            <a:pPr marL="342900" indent="-342900" algn="just">
              <a:lnSpc>
                <a:spcPct val="150000"/>
              </a:lnSpc>
              <a:buFont typeface="Wingdings" panose="05000000000000000000" pitchFamily="2" charset="2"/>
              <a:buChar char="q"/>
            </a:pPr>
            <a:r>
              <a:rPr lang="en-ID" sz="2000" dirty="0" err="1">
                <a:solidFill>
                  <a:schemeClr val="accent1"/>
                </a:solidFill>
                <a:latin typeface="Nanum Gothic" panose="020B0604020202020204" charset="-127"/>
                <a:ea typeface="Nanum Gothic" panose="020B0604020202020204" charset="-127"/>
              </a:rPr>
              <a:t>Setiap</a:t>
            </a:r>
            <a:r>
              <a:rPr lang="en-ID" sz="2000" dirty="0">
                <a:solidFill>
                  <a:schemeClr val="accent1"/>
                </a:solidFill>
                <a:latin typeface="Nanum Gothic" panose="020B0604020202020204" charset="-127"/>
                <a:ea typeface="Nanum Gothic" panose="020B0604020202020204" charset="-127"/>
              </a:rPr>
              <a:t> Tim Pembina/</a:t>
            </a:r>
            <a:r>
              <a:rPr lang="en-ID" sz="2000" dirty="0" err="1">
                <a:solidFill>
                  <a:schemeClr val="accent1"/>
                </a:solidFill>
                <a:latin typeface="Nanum Gothic" panose="020B0604020202020204" charset="-127"/>
                <a:ea typeface="Nanum Gothic" panose="020B0604020202020204" charset="-127"/>
              </a:rPr>
              <a:t>Pembimbing</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dimohon</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menyiapkan</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materi</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sesuai</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dengan</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pedoman</a:t>
            </a:r>
            <a:r>
              <a:rPr lang="en-ID" sz="2000" dirty="0">
                <a:solidFill>
                  <a:schemeClr val="accent1"/>
                </a:solidFill>
                <a:latin typeface="Nanum Gothic" panose="020B0604020202020204" charset="-127"/>
                <a:ea typeface="Nanum Gothic" panose="020B0604020202020204" charset="-127"/>
              </a:rPr>
              <a:t> dan </a:t>
            </a:r>
            <a:r>
              <a:rPr lang="en-ID" sz="2000" dirty="0" err="1">
                <a:solidFill>
                  <a:schemeClr val="accent1"/>
                </a:solidFill>
                <a:latin typeface="Nanum Gothic" panose="020B0604020202020204" charset="-127"/>
                <a:ea typeface="Nanum Gothic" panose="020B0604020202020204" charset="-127"/>
              </a:rPr>
              <a:t>metoda</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Penyampaian</a:t>
            </a:r>
            <a:r>
              <a:rPr lang="en-ID" sz="2000" dirty="0">
                <a:solidFill>
                  <a:schemeClr val="accent1"/>
                </a:solidFill>
                <a:latin typeface="Nanum Gothic" panose="020B0604020202020204" charset="-127"/>
                <a:ea typeface="Nanum Gothic" panose="020B0604020202020204" charset="-127"/>
              </a:rPr>
              <a:t> Daring/Luring. </a:t>
            </a:r>
            <a:endParaRPr lang="id-ID" sz="2000" dirty="0">
              <a:solidFill>
                <a:schemeClr val="accent1"/>
              </a:solidFill>
              <a:latin typeface="Nanum Gothic" panose="020B0604020202020204" charset="-127"/>
              <a:ea typeface="Nanum Gothic" panose="020B0604020202020204" charset="-127"/>
            </a:endParaRPr>
          </a:p>
          <a:p>
            <a:pPr marL="342900" indent="-342900" algn="just">
              <a:lnSpc>
                <a:spcPct val="150000"/>
              </a:lnSpc>
              <a:buFont typeface="Wingdings" panose="05000000000000000000" pitchFamily="2" charset="2"/>
              <a:buChar char="q"/>
            </a:pPr>
            <a:r>
              <a:rPr lang="en-ID" sz="2000" dirty="0" err="1">
                <a:solidFill>
                  <a:schemeClr val="accent1"/>
                </a:solidFill>
                <a:latin typeface="Nanum Gothic" panose="020B0604020202020204" charset="-127"/>
                <a:ea typeface="Nanum Gothic" panose="020B0604020202020204" charset="-127"/>
              </a:rPr>
              <a:t>Detil</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materi</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disesuaikan</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dengan</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karakter</a:t>
            </a:r>
            <a:r>
              <a:rPr lang="en-ID" sz="2000" dirty="0">
                <a:solidFill>
                  <a:schemeClr val="accent1"/>
                </a:solidFill>
                <a:latin typeface="Nanum Gothic" panose="020B0604020202020204" charset="-127"/>
                <a:ea typeface="Nanum Gothic" panose="020B0604020202020204" charset="-127"/>
              </a:rPr>
              <a:t> dan </a:t>
            </a:r>
            <a:r>
              <a:rPr lang="en-ID" sz="2000" dirty="0" err="1">
                <a:solidFill>
                  <a:schemeClr val="accent1"/>
                </a:solidFill>
                <a:latin typeface="Nanum Gothic" panose="020B0604020202020204" charset="-127"/>
                <a:ea typeface="Nanum Gothic" panose="020B0604020202020204" charset="-127"/>
              </a:rPr>
              <a:t>situasi</a:t>
            </a:r>
            <a:r>
              <a:rPr lang="en-ID" sz="2000" dirty="0">
                <a:solidFill>
                  <a:schemeClr val="accent1"/>
                </a:solidFill>
                <a:latin typeface="Nanum Gothic" panose="020B0604020202020204" charset="-127"/>
                <a:ea typeface="Nanum Gothic" panose="020B0604020202020204" charset="-127"/>
              </a:rPr>
              <a:t> PT Pembina masing </a:t>
            </a:r>
            <a:r>
              <a:rPr lang="en-ID" sz="2000" dirty="0" err="1">
                <a:solidFill>
                  <a:schemeClr val="accent1"/>
                </a:solidFill>
                <a:latin typeface="Nanum Gothic" panose="020B0604020202020204" charset="-127"/>
                <a:ea typeface="Nanum Gothic" panose="020B0604020202020204" charset="-127"/>
              </a:rPr>
              <a:t>masing</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Bahan</a:t>
            </a:r>
            <a:r>
              <a:rPr lang="en-ID" sz="2000" dirty="0">
                <a:solidFill>
                  <a:schemeClr val="accent1"/>
                </a:solidFill>
                <a:latin typeface="Nanum Gothic" panose="020B0604020202020204" charset="-127"/>
                <a:ea typeface="Nanum Gothic" panose="020B0604020202020204" charset="-127"/>
              </a:rPr>
              <a:t> / </a:t>
            </a:r>
            <a:r>
              <a:rPr lang="en-ID" sz="2000" dirty="0" err="1">
                <a:solidFill>
                  <a:schemeClr val="accent1"/>
                </a:solidFill>
                <a:latin typeface="Nanum Gothic" panose="020B0604020202020204" charset="-127"/>
                <a:ea typeface="Nanum Gothic" panose="020B0604020202020204" charset="-127"/>
              </a:rPr>
              <a:t>materi</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disiapkan</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dalam</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bentuk</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powerpoint</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untuk</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bisa</a:t>
            </a:r>
            <a:r>
              <a:rPr lang="en-ID" sz="2000" dirty="0">
                <a:solidFill>
                  <a:schemeClr val="accent1"/>
                </a:solidFill>
                <a:latin typeface="Nanum Gothic" panose="020B0604020202020204" charset="-127"/>
                <a:ea typeface="Nanum Gothic" panose="020B0604020202020204" charset="-127"/>
              </a:rPr>
              <a:t> </a:t>
            </a:r>
            <a:r>
              <a:rPr lang="en-ID" sz="2000" dirty="0" err="1">
                <a:solidFill>
                  <a:schemeClr val="accent1"/>
                </a:solidFill>
                <a:latin typeface="Nanum Gothic" panose="020B0604020202020204" charset="-127"/>
                <a:ea typeface="Nanum Gothic" panose="020B0604020202020204" charset="-127"/>
              </a:rPr>
              <a:t>diskusikan</a:t>
            </a:r>
            <a:r>
              <a:rPr lang="en-ID" sz="2000" dirty="0">
                <a:solidFill>
                  <a:schemeClr val="accent1"/>
                </a:solidFill>
                <a:latin typeface="Nanum Gothic" panose="020B0604020202020204" charset="-127"/>
                <a:ea typeface="Nanum Gothic" panose="020B0604020202020204" charset="-127"/>
              </a:rPr>
              <a:t> pada </a:t>
            </a:r>
            <a:r>
              <a:rPr lang="en-ID" sz="2000" dirty="0" err="1">
                <a:solidFill>
                  <a:schemeClr val="accent1"/>
                </a:solidFill>
                <a:latin typeface="Nanum Gothic" panose="020B0604020202020204" charset="-127"/>
                <a:ea typeface="Nanum Gothic" panose="020B0604020202020204" charset="-127"/>
              </a:rPr>
              <a:t>saat</a:t>
            </a:r>
            <a:r>
              <a:rPr lang="en-ID" sz="2000" dirty="0">
                <a:solidFill>
                  <a:schemeClr val="accent1"/>
                </a:solidFill>
                <a:latin typeface="Nanum Gothic" panose="020B0604020202020204" charset="-127"/>
                <a:ea typeface="Nanum Gothic" panose="020B0604020202020204" charset="-127"/>
              </a:rPr>
              <a:t> workshop.  </a:t>
            </a:r>
          </a:p>
        </p:txBody>
      </p:sp>
      <p:pic>
        <p:nvPicPr>
          <p:cNvPr id="7" name="Picture 6"/>
          <p:cNvPicPr>
            <a:picLocks noChangeAspect="1"/>
          </p:cNvPicPr>
          <p:nvPr/>
        </p:nvPicPr>
        <p:blipFill>
          <a:blip r:embed="rId3"/>
          <a:stretch>
            <a:fillRect/>
          </a:stretch>
        </p:blipFill>
        <p:spPr>
          <a:xfrm>
            <a:off x="152400" y="80185"/>
            <a:ext cx="666102" cy="675375"/>
          </a:xfrm>
          <a:prstGeom prst="rect">
            <a:avLst/>
          </a:prstGeom>
        </p:spPr>
      </p:pic>
    </p:spTree>
    <p:extLst>
      <p:ext uri="{BB962C8B-B14F-4D97-AF65-F5344CB8AC3E}">
        <p14:creationId xmlns:p14="http://schemas.microsoft.com/office/powerpoint/2010/main" val="386262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1"/>
        <p:cNvGrpSpPr/>
        <p:nvPr/>
      </p:nvGrpSpPr>
      <p:grpSpPr>
        <a:xfrm>
          <a:off x="0" y="0"/>
          <a:ext cx="0" cy="0"/>
          <a:chOff x="0" y="0"/>
          <a:chExt cx="0" cy="0"/>
        </a:xfrm>
      </p:grpSpPr>
      <p:sp>
        <p:nvSpPr>
          <p:cNvPr id="1386" name="Google Shape;1386;p50"/>
          <p:cNvSpPr/>
          <p:nvPr/>
        </p:nvSpPr>
        <p:spPr>
          <a:xfrm>
            <a:off x="7893600" y="4099236"/>
            <a:ext cx="4298400" cy="452800"/>
          </a:xfrm>
          <a:prstGeom prst="rect">
            <a:avLst/>
          </a:pr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50"/>
          <p:cNvSpPr/>
          <p:nvPr/>
        </p:nvSpPr>
        <p:spPr>
          <a:xfrm>
            <a:off x="0" y="1554461"/>
            <a:ext cx="4298400" cy="452800"/>
          </a:xfrm>
          <a:prstGeom prst="rect">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50"/>
          <p:cNvSpPr txBox="1"/>
          <p:nvPr/>
        </p:nvSpPr>
        <p:spPr>
          <a:xfrm>
            <a:off x="325668" y="75411"/>
            <a:ext cx="11437707" cy="1479050"/>
          </a:xfrm>
          <a:prstGeom prst="rect">
            <a:avLst/>
          </a:prstGeom>
          <a:noFill/>
          <a:ln>
            <a:noFill/>
          </a:ln>
        </p:spPr>
        <p:txBody>
          <a:bodyPr spcFirstLastPara="1" wrap="square" lIns="121900" tIns="121900" rIns="121900" bIns="121900" anchor="ctr" anchorCtr="0">
            <a:noAutofit/>
          </a:bodyPr>
          <a:lstStyle/>
          <a:p>
            <a:pPr marL="285750" indent="-285750" algn="just" defTabSz="1219170">
              <a:buClr>
                <a:srgbClr val="000000"/>
              </a:buClr>
              <a:buFont typeface="Wingdings" panose="05000000000000000000" pitchFamily="2" charset="2"/>
              <a:buChar char="q"/>
            </a:pPr>
            <a:r>
              <a:rPr lang="en-US" dirty="0" err="1">
                <a:solidFill>
                  <a:schemeClr val="accent1"/>
                </a:solidFill>
                <a:effectLst/>
                <a:latin typeface="Times New Roman" panose="02020603050405020304" pitchFamily="18" charset="0"/>
                <a:ea typeface="Times New Roman" panose="02020603050405020304" pitchFamily="18" charset="0"/>
              </a:rPr>
              <a:t>Seorang</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dosen</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bukan</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hanya</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dituntut</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pakar</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dalam</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bidang</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kajian</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ilmunya</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mengajarkan</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meneliti</a:t>
            </a:r>
            <a:r>
              <a:rPr lang="en-US" dirty="0">
                <a:solidFill>
                  <a:schemeClr val="accent1"/>
                </a:solidFill>
                <a:effectLst/>
                <a:latin typeface="Times New Roman" panose="02020603050405020304" pitchFamily="18" charset="0"/>
                <a:ea typeface="Times New Roman" panose="02020603050405020304" pitchFamily="18" charset="0"/>
              </a:rPr>
              <a:t>, dan </a:t>
            </a:r>
            <a:r>
              <a:rPr lang="en-US" dirty="0" err="1">
                <a:solidFill>
                  <a:schemeClr val="accent1"/>
                </a:solidFill>
                <a:effectLst/>
                <a:latin typeface="Times New Roman" panose="02020603050405020304" pitchFamily="18" charset="0"/>
                <a:ea typeface="Times New Roman" panose="02020603050405020304" pitchFamily="18" charset="0"/>
              </a:rPr>
              <a:t>mengabdikannya</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kepada</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masyarakat</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tetapi</a:t>
            </a:r>
            <a:r>
              <a:rPr lang="en-US" dirty="0">
                <a:solidFill>
                  <a:schemeClr val="accent1"/>
                </a:solidFill>
                <a:effectLst/>
                <a:latin typeface="Times New Roman" panose="02020603050405020304" pitchFamily="18" charset="0"/>
                <a:ea typeface="Times New Roman" panose="02020603050405020304" pitchFamily="18" charset="0"/>
              </a:rPr>
              <a:t> juga </a:t>
            </a:r>
            <a:r>
              <a:rPr lang="en-US" dirty="0" err="1">
                <a:solidFill>
                  <a:schemeClr val="accent1"/>
                </a:solidFill>
                <a:effectLst/>
                <a:latin typeface="Times New Roman" panose="02020603050405020304" pitchFamily="18" charset="0"/>
                <a:ea typeface="Times New Roman" panose="02020603050405020304" pitchFamily="18" charset="0"/>
              </a:rPr>
              <a:t>dituntut</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untuk</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mampu</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berkomunikasi</a:t>
            </a:r>
            <a:r>
              <a:rPr lang="en-US" dirty="0">
                <a:solidFill>
                  <a:schemeClr val="accent1"/>
                </a:solidFill>
                <a:effectLst/>
                <a:latin typeface="Times New Roman" panose="02020603050405020304" pitchFamily="18" charset="0"/>
                <a:ea typeface="Times New Roman" panose="02020603050405020304" pitchFamily="18" charset="0"/>
              </a:rPr>
              <a:t> (verbal dan tulisan); </a:t>
            </a:r>
            <a:r>
              <a:rPr lang="en-US" dirty="0" err="1">
                <a:solidFill>
                  <a:schemeClr val="accent1"/>
                </a:solidFill>
                <a:effectLst/>
                <a:latin typeface="Times New Roman" panose="02020603050405020304" pitchFamily="18" charset="0"/>
                <a:ea typeface="Times New Roman" panose="02020603050405020304" pitchFamily="18" charset="0"/>
              </a:rPr>
              <a:t>mampu</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menguasai</a:t>
            </a:r>
            <a:r>
              <a:rPr lang="en-US" dirty="0">
                <a:solidFill>
                  <a:schemeClr val="accent1"/>
                </a:solidFill>
                <a:effectLst/>
                <a:latin typeface="Times New Roman" panose="02020603050405020304" pitchFamily="18" charset="0"/>
                <a:ea typeface="Times New Roman" panose="02020603050405020304" pitchFamily="18" charset="0"/>
              </a:rPr>
              <a:t> dan </a:t>
            </a:r>
            <a:r>
              <a:rPr lang="en-US" dirty="0" err="1">
                <a:solidFill>
                  <a:schemeClr val="accent1"/>
                </a:solidFill>
                <a:effectLst/>
                <a:latin typeface="Times New Roman" panose="02020603050405020304" pitchFamily="18" charset="0"/>
                <a:ea typeface="Times New Roman" panose="02020603050405020304" pitchFamily="18" charset="0"/>
              </a:rPr>
              <a:t>memanfaatkan</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teknologi</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informasi</a:t>
            </a:r>
            <a:r>
              <a:rPr lang="en-US" dirty="0">
                <a:solidFill>
                  <a:schemeClr val="accent1"/>
                </a:solidFill>
                <a:effectLst/>
                <a:latin typeface="Times New Roman" panose="02020603050405020304" pitchFamily="18" charset="0"/>
                <a:ea typeface="Times New Roman" panose="02020603050405020304" pitchFamily="18" charset="0"/>
              </a:rPr>
              <a:t> dan </a:t>
            </a:r>
            <a:r>
              <a:rPr lang="en-US" dirty="0" err="1">
                <a:solidFill>
                  <a:schemeClr val="accent1"/>
                </a:solidFill>
                <a:effectLst/>
                <a:latin typeface="Times New Roman" panose="02020603050405020304" pitchFamily="18" charset="0"/>
                <a:ea typeface="Times New Roman" panose="02020603050405020304" pitchFamily="18" charset="0"/>
              </a:rPr>
              <a:t>komunikasi</a:t>
            </a:r>
            <a:r>
              <a:rPr lang="en-US" dirty="0">
                <a:solidFill>
                  <a:schemeClr val="accent1"/>
                </a:solidFill>
                <a:effectLst/>
                <a:latin typeface="Times New Roman" panose="02020603050405020304" pitchFamily="18" charset="0"/>
                <a:ea typeface="Times New Roman" panose="02020603050405020304" pitchFamily="18" charset="0"/>
              </a:rPr>
              <a:t> (ICT); </a:t>
            </a:r>
            <a:r>
              <a:rPr lang="en-US" dirty="0" err="1">
                <a:solidFill>
                  <a:schemeClr val="accent1"/>
                </a:solidFill>
                <a:effectLst/>
                <a:latin typeface="Times New Roman" panose="02020603050405020304" pitchFamily="18" charset="0"/>
                <a:ea typeface="Times New Roman" panose="02020603050405020304" pitchFamily="18" charset="0"/>
              </a:rPr>
              <a:t>memiliki</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jejaring</a:t>
            </a:r>
            <a:r>
              <a:rPr lang="en-US" dirty="0">
                <a:solidFill>
                  <a:schemeClr val="accent1"/>
                </a:solidFill>
                <a:effectLst/>
                <a:latin typeface="Times New Roman" panose="02020603050405020304" pitchFamily="18" charset="0"/>
                <a:ea typeface="Times New Roman" panose="02020603050405020304" pitchFamily="18" charset="0"/>
              </a:rPr>
              <a:t> yang </a:t>
            </a:r>
            <a:r>
              <a:rPr lang="en-US" dirty="0" err="1">
                <a:solidFill>
                  <a:schemeClr val="accent1"/>
                </a:solidFill>
                <a:effectLst/>
                <a:latin typeface="Times New Roman" panose="02020603050405020304" pitchFamily="18" charset="0"/>
                <a:ea typeface="Times New Roman" panose="02020603050405020304" pitchFamily="18" charset="0"/>
              </a:rPr>
              <a:t>luas</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peka</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terhadap</a:t>
            </a:r>
            <a:r>
              <a:rPr lang="en-US" dirty="0">
                <a:solidFill>
                  <a:schemeClr val="accent1"/>
                </a:solidFill>
                <a:effectLst/>
                <a:latin typeface="Times New Roman" panose="02020603050405020304" pitchFamily="18" charset="0"/>
                <a:ea typeface="Times New Roman" panose="02020603050405020304" pitchFamily="18" charset="0"/>
              </a:rPr>
              <a:t> </a:t>
            </a:r>
            <a:r>
              <a:rPr lang="en-US" dirty="0" err="1">
                <a:solidFill>
                  <a:schemeClr val="accent1"/>
                </a:solidFill>
                <a:effectLst/>
                <a:latin typeface="Times New Roman" panose="02020603050405020304" pitchFamily="18" charset="0"/>
                <a:ea typeface="Times New Roman" panose="02020603050405020304" pitchFamily="18" charset="0"/>
              </a:rPr>
              <a:t>perubahan</a:t>
            </a:r>
            <a:r>
              <a:rPr lang="en-US" dirty="0">
                <a:solidFill>
                  <a:schemeClr val="accent1"/>
                </a:solidFill>
                <a:effectLst/>
                <a:latin typeface="Times New Roman" panose="02020603050405020304" pitchFamily="18" charset="0"/>
                <a:ea typeface="Times New Roman" panose="02020603050405020304" pitchFamily="18" charset="0"/>
              </a:rPr>
              <a:t> dan </a:t>
            </a:r>
            <a:r>
              <a:rPr lang="en-US" dirty="0" err="1">
                <a:solidFill>
                  <a:schemeClr val="accent1"/>
                </a:solidFill>
                <a:effectLst/>
                <a:latin typeface="Times New Roman" panose="02020603050405020304" pitchFamily="18" charset="0"/>
                <a:ea typeface="Times New Roman" panose="02020603050405020304" pitchFamily="18" charset="0"/>
              </a:rPr>
              <a:t>perkembangan</a:t>
            </a:r>
            <a:r>
              <a:rPr lang="en-US" dirty="0">
                <a:solidFill>
                  <a:schemeClr val="accent1"/>
                </a:solidFill>
                <a:effectLst/>
                <a:latin typeface="Times New Roman" panose="02020603050405020304" pitchFamily="18" charset="0"/>
                <a:ea typeface="Times New Roman" panose="02020603050405020304" pitchFamily="18" charset="0"/>
              </a:rPr>
              <a:t> yang </a:t>
            </a:r>
            <a:r>
              <a:rPr lang="en-US" dirty="0" err="1">
                <a:solidFill>
                  <a:schemeClr val="accent1"/>
                </a:solidFill>
                <a:effectLst/>
                <a:latin typeface="Times New Roman" panose="02020603050405020304" pitchFamily="18" charset="0"/>
                <a:ea typeface="Times New Roman" panose="02020603050405020304" pitchFamily="18" charset="0"/>
              </a:rPr>
              <a:t>terjadi</a:t>
            </a:r>
            <a:r>
              <a:rPr lang="en-US" dirty="0">
                <a:solidFill>
                  <a:schemeClr val="accent1"/>
                </a:solidFill>
                <a:effectLst/>
                <a:latin typeface="Times New Roman" panose="02020603050405020304" pitchFamily="18" charset="0"/>
                <a:ea typeface="Times New Roman" panose="02020603050405020304" pitchFamily="18" charset="0"/>
              </a:rPr>
              <a:t> di dunia </a:t>
            </a:r>
            <a:r>
              <a:rPr lang="en-US" dirty="0" err="1">
                <a:solidFill>
                  <a:schemeClr val="accent1"/>
                </a:solidFill>
                <a:effectLst/>
                <a:latin typeface="Times New Roman" panose="02020603050405020304" pitchFamily="18" charset="0"/>
                <a:ea typeface="Times New Roman" panose="02020603050405020304" pitchFamily="18" charset="0"/>
              </a:rPr>
              <a:t>luar</a:t>
            </a:r>
            <a:r>
              <a:rPr lang="en-US" dirty="0">
                <a:solidFill>
                  <a:schemeClr val="accent1"/>
                </a:solidFill>
                <a:effectLst/>
                <a:latin typeface="Times New Roman" panose="02020603050405020304" pitchFamily="18" charset="0"/>
                <a:ea typeface="Times New Roman" panose="02020603050405020304" pitchFamily="18" charset="0"/>
              </a:rPr>
              <a:t>, dan </a:t>
            </a:r>
            <a:r>
              <a:rPr lang="en-US" dirty="0" err="1">
                <a:solidFill>
                  <a:schemeClr val="accent1"/>
                </a:solidFill>
                <a:effectLst/>
                <a:latin typeface="Times New Roman" panose="02020603050405020304" pitchFamily="18" charset="0"/>
                <a:ea typeface="Times New Roman" panose="02020603050405020304" pitchFamily="18" charset="0"/>
              </a:rPr>
              <a:t>bersikap</a:t>
            </a:r>
            <a:r>
              <a:rPr lang="en-US" dirty="0">
                <a:solidFill>
                  <a:schemeClr val="accent1"/>
                </a:solidFill>
                <a:effectLst/>
                <a:latin typeface="Times New Roman" panose="02020603050405020304" pitchFamily="18" charset="0"/>
                <a:ea typeface="Times New Roman" panose="02020603050405020304" pitchFamily="18" charset="0"/>
              </a:rPr>
              <a:t> </a:t>
            </a:r>
            <a:r>
              <a:rPr lang="en-US" i="1" dirty="0">
                <a:solidFill>
                  <a:schemeClr val="accent1"/>
                </a:solidFill>
                <a:effectLst/>
                <a:latin typeface="Times New Roman" panose="02020603050405020304" pitchFamily="18" charset="0"/>
                <a:ea typeface="Times New Roman" panose="02020603050405020304" pitchFamily="18" charset="0"/>
              </a:rPr>
              <a:t>outward</a:t>
            </a:r>
            <a:r>
              <a:rPr lang="en-US" dirty="0">
                <a:solidFill>
                  <a:schemeClr val="accent1"/>
                </a:solidFill>
                <a:effectLst/>
                <a:latin typeface="Times New Roman" panose="02020603050405020304" pitchFamily="18" charset="0"/>
                <a:ea typeface="Times New Roman" panose="02020603050405020304" pitchFamily="18" charset="0"/>
              </a:rPr>
              <a:t> </a:t>
            </a:r>
            <a:r>
              <a:rPr lang="en-US" i="1" dirty="0">
                <a:solidFill>
                  <a:schemeClr val="accent1"/>
                </a:solidFill>
                <a:effectLst/>
                <a:latin typeface="Times New Roman" panose="02020603050405020304" pitchFamily="18" charset="0"/>
                <a:ea typeface="Times New Roman" panose="02020603050405020304" pitchFamily="18" charset="0"/>
              </a:rPr>
              <a:t>looking. </a:t>
            </a:r>
            <a:endParaRPr kern="0" dirty="0">
              <a:solidFill>
                <a:schemeClr val="accent1"/>
              </a:solidFill>
              <a:latin typeface="Nanum Gothic"/>
              <a:ea typeface="Nanum Gothic"/>
              <a:cs typeface="Nanum Gothic"/>
              <a:sym typeface="Nanum Gothic"/>
            </a:endParaRPr>
          </a:p>
        </p:txBody>
      </p:sp>
      <p:sp>
        <p:nvSpPr>
          <p:cNvPr id="1391" name="Google Shape;1391;p50"/>
          <p:cNvSpPr txBox="1"/>
          <p:nvPr/>
        </p:nvSpPr>
        <p:spPr>
          <a:xfrm>
            <a:off x="2266950" y="2301434"/>
            <a:ext cx="9496425" cy="1561693"/>
          </a:xfrm>
          <a:prstGeom prst="rect">
            <a:avLst/>
          </a:prstGeom>
          <a:noFill/>
          <a:ln>
            <a:noFill/>
          </a:ln>
        </p:spPr>
        <p:txBody>
          <a:bodyPr spcFirstLastPara="1" wrap="square" lIns="121900" tIns="121900" rIns="121900" bIns="121900" anchor="ctr" anchorCtr="0">
            <a:noAutofit/>
          </a:bodyPr>
          <a:lstStyle/>
          <a:p>
            <a:pPr marL="285750" indent="-285750" algn="just">
              <a:lnSpc>
                <a:spcPts val="2400"/>
              </a:lnSpc>
              <a:buFont typeface="Wingdings" panose="05000000000000000000" pitchFamily="2" charset="2"/>
              <a:buChar char="q"/>
            </a:pPr>
            <a:r>
              <a:rPr lang="en-US" dirty="0" err="1">
                <a:solidFill>
                  <a:schemeClr val="tx1">
                    <a:lumMod val="75000"/>
                  </a:schemeClr>
                </a:solidFill>
                <a:effectLst/>
                <a:latin typeface="Times New Roman" panose="02020603050405020304" pitchFamily="18" charset="0"/>
                <a:ea typeface="Times New Roman" panose="02020603050405020304" pitchFamily="18" charset="0"/>
              </a:rPr>
              <a:t>Dalam</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menghadapi</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kebijakan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merdeka</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belajar</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kampus</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merdeka</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tuntutan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terhadap</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dosen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menjadi</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lebih</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berat</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karena</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dosen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harus</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lebih</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kreatif</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dalam</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mengembangkan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kurikulum</a:t>
            </a:r>
            <a:r>
              <a:rPr lang="en-US" dirty="0">
                <a:solidFill>
                  <a:schemeClr val="tx1">
                    <a:lumMod val="75000"/>
                  </a:schemeClr>
                </a:solidFill>
                <a:effectLst/>
                <a:latin typeface="Times New Roman" panose="02020603050405020304" pitchFamily="18" charset="0"/>
                <a:ea typeface="Times New Roman" panose="02020603050405020304" pitchFamily="18" charset="0"/>
              </a:rPr>
              <a:t> yang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lebih</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fleksibel</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sekaligus</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memiliki</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jejaring</a:t>
            </a:r>
            <a:r>
              <a:rPr lang="en-US" dirty="0">
                <a:solidFill>
                  <a:schemeClr val="tx1">
                    <a:lumMod val="75000"/>
                  </a:schemeClr>
                </a:solidFill>
                <a:effectLst/>
                <a:latin typeface="Times New Roman" panose="02020603050405020304" pitchFamily="18" charset="0"/>
                <a:ea typeface="Times New Roman" panose="02020603050405020304" pitchFamily="18" charset="0"/>
              </a:rPr>
              <a:t> yang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lebih</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luas</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dengan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perguruan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tinggi</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lainnya</a:t>
            </a:r>
            <a:r>
              <a:rPr lang="en-US" dirty="0">
                <a:solidFill>
                  <a:schemeClr val="tx1">
                    <a:lumMod val="75000"/>
                  </a:schemeClr>
                </a:solidFill>
                <a:effectLst/>
                <a:latin typeface="Times New Roman" panose="02020603050405020304" pitchFamily="18" charset="0"/>
                <a:ea typeface="Times New Roman" panose="02020603050405020304" pitchFamily="18" charset="0"/>
              </a:rPr>
              <a:t>, dunia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industri</a:t>
            </a:r>
            <a:r>
              <a:rPr lang="en-US" dirty="0">
                <a:solidFill>
                  <a:schemeClr val="tx1">
                    <a:lumMod val="75000"/>
                  </a:schemeClr>
                </a:solidFill>
                <a:effectLst/>
                <a:latin typeface="Times New Roman" panose="02020603050405020304" pitchFamily="18" charset="0"/>
                <a:ea typeface="Times New Roman" panose="02020603050405020304" pitchFamily="18" charset="0"/>
              </a:rPr>
              <a:t> dan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lembaga-lembaga</a:t>
            </a:r>
            <a:r>
              <a:rPr lang="en-US" dirty="0">
                <a:solidFill>
                  <a:schemeClr val="tx1">
                    <a:lumMod val="75000"/>
                  </a:schemeClr>
                </a:solidFill>
                <a:effectLst/>
                <a:latin typeface="Times New Roman" panose="02020603050405020304" pitchFamily="18" charset="0"/>
                <a:ea typeface="Times New Roman" panose="02020603050405020304" pitchFamily="18" charset="0"/>
              </a:rPr>
              <a:t> di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luar</a:t>
            </a:r>
            <a:r>
              <a:rPr lang="en-US" dirty="0">
                <a:solidFill>
                  <a:schemeClr val="tx1">
                    <a:lumMod val="75000"/>
                  </a:schemeClr>
                </a:solidFill>
                <a:effectLst/>
                <a:latin typeface="Times New Roman" panose="02020603050405020304" pitchFamily="18" charset="0"/>
                <a:ea typeface="Times New Roman" panose="02020603050405020304" pitchFamily="18" charset="0"/>
              </a:rPr>
              <a:t> PT.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Dosen</a:t>
            </a:r>
            <a:r>
              <a:rPr lang="en-US" dirty="0">
                <a:solidFill>
                  <a:schemeClr val="tx1">
                    <a:lumMod val="75000"/>
                  </a:schemeClr>
                </a:solidFill>
                <a:effectLst/>
                <a:latin typeface="Times New Roman" panose="02020603050405020304" pitchFamily="18" charset="0"/>
                <a:ea typeface="Times New Roman" panose="02020603050405020304" pitchFamily="18" charset="0"/>
              </a:rPr>
              <a:t> juga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dituntut</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mampu</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berkomunikasi</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dengan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baik</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guna</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menjalin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kerjasama</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dalam</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sistem</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pembelajaran</a:t>
            </a:r>
            <a:r>
              <a:rPr lang="en-US" dirty="0">
                <a:solidFill>
                  <a:schemeClr val="tx1">
                    <a:lumMod val="75000"/>
                  </a:schemeClr>
                </a:solidFill>
                <a:effectLst/>
                <a:latin typeface="Times New Roman" panose="02020603050405020304" pitchFamily="18" charset="0"/>
                <a:ea typeface="Times New Roman" panose="02020603050405020304" pitchFamily="18" charset="0"/>
              </a:rPr>
              <a:t> yang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berbeda</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dengan</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r>
              <a:rPr lang="en-US" dirty="0" err="1">
                <a:solidFill>
                  <a:schemeClr val="tx1">
                    <a:lumMod val="75000"/>
                  </a:schemeClr>
                </a:solidFill>
                <a:effectLst/>
                <a:latin typeface="Times New Roman" panose="02020603050405020304" pitchFamily="18" charset="0"/>
                <a:ea typeface="Times New Roman" panose="02020603050405020304" pitchFamily="18" charset="0"/>
              </a:rPr>
              <a:t>sebelumnya</a:t>
            </a:r>
            <a:r>
              <a:rPr lang="en-US" dirty="0">
                <a:solidFill>
                  <a:schemeClr val="tx1">
                    <a:lumMod val="75000"/>
                  </a:schemeClr>
                </a:solidFill>
                <a:effectLst/>
                <a:latin typeface="Times New Roman" panose="02020603050405020304" pitchFamily="18" charset="0"/>
                <a:ea typeface="Times New Roman" panose="02020603050405020304" pitchFamily="18" charset="0"/>
              </a:rPr>
              <a:t>. </a:t>
            </a:r>
            <a:endParaRPr lang="en-ID" dirty="0">
              <a:solidFill>
                <a:schemeClr val="tx1">
                  <a:lumMod val="75000"/>
                </a:schemeClr>
              </a:solidFill>
            </a:endParaRPr>
          </a:p>
        </p:txBody>
      </p:sp>
      <p:sp>
        <p:nvSpPr>
          <p:cNvPr id="1394" name="Google Shape;1394;p50"/>
          <p:cNvSpPr txBox="1"/>
          <p:nvPr/>
        </p:nvSpPr>
        <p:spPr>
          <a:xfrm>
            <a:off x="325668" y="4610100"/>
            <a:ext cx="11437707" cy="2247900"/>
          </a:xfrm>
          <a:prstGeom prst="rect">
            <a:avLst/>
          </a:prstGeom>
          <a:noFill/>
          <a:ln>
            <a:noFill/>
          </a:ln>
        </p:spPr>
        <p:txBody>
          <a:bodyPr spcFirstLastPara="1" wrap="square" lIns="121900" tIns="121900" rIns="121900" bIns="121900" anchor="ctr" anchorCtr="0">
            <a:noAutofit/>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Dosen tidak hanya berkegiatan di dalam kampus namun juga dituntut aktif melakukan penelitian, mencari dan menyelesaikan permasalahan-permasalahan dari luar kampus sebagai bahan pembelajaran bagi mahasiswa di dalam k</a:t>
            </a:r>
            <a:r>
              <a:rPr kumimoji="0" lang="en-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e</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las (</a:t>
            </a:r>
            <a:r>
              <a:rPr kumimoji="0" lang="id-ID" altLang="en-US" b="0" i="1"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case study materials)</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Kegiatan dosen di luar kampus ini menjadi salah satu </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dikator </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inerja </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U</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tama</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(IKU) pada </a:t>
            </a:r>
            <a:r>
              <a:rPr kumimoji="0" lang="en-US" altLang="en-US" b="0" i="0" u="none" strike="noStrike" cap="none" normalizeH="0" baseline="0" dirty="0" err="1">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Perguruan</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Tinggi </a:t>
            </a:r>
            <a:r>
              <a:rPr kumimoji="0" lang="en-US" altLang="en-US" b="0" i="0" u="none" strike="noStrike" cap="none" normalizeH="0" baseline="0" dirty="0" err="1">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khususnya</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pada IKU ke-3</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sesuai dengan Permendikbud No.</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tahun 202</a:t>
            </a:r>
            <a:r>
              <a:rPr kumimoji="0" lang="en-US"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id-ID" altLang="en-US" b="0"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Salah satu bentuk kegiatan dosen di luar kampus adalah kegiatan magang dosen. Dosen dapat melaksanakan kegiatan magang pada industri maupun pada perguruan tinggi yang unggul sehingga kegiatan magang mempunyai nilai strategis bagi perguruan tinggi pengirim maupun dosen yang bersangkutan.</a:t>
            </a:r>
            <a:r>
              <a:rPr kumimoji="0" lang="id-ID" altLang="en-US" b="0" i="0" u="none" strike="noStrike" cap="none" normalizeH="0" baseline="0" dirty="0">
                <a:ln>
                  <a:noFill/>
                </a:ln>
                <a:solidFill>
                  <a:schemeClr val="accent1"/>
                </a:solidFill>
                <a:effectLst/>
              </a:rPr>
              <a:t> </a:t>
            </a:r>
            <a:endParaRPr kumimoji="0" lang="id-ID" altLang="en-US" b="0" i="0" u="none" strike="noStrike" cap="none" normalizeH="0" baseline="0" dirty="0">
              <a:ln>
                <a:noFill/>
              </a:ln>
              <a:solidFill>
                <a:schemeClr val="accent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0" y="0"/>
            <a:ext cx="666102" cy="6753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3" name="Google Shape;183;p30">
            <a:extLst>
              <a:ext uri="{FF2B5EF4-FFF2-40B4-BE49-F238E27FC236}">
                <a16:creationId xmlns:a16="http://schemas.microsoft.com/office/drawing/2014/main" id="{A07C9E09-22F8-43A1-B5CA-10E83824E978}"/>
              </a:ext>
            </a:extLst>
          </p:cNvPr>
          <p:cNvSpPr txBox="1">
            <a:spLocks/>
          </p:cNvSpPr>
          <p:nvPr/>
        </p:nvSpPr>
        <p:spPr>
          <a:xfrm>
            <a:off x="0" y="1353010"/>
            <a:ext cx="11085195" cy="36761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400"/>
              <a:buFont typeface="Work Sans"/>
              <a:buNone/>
              <a:defRPr sz="1800" b="1" i="0" u="none" strike="noStrike" cap="none">
                <a:solidFill>
                  <a:schemeClr val="dk2"/>
                </a:solidFill>
                <a:latin typeface="Work Sans"/>
                <a:ea typeface="Work Sans"/>
                <a:cs typeface="Work Sans"/>
                <a:sym typeface="Work Sans"/>
              </a:defRPr>
            </a:lvl1pPr>
            <a:lvl2pPr marL="914400" marR="0" lvl="1" indent="-317500" algn="l" rtl="0">
              <a:lnSpc>
                <a:spcPct val="115000"/>
              </a:lnSpc>
              <a:spcBef>
                <a:spcPts val="1600"/>
              </a:spcBef>
              <a:spcAft>
                <a:spcPts val="0"/>
              </a:spcAft>
              <a:buClr>
                <a:schemeClr val="dk1"/>
              </a:buClr>
              <a:buSzPts val="1400"/>
              <a:buFont typeface="Work Sans"/>
              <a:buNone/>
              <a:defRPr sz="1400"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1600"/>
              </a:spcBef>
              <a:spcAft>
                <a:spcPts val="0"/>
              </a:spcAft>
              <a:buClr>
                <a:schemeClr val="dk1"/>
              </a:buClr>
              <a:buSzPts val="1400"/>
              <a:buFont typeface="Work Sans"/>
              <a:buNone/>
              <a:defRPr sz="1400"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1600"/>
              </a:spcBef>
              <a:spcAft>
                <a:spcPts val="0"/>
              </a:spcAft>
              <a:buClr>
                <a:schemeClr val="dk1"/>
              </a:buClr>
              <a:buSzPts val="1400"/>
              <a:buFont typeface="Work Sans"/>
              <a:buNone/>
              <a:defRPr sz="1400"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1600"/>
              </a:spcBef>
              <a:spcAft>
                <a:spcPts val="0"/>
              </a:spcAft>
              <a:buClr>
                <a:schemeClr val="dk1"/>
              </a:buClr>
              <a:buSzPts val="1400"/>
              <a:buFont typeface="Work Sans"/>
              <a:buNone/>
              <a:defRPr sz="1400"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1600"/>
              </a:spcBef>
              <a:spcAft>
                <a:spcPts val="0"/>
              </a:spcAft>
              <a:buClr>
                <a:schemeClr val="dk1"/>
              </a:buClr>
              <a:buSzPts val="1400"/>
              <a:buFont typeface="Work Sans"/>
              <a:buNone/>
              <a:defRPr sz="1400"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1600"/>
              </a:spcBef>
              <a:spcAft>
                <a:spcPts val="0"/>
              </a:spcAft>
              <a:buClr>
                <a:schemeClr val="dk1"/>
              </a:buClr>
              <a:buSzPts val="1400"/>
              <a:buFont typeface="Work Sans"/>
              <a:buNone/>
              <a:defRPr sz="1400"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1600"/>
              </a:spcBef>
              <a:spcAft>
                <a:spcPts val="0"/>
              </a:spcAft>
              <a:buClr>
                <a:schemeClr val="dk1"/>
              </a:buClr>
              <a:buSzPts val="1400"/>
              <a:buFont typeface="Work Sans"/>
              <a:buNone/>
              <a:defRPr sz="1400"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1600"/>
              </a:spcBef>
              <a:spcAft>
                <a:spcPts val="1600"/>
              </a:spcAft>
              <a:buClr>
                <a:schemeClr val="dk2"/>
              </a:buClr>
              <a:buSzPts val="1400"/>
              <a:buFont typeface="Work Sans"/>
              <a:buNone/>
              <a:defRPr sz="1400" b="0" i="0" u="none" strike="noStrike" cap="none">
                <a:solidFill>
                  <a:schemeClr val="dk2"/>
                </a:solidFill>
                <a:latin typeface="Work Sans"/>
                <a:ea typeface="Work Sans"/>
                <a:cs typeface="Work Sans"/>
                <a:sym typeface="Work Sans"/>
              </a:defRPr>
            </a:lvl9pPr>
          </a:lstStyle>
          <a:p>
            <a:pPr marL="742950" indent="-285750" algn="just">
              <a:lnSpc>
                <a:spcPct val="100000"/>
              </a:lnSpc>
              <a:buFont typeface="Wingdings" panose="05000000000000000000" pitchFamily="2" charset="2"/>
              <a:buChar char="q"/>
            </a:pPr>
            <a:r>
              <a:rPr lang="en-US" b="0" dirty="0" err="1">
                <a:solidFill>
                  <a:srgbClr val="000000"/>
                </a:solidFill>
                <a:effectLst/>
                <a:latin typeface="Work Sans" panose="020B0604020202020204" charset="0"/>
                <a:ea typeface="Times New Roman" panose="02020603050405020304" pitchFamily="18" charset="0"/>
              </a:rPr>
              <a:t>Tidak</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hanya</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mahasiswa</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dosen</a:t>
            </a:r>
            <a:r>
              <a:rPr lang="en-US" b="0" dirty="0">
                <a:solidFill>
                  <a:srgbClr val="000000"/>
                </a:solidFill>
                <a:effectLst/>
                <a:latin typeface="Work Sans" panose="020B0604020202020204" charset="0"/>
                <a:ea typeface="Times New Roman" panose="02020603050405020304" pitchFamily="18" charset="0"/>
              </a:rPr>
              <a:t> juga </a:t>
            </a:r>
            <a:r>
              <a:rPr lang="en-US" b="0" dirty="0" err="1">
                <a:solidFill>
                  <a:srgbClr val="000000"/>
                </a:solidFill>
                <a:effectLst/>
                <a:latin typeface="Work Sans" panose="020B0604020202020204" charset="0"/>
                <a:ea typeface="Times New Roman" panose="02020603050405020304" pitchFamily="18" charset="0"/>
              </a:rPr>
              <a:t>dituntut</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untuk</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memiliki</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karakter</a:t>
            </a:r>
            <a:r>
              <a:rPr lang="en-US" b="0" dirty="0">
                <a:solidFill>
                  <a:srgbClr val="000000"/>
                </a:solidFill>
                <a:effectLst/>
                <a:latin typeface="Work Sans" panose="020B0604020202020204" charset="0"/>
                <a:ea typeface="Times New Roman" panose="02020603050405020304" pitchFamily="18" charset="0"/>
              </a:rPr>
              <a:t> 4Cs (</a:t>
            </a:r>
            <a:r>
              <a:rPr lang="en-US" b="0" i="1" dirty="0">
                <a:solidFill>
                  <a:srgbClr val="000000"/>
                </a:solidFill>
                <a:effectLst/>
                <a:latin typeface="Work Sans" panose="020B0604020202020204" charset="0"/>
                <a:ea typeface="Times New Roman" panose="02020603050405020304" pitchFamily="18" charset="0"/>
              </a:rPr>
              <a:t>Critical Thinking/Problem Solving, Creativity, Communication dan Collaboration</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Kemampuan</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seperti</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ini</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tidak</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bisa</a:t>
            </a:r>
            <a:r>
              <a:rPr lang="en-US" b="0" dirty="0">
                <a:solidFill>
                  <a:srgbClr val="000000"/>
                </a:solidFill>
                <a:effectLst/>
                <a:latin typeface="Work Sans" panose="020B0604020202020204" charset="0"/>
                <a:ea typeface="Times New Roman" panose="02020603050405020304" pitchFamily="18" charset="0"/>
              </a:rPr>
              <a:t> di</a:t>
            </a:r>
            <a:r>
              <a:rPr lang="id-ID" b="0" dirty="0">
                <a:solidFill>
                  <a:srgbClr val="000000"/>
                </a:solidFill>
                <a:effectLst/>
                <a:latin typeface="Work Sans" panose="020B0604020202020204" charset="0"/>
                <a:ea typeface="Times New Roman" panose="02020603050405020304" pitchFamily="18" charset="0"/>
              </a:rPr>
              <a:t>peroleh</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dengan</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serta</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merta</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namun</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memerlukan</a:t>
            </a:r>
            <a:r>
              <a:rPr lang="en-US" b="0" dirty="0">
                <a:solidFill>
                  <a:srgbClr val="000000"/>
                </a:solidFill>
                <a:effectLst/>
                <a:latin typeface="Work Sans" panose="020B0604020202020204" charset="0"/>
                <a:ea typeface="Times New Roman" panose="02020603050405020304" pitchFamily="18" charset="0"/>
              </a:rPr>
              <a:t> </a:t>
            </a:r>
            <a:r>
              <a:rPr lang="en-US" b="0" dirty="0" err="1">
                <a:solidFill>
                  <a:srgbClr val="000000"/>
                </a:solidFill>
                <a:effectLst/>
                <a:latin typeface="Work Sans" panose="020B0604020202020204" charset="0"/>
                <a:ea typeface="Times New Roman" panose="02020603050405020304" pitchFamily="18" charset="0"/>
              </a:rPr>
              <a:t>suatu</a:t>
            </a:r>
            <a:r>
              <a:rPr lang="en-US" b="0" dirty="0">
                <a:solidFill>
                  <a:srgbClr val="000000"/>
                </a:solidFill>
                <a:effectLst/>
                <a:latin typeface="Work Sans" panose="020B0604020202020204" charset="0"/>
                <a:ea typeface="Times New Roman" panose="02020603050405020304" pitchFamily="18" charset="0"/>
              </a:rPr>
              <a:t> proses </a:t>
            </a:r>
            <a:r>
              <a:rPr lang="en-US" b="0" dirty="0" err="1">
                <a:solidFill>
                  <a:srgbClr val="000000"/>
                </a:solidFill>
                <a:effectLst/>
                <a:latin typeface="Work Sans" panose="020B0604020202020204" charset="0"/>
                <a:ea typeface="Times New Roman" panose="02020603050405020304" pitchFamily="18" charset="0"/>
              </a:rPr>
              <a:t>pelatihan</a:t>
            </a:r>
            <a:r>
              <a:rPr lang="en-US" b="0" dirty="0">
                <a:solidFill>
                  <a:srgbClr val="000000"/>
                </a:solidFill>
                <a:effectLst/>
                <a:latin typeface="Work Sans" panose="020B0604020202020204" charset="0"/>
                <a:ea typeface="Times New Roman" panose="02020603050405020304" pitchFamily="18" charset="0"/>
              </a:rPr>
              <a:t> yang </a:t>
            </a:r>
            <a:r>
              <a:rPr lang="en-US" b="0" dirty="0" err="1">
                <a:solidFill>
                  <a:srgbClr val="000000"/>
                </a:solidFill>
                <a:effectLst/>
                <a:latin typeface="Work Sans" panose="020B0604020202020204" charset="0"/>
                <a:ea typeface="Times New Roman" panose="02020603050405020304" pitchFamily="18" charset="0"/>
              </a:rPr>
              <a:t>terstruktur</a:t>
            </a:r>
            <a:r>
              <a:rPr lang="en-US" b="0" dirty="0">
                <a:solidFill>
                  <a:srgbClr val="000000"/>
                </a:solidFill>
                <a:effectLst/>
                <a:latin typeface="Work Sans" panose="020B0604020202020204" charset="0"/>
                <a:ea typeface="Times New Roman" panose="02020603050405020304" pitchFamily="18" charset="0"/>
              </a:rPr>
              <a:t>.</a:t>
            </a:r>
            <a:endParaRPr lang="id-ID" b="0" dirty="0">
              <a:solidFill>
                <a:srgbClr val="000000"/>
              </a:solidFill>
              <a:effectLst/>
              <a:latin typeface="Work Sans" panose="020B0604020202020204" charset="0"/>
              <a:ea typeface="Times New Roman" panose="02020603050405020304" pitchFamily="18" charset="0"/>
            </a:endParaRPr>
          </a:p>
          <a:p>
            <a:pPr indent="0" algn="just">
              <a:lnSpc>
                <a:spcPct val="100000"/>
              </a:lnSpc>
            </a:pPr>
            <a:endParaRPr lang="id-ID" b="0" dirty="0">
              <a:solidFill>
                <a:srgbClr val="000000"/>
              </a:solidFill>
              <a:effectLst/>
              <a:latin typeface="Work Sans" panose="020B0604020202020204" charset="0"/>
              <a:ea typeface="Times New Roman" panose="02020603050405020304" pitchFamily="18" charset="0"/>
            </a:endParaRPr>
          </a:p>
          <a:p>
            <a:pPr indent="0" algn="just">
              <a:lnSpc>
                <a:spcPct val="100000"/>
              </a:lnSpc>
            </a:pPr>
            <a:endParaRPr lang="id-ID" b="0" dirty="0">
              <a:solidFill>
                <a:srgbClr val="000000"/>
              </a:solidFill>
              <a:effectLst/>
              <a:latin typeface="Work Sans" panose="020B0604020202020204" charset="0"/>
              <a:ea typeface="Times New Roman" panose="02020603050405020304" pitchFamily="18" charset="0"/>
            </a:endParaRPr>
          </a:p>
          <a:p>
            <a:pPr marL="742950" indent="-285750" algn="just">
              <a:lnSpc>
                <a:spcPct val="100000"/>
              </a:lnSpc>
              <a:buFont typeface="Wingdings" panose="05000000000000000000" pitchFamily="2" charset="2"/>
              <a:buChar char="q"/>
            </a:pPr>
            <a:r>
              <a:rPr lang="en-ID" b="0" dirty="0">
                <a:solidFill>
                  <a:srgbClr val="30394B"/>
                </a:solidFill>
                <a:latin typeface="Work Sans" panose="020B0604020202020204" charset="0"/>
              </a:rPr>
              <a:t>Fakta di </a:t>
            </a:r>
            <a:r>
              <a:rPr lang="en-ID" b="0" dirty="0" err="1">
                <a:solidFill>
                  <a:srgbClr val="30394B"/>
                </a:solidFill>
                <a:latin typeface="Work Sans" panose="020B0604020202020204" charset="0"/>
              </a:rPr>
              <a:t>lapangan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menunjukkan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bahwa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dosen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dengan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kualifikasi</a:t>
            </a:r>
            <a:r>
              <a:rPr lang="en-ID" b="0" dirty="0">
                <a:solidFill>
                  <a:srgbClr val="30394B"/>
                </a:solidFill>
                <a:latin typeface="Work Sans" panose="020B0604020202020204" charset="0"/>
              </a:rPr>
              <a:t> 4Cs </a:t>
            </a:r>
            <a:r>
              <a:rPr lang="en-ID" b="0" dirty="0" err="1">
                <a:solidFill>
                  <a:srgbClr val="30394B"/>
                </a:solidFill>
                <a:latin typeface="Work Sans" panose="020B0604020202020204" charset="0"/>
              </a:rPr>
              <a:t>tersebut</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sangat</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jarang</a:t>
            </a:r>
            <a:r>
              <a:rPr lang="en-ID" b="0" dirty="0">
                <a:solidFill>
                  <a:srgbClr val="30394B"/>
                </a:solidFill>
                <a:latin typeface="Work Sans" panose="020B0604020202020204" charset="0"/>
              </a:rPr>
              <a:t> dan </a:t>
            </a:r>
            <a:r>
              <a:rPr lang="en-ID" b="0" dirty="0" err="1">
                <a:solidFill>
                  <a:srgbClr val="30394B"/>
                </a:solidFill>
                <a:latin typeface="Work Sans" panose="020B0604020202020204" charset="0"/>
              </a:rPr>
              <a:t>umumnya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hanya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terkonsentrasi</a:t>
            </a:r>
            <a:r>
              <a:rPr lang="en-ID" b="0" dirty="0">
                <a:solidFill>
                  <a:srgbClr val="30394B"/>
                </a:solidFill>
                <a:latin typeface="Work Sans" panose="020B0604020202020204" charset="0"/>
              </a:rPr>
              <a:t> di </a:t>
            </a:r>
            <a:r>
              <a:rPr lang="en-ID" b="0" dirty="0" err="1">
                <a:solidFill>
                  <a:srgbClr val="30394B"/>
                </a:solidFill>
                <a:latin typeface="Work Sans" panose="020B0604020202020204" charset="0"/>
              </a:rPr>
              <a:t>beberapa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perguruan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tinggi</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tertentu</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saja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terutama</a:t>
            </a:r>
            <a:r>
              <a:rPr lang="en-ID" b="0" dirty="0">
                <a:solidFill>
                  <a:srgbClr val="30394B"/>
                </a:solidFill>
                <a:latin typeface="Work Sans" panose="020B0604020202020204" charset="0"/>
              </a:rPr>
              <a:t> di </a:t>
            </a:r>
            <a:r>
              <a:rPr lang="en-ID" b="0" dirty="0" err="1">
                <a:solidFill>
                  <a:srgbClr val="30394B"/>
                </a:solidFill>
                <a:latin typeface="Work Sans" panose="020B0604020202020204" charset="0"/>
              </a:rPr>
              <a:t>perguruan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tinggi</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unggul</a:t>
            </a:r>
            <a:r>
              <a:rPr lang="en-ID" b="0" dirty="0">
                <a:solidFill>
                  <a:srgbClr val="30394B"/>
                </a:solidFill>
                <a:latin typeface="Work Sans" panose="020B0604020202020204" charset="0"/>
              </a:rPr>
              <a:t> di Indonesia.  </a:t>
            </a:r>
            <a:r>
              <a:rPr lang="en-ID" b="0" dirty="0" err="1">
                <a:solidFill>
                  <a:srgbClr val="30394B"/>
                </a:solidFill>
                <a:latin typeface="Work Sans" panose="020B0604020202020204" charset="0"/>
              </a:rPr>
              <a:t>Untuk</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menekan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disparitas</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kualitas</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baik</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antara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dosen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peserta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magang</a:t>
            </a:r>
            <a:r>
              <a:rPr lang="en-ID" b="0" dirty="0">
                <a:solidFill>
                  <a:srgbClr val="30394B"/>
                </a:solidFill>
                <a:latin typeface="Work Sans" panose="020B0604020202020204" charset="0"/>
              </a:rPr>
              <a:t> dan </a:t>
            </a:r>
            <a:r>
              <a:rPr lang="en-ID" b="0" dirty="0" err="1">
                <a:solidFill>
                  <a:srgbClr val="30394B"/>
                </a:solidFill>
                <a:latin typeface="Work Sans" panose="020B0604020202020204" charset="0"/>
              </a:rPr>
              <a:t>dosen</a:t>
            </a:r>
            <a:r>
              <a:rPr lang="en-ID" b="0" dirty="0">
                <a:solidFill>
                  <a:srgbClr val="30394B"/>
                </a:solidFill>
                <a:latin typeface="Work Sans" panose="020B0604020202020204" charset="0"/>
              </a:rPr>
              <a:t> senior </a:t>
            </a:r>
            <a:r>
              <a:rPr lang="en-ID" b="0" dirty="0" err="1">
                <a:solidFill>
                  <a:srgbClr val="30394B"/>
                </a:solidFill>
                <a:latin typeface="Work Sans" panose="020B0604020202020204" charset="0"/>
              </a:rPr>
              <a:t>maupun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antara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perguruan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tinggi</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maju</a:t>
            </a:r>
            <a:r>
              <a:rPr lang="en-ID" b="0" dirty="0">
                <a:solidFill>
                  <a:srgbClr val="30394B"/>
                </a:solidFill>
                <a:latin typeface="Work Sans" panose="020B0604020202020204" charset="0"/>
              </a:rPr>
              <a:t> dan </a:t>
            </a:r>
            <a:r>
              <a:rPr lang="en-ID" b="0" dirty="0" err="1">
                <a:solidFill>
                  <a:srgbClr val="30394B"/>
                </a:solidFill>
                <a:latin typeface="Work Sans" panose="020B0604020202020204" charset="0"/>
              </a:rPr>
              <a:t>sedang</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berkembang</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diperlukan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adanya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upaya</a:t>
            </a:r>
            <a:r>
              <a:rPr lang="en-ID" b="0" dirty="0">
                <a:solidFill>
                  <a:srgbClr val="30394B"/>
                </a:solidFill>
                <a:latin typeface="Work Sans" panose="020B0604020202020204" charset="0"/>
              </a:rPr>
              <a:t> yang </a:t>
            </a:r>
            <a:r>
              <a:rPr lang="en-ID" b="0" dirty="0" err="1">
                <a:solidFill>
                  <a:srgbClr val="30394B"/>
                </a:solidFill>
                <a:latin typeface="Work Sans" panose="020B0604020202020204" charset="0"/>
              </a:rPr>
              <a:t>nyata</a:t>
            </a:r>
            <a:r>
              <a:rPr lang="en-ID" b="0" dirty="0">
                <a:solidFill>
                  <a:srgbClr val="30394B"/>
                </a:solidFill>
                <a:latin typeface="Work Sans" panose="020B0604020202020204" charset="0"/>
              </a:rPr>
              <a:t>.  Salah </a:t>
            </a:r>
            <a:r>
              <a:rPr lang="en-ID" b="0" dirty="0" err="1">
                <a:solidFill>
                  <a:srgbClr val="30394B"/>
                </a:solidFill>
                <a:latin typeface="Work Sans" panose="020B0604020202020204" charset="0"/>
              </a:rPr>
              <a:t>satunya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adalah</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dengan</a:t>
            </a:r>
            <a:r>
              <a:rPr lang="en-ID" b="0" dirty="0">
                <a:solidFill>
                  <a:srgbClr val="30394B"/>
                </a:solidFill>
                <a:latin typeface="Work Sans" panose="020B0604020202020204" charset="0"/>
              </a:rPr>
              <a:t> program </a:t>
            </a:r>
            <a:r>
              <a:rPr lang="en-ID" b="0" dirty="0" err="1">
                <a:solidFill>
                  <a:srgbClr val="30394B"/>
                </a:solidFill>
                <a:latin typeface="Work Sans" panose="020B0604020202020204" charset="0"/>
              </a:rPr>
              <a:t>memagangkan</a:t>
            </a:r>
            <a:r>
              <a:rPr lang="en-ID" b="0" dirty="0">
                <a:solidFill>
                  <a:srgbClr val="30394B"/>
                </a:solidFill>
                <a:latin typeface="Work Sans" panose="020B0604020202020204" charset="0"/>
              </a:rPr>
              <a:t> para </a:t>
            </a:r>
            <a:r>
              <a:rPr lang="en-ID" b="0" dirty="0" err="1">
                <a:solidFill>
                  <a:srgbClr val="30394B"/>
                </a:solidFill>
                <a:latin typeface="Work Sans" panose="020B0604020202020204" charset="0"/>
              </a:rPr>
              <a:t>dosen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peserta</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magang</a:t>
            </a:r>
            <a:r>
              <a:rPr lang="en-ID" b="0" dirty="0">
                <a:solidFill>
                  <a:srgbClr val="30394B"/>
                </a:solidFill>
                <a:latin typeface="Work Sans" panose="020B0604020202020204" charset="0"/>
              </a:rPr>
              <a:t> di </a:t>
            </a:r>
            <a:r>
              <a:rPr lang="en-ID" b="0" dirty="0" err="1">
                <a:solidFill>
                  <a:srgbClr val="30394B"/>
                </a:solidFill>
                <a:latin typeface="Work Sans" panose="020B0604020202020204" charset="0"/>
              </a:rPr>
              <a:t>bawah</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bimbingan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dosen-dosen</a:t>
            </a:r>
            <a:r>
              <a:rPr lang="en-ID" b="0" dirty="0">
                <a:solidFill>
                  <a:srgbClr val="30394B"/>
                </a:solidFill>
                <a:latin typeface="Work Sans" panose="020B0604020202020204" charset="0"/>
              </a:rPr>
              <a:t> senior di </a:t>
            </a:r>
            <a:r>
              <a:rPr lang="en-ID" b="0" dirty="0" err="1">
                <a:solidFill>
                  <a:srgbClr val="30394B"/>
                </a:solidFill>
                <a:latin typeface="Work Sans" panose="020B0604020202020204" charset="0"/>
              </a:rPr>
              <a:t>perguruan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tinggi</a:t>
            </a:r>
            <a:r>
              <a:rPr lang="en-ID" b="0" dirty="0">
                <a:solidFill>
                  <a:srgbClr val="30394B"/>
                </a:solidFill>
                <a:latin typeface="Work Sans" panose="020B0604020202020204" charset="0"/>
              </a:rPr>
              <a:t> yang </a:t>
            </a:r>
            <a:r>
              <a:rPr lang="en-ID" b="0" dirty="0" err="1">
                <a:solidFill>
                  <a:srgbClr val="30394B"/>
                </a:solidFill>
                <a:latin typeface="Work Sans" panose="020B0604020202020204" charset="0"/>
              </a:rPr>
              <a:t>sudah</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dikategorikan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sebagai</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perguruan</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tinggi</a:t>
            </a:r>
            <a:r>
              <a:rPr lang="en-ID" b="0" dirty="0">
                <a:solidFill>
                  <a:srgbClr val="30394B"/>
                </a:solidFill>
                <a:latin typeface="Work Sans" panose="020B0604020202020204" charset="0"/>
              </a:rPr>
              <a:t> </a:t>
            </a:r>
            <a:r>
              <a:rPr lang="en-ID" b="0" dirty="0" err="1">
                <a:solidFill>
                  <a:srgbClr val="30394B"/>
                </a:solidFill>
                <a:latin typeface="Work Sans" panose="020B0604020202020204" charset="0"/>
              </a:rPr>
              <a:t>maju</a:t>
            </a:r>
            <a:r>
              <a:rPr lang="en-ID" b="0" dirty="0">
                <a:solidFill>
                  <a:srgbClr val="30394B"/>
                </a:solidFill>
                <a:latin typeface="Work Sans" panose="020B0604020202020204" charset="0"/>
              </a:rPr>
              <a:t>.</a:t>
            </a:r>
          </a:p>
          <a:p>
            <a:pPr indent="0" algn="just">
              <a:lnSpc>
                <a:spcPct val="100000"/>
              </a:lnSpc>
            </a:pPr>
            <a:br>
              <a:rPr lang="en-ID" sz="1400" b="0" dirty="0">
                <a:solidFill>
                  <a:srgbClr val="30394B"/>
                </a:solidFill>
                <a:latin typeface="Work Sans" panose="020B0604020202020204" charset="0"/>
              </a:rPr>
            </a:br>
            <a:endParaRPr lang="en-ID" sz="1400" b="0" dirty="0">
              <a:solidFill>
                <a:srgbClr val="30394B"/>
              </a:solidFill>
              <a:latin typeface="Work Sans" panose="020B0604020202020204" charset="0"/>
            </a:endParaRPr>
          </a:p>
          <a:p>
            <a:pPr marL="0" indent="0" algn="just"/>
            <a:endParaRPr lang="en-ID" sz="1400" b="0" dirty="0">
              <a:solidFill>
                <a:srgbClr val="783F04"/>
              </a:solidFill>
              <a:latin typeface="Work Sans" panose="020B0604020202020204" charset="0"/>
              <a:ea typeface="Source Sans Pro Light"/>
              <a:cs typeface="Source Sans Pro Light"/>
              <a:sym typeface="Source Sans Pro Light"/>
            </a:endParaRPr>
          </a:p>
          <a:p>
            <a:pPr marL="0" indent="0" algn="just">
              <a:spcBef>
                <a:spcPts val="1600"/>
              </a:spcBef>
              <a:spcAft>
                <a:spcPts val="1600"/>
              </a:spcAft>
            </a:pPr>
            <a:endParaRPr lang="en-ID" sz="1400" b="0" dirty="0">
              <a:latin typeface="Work Sans" panose="020B0604020202020204" charset="0"/>
            </a:endParaRPr>
          </a:p>
        </p:txBody>
      </p:sp>
      <p:sp>
        <p:nvSpPr>
          <p:cNvPr id="4" name="Google Shape;1386;p50">
            <a:extLst>
              <a:ext uri="{FF2B5EF4-FFF2-40B4-BE49-F238E27FC236}">
                <a16:creationId xmlns:a16="http://schemas.microsoft.com/office/drawing/2014/main" id="{0FAD8EAF-3B26-42A9-8262-90EC71B8ED98}"/>
              </a:ext>
            </a:extLst>
          </p:cNvPr>
          <p:cNvSpPr/>
          <p:nvPr/>
        </p:nvSpPr>
        <p:spPr>
          <a:xfrm>
            <a:off x="7893600" y="5604186"/>
            <a:ext cx="4298400" cy="452800"/>
          </a:xfrm>
          <a:prstGeom prst="rect">
            <a:avLst/>
          </a:prstGeom>
          <a:solidFill>
            <a:srgbClr val="C5C5F3"/>
          </a:solidFill>
          <a:ln>
            <a:noFill/>
          </a:ln>
        </p:spPr>
        <p:txBody>
          <a:bodyPr spcFirstLastPara="1" wrap="square" lIns="121900" tIns="121900" rIns="121900" bIns="121900" anchor="ctr" anchorCtr="0">
            <a:noAutofit/>
          </a:bodyPr>
          <a:lstStyle/>
          <a:p>
            <a:pPr defTabSz="1219170">
              <a:buClr>
                <a:srgbClr val="000000"/>
              </a:buClr>
            </a:pPr>
            <a:endParaRPr sz="1867" kern="0">
              <a:solidFill>
                <a:schemeClr val="tx1">
                  <a:lumMod val="75000"/>
                </a:schemeClr>
              </a:solidFill>
              <a:latin typeface="Arial"/>
              <a:cs typeface="Arial"/>
              <a:sym typeface="Arial"/>
            </a:endParaRPr>
          </a:p>
        </p:txBody>
      </p:sp>
      <p:pic>
        <p:nvPicPr>
          <p:cNvPr id="5" name="Picture 4"/>
          <p:cNvPicPr>
            <a:picLocks noChangeAspect="1"/>
          </p:cNvPicPr>
          <p:nvPr/>
        </p:nvPicPr>
        <p:blipFill>
          <a:blip r:embed="rId3"/>
          <a:stretch>
            <a:fillRect/>
          </a:stretch>
        </p:blipFill>
        <p:spPr>
          <a:xfrm>
            <a:off x="152400" y="80185"/>
            <a:ext cx="666102" cy="675375"/>
          </a:xfrm>
          <a:prstGeom prst="rect">
            <a:avLst/>
          </a:prstGeom>
        </p:spPr>
      </p:pic>
    </p:spTree>
    <p:extLst>
      <p:ext uri="{BB962C8B-B14F-4D97-AF65-F5344CB8AC3E}">
        <p14:creationId xmlns:p14="http://schemas.microsoft.com/office/powerpoint/2010/main" val="3719878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31"/>
          <p:cNvSpPr txBox="1">
            <a:spLocks noGrp="1"/>
          </p:cNvSpPr>
          <p:nvPr>
            <p:ph type="body" idx="1"/>
          </p:nvPr>
        </p:nvSpPr>
        <p:spPr>
          <a:xfrm>
            <a:off x="427092" y="3105150"/>
            <a:ext cx="9526533" cy="3352800"/>
          </a:xfrm>
          <a:prstGeom prst="rect">
            <a:avLst/>
          </a:prstGeom>
        </p:spPr>
        <p:txBody>
          <a:bodyPr spcFirstLastPara="1" wrap="square" lIns="121900" tIns="121900" rIns="121900" bIns="121900" anchor="t" anchorCtr="0">
            <a:noAutofit/>
          </a:bodyPr>
          <a:lstStyle/>
          <a:p>
            <a:pPr marL="0" indent="0" algn="just">
              <a:buNone/>
            </a:pPr>
            <a:r>
              <a:rPr lang="en-US" sz="1800" dirty="0" err="1">
                <a:solidFill>
                  <a:schemeClr val="bg1">
                    <a:lumMod val="75000"/>
                  </a:schemeClr>
                </a:solidFill>
                <a:effectLst/>
                <a:latin typeface="Work Sans" panose="020B0604020202020204" charset="0"/>
                <a:ea typeface="Times New Roman" panose="02020603050405020304" pitchFamily="18" charset="0"/>
              </a:rPr>
              <a:t>Sejak</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diumumkan</a:t>
            </a:r>
            <a:r>
              <a:rPr lang="en-US" sz="1800" dirty="0">
                <a:solidFill>
                  <a:schemeClr val="bg1">
                    <a:lumMod val="75000"/>
                  </a:schemeClr>
                </a:solidFill>
                <a:effectLst/>
                <a:latin typeface="Work Sans" panose="020B0604020202020204" charset="0"/>
                <a:ea typeface="Times New Roman" panose="02020603050405020304" pitchFamily="18" charset="0"/>
              </a:rPr>
              <a:t> oleh </a:t>
            </a:r>
            <a:r>
              <a:rPr lang="en-US" sz="1800" dirty="0" err="1">
                <a:solidFill>
                  <a:schemeClr val="bg1">
                    <a:lumMod val="75000"/>
                  </a:schemeClr>
                </a:solidFill>
                <a:effectLst/>
                <a:latin typeface="Work Sans" panose="020B0604020202020204" charset="0"/>
                <a:ea typeface="Times New Roman" panose="02020603050405020304" pitchFamily="18" charset="0"/>
              </a:rPr>
              <a:t>pemerintah</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tanggal</a:t>
            </a:r>
            <a:r>
              <a:rPr lang="en-US" sz="1800" dirty="0">
                <a:solidFill>
                  <a:schemeClr val="bg1">
                    <a:lumMod val="75000"/>
                  </a:schemeClr>
                </a:solidFill>
                <a:effectLst/>
                <a:latin typeface="Work Sans" panose="020B0604020202020204" charset="0"/>
                <a:ea typeface="Times New Roman" panose="02020603050405020304" pitchFamily="18" charset="0"/>
              </a:rPr>
              <a:t> 11 </a:t>
            </a:r>
            <a:r>
              <a:rPr lang="en-US" sz="1800" dirty="0" err="1">
                <a:solidFill>
                  <a:schemeClr val="bg1">
                    <a:lumMod val="75000"/>
                  </a:schemeClr>
                </a:solidFill>
                <a:effectLst/>
                <a:latin typeface="Work Sans" panose="020B0604020202020204" charset="0"/>
                <a:ea typeface="Times New Roman" panose="02020603050405020304" pitchFamily="18" charset="0"/>
              </a:rPr>
              <a:t>Maret</a:t>
            </a:r>
            <a:r>
              <a:rPr lang="en-US" sz="1800" dirty="0">
                <a:solidFill>
                  <a:schemeClr val="bg1">
                    <a:lumMod val="75000"/>
                  </a:schemeClr>
                </a:solidFill>
                <a:effectLst/>
                <a:latin typeface="Work Sans" panose="020B0604020202020204" charset="0"/>
                <a:ea typeface="Times New Roman" panose="02020603050405020304" pitchFamily="18" charset="0"/>
              </a:rPr>
              <a:t> 2020 </a:t>
            </a:r>
            <a:r>
              <a:rPr lang="en-US" sz="1800" dirty="0" err="1">
                <a:solidFill>
                  <a:schemeClr val="bg1">
                    <a:lumMod val="75000"/>
                  </a:schemeClr>
                </a:solidFill>
                <a:effectLst/>
                <a:latin typeface="Work Sans" panose="020B0604020202020204" charset="0"/>
                <a:ea typeface="Times New Roman" panose="02020603050405020304" pitchFamily="18" charset="0"/>
              </a:rPr>
              <a:t>dinyatakan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bahwa</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pandemi</a:t>
            </a:r>
            <a:r>
              <a:rPr lang="en-US" sz="1800" dirty="0">
                <a:solidFill>
                  <a:schemeClr val="bg1">
                    <a:lumMod val="75000"/>
                  </a:schemeClr>
                </a:solidFill>
                <a:effectLst/>
                <a:latin typeface="Work Sans" panose="020B0604020202020204" charset="0"/>
                <a:ea typeface="Times New Roman" panose="02020603050405020304" pitchFamily="18" charset="0"/>
              </a:rPr>
              <a:t> Covid-19 </a:t>
            </a:r>
            <a:r>
              <a:rPr lang="en-US" sz="1800" dirty="0" err="1">
                <a:solidFill>
                  <a:schemeClr val="bg1">
                    <a:lumMod val="75000"/>
                  </a:schemeClr>
                </a:solidFill>
                <a:effectLst/>
                <a:latin typeface="Work Sans" panose="020B0604020202020204" charset="0"/>
                <a:ea typeface="Times New Roman" panose="02020603050405020304" pitchFamily="18" charset="0"/>
              </a:rPr>
              <a:t>merupakan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bencana</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nasional</a:t>
            </a:r>
            <a:r>
              <a:rPr lang="en-US" sz="1800" dirty="0">
                <a:solidFill>
                  <a:schemeClr val="bg1">
                    <a:lumMod val="75000"/>
                  </a:schemeClr>
                </a:solidFill>
                <a:effectLst/>
                <a:latin typeface="Work Sans" panose="020B0604020202020204" charset="0"/>
                <a:ea typeface="Times New Roman" panose="02020603050405020304" pitchFamily="18" charset="0"/>
              </a:rPr>
              <a:t> dan </a:t>
            </a:r>
            <a:r>
              <a:rPr lang="en-US" sz="1800" dirty="0" err="1">
                <a:solidFill>
                  <a:schemeClr val="bg1">
                    <a:lumMod val="75000"/>
                  </a:schemeClr>
                </a:solidFill>
                <a:effectLst/>
                <a:latin typeface="Work Sans" panose="020B0604020202020204" charset="0"/>
                <a:ea typeface="Times New Roman" panose="02020603050405020304" pitchFamily="18" charset="0"/>
              </a:rPr>
              <a:t>sampai</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saat</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ini</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masih</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belum</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kembali</a:t>
            </a:r>
            <a:r>
              <a:rPr lang="en-US" sz="1800" dirty="0">
                <a:solidFill>
                  <a:schemeClr val="bg1">
                    <a:lumMod val="75000"/>
                  </a:schemeClr>
                </a:solidFill>
                <a:effectLst/>
                <a:latin typeface="Work Sans" panose="020B0604020202020204" charset="0"/>
                <a:ea typeface="Times New Roman" panose="02020603050405020304" pitchFamily="18" charset="0"/>
              </a:rPr>
              <a:t> normal </a:t>
            </a:r>
            <a:r>
              <a:rPr lang="en-US" sz="1800" dirty="0" err="1">
                <a:solidFill>
                  <a:schemeClr val="bg1">
                    <a:lumMod val="75000"/>
                  </a:schemeClr>
                </a:solidFill>
                <a:effectLst/>
                <a:latin typeface="Work Sans" panose="020B0604020202020204" charset="0"/>
                <a:ea typeface="Times New Roman" panose="02020603050405020304" pitchFamily="18" charset="0"/>
              </a:rPr>
              <a:t>seperti</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sedia</a:t>
            </a:r>
            <a:r>
              <a:rPr lang="en-US" sz="1800" dirty="0">
                <a:solidFill>
                  <a:schemeClr val="bg1">
                    <a:lumMod val="75000"/>
                  </a:schemeClr>
                </a:solidFill>
                <a:effectLst/>
                <a:latin typeface="Work Sans" panose="020B0604020202020204" charset="0"/>
                <a:ea typeface="Times New Roman" panose="02020603050405020304" pitchFamily="18" charset="0"/>
              </a:rPr>
              <a:t> kala </a:t>
            </a:r>
            <a:r>
              <a:rPr lang="en-US" sz="1800" dirty="0" err="1">
                <a:solidFill>
                  <a:schemeClr val="bg1">
                    <a:lumMod val="75000"/>
                  </a:schemeClr>
                </a:solidFill>
                <a:effectLst/>
                <a:latin typeface="Work Sans" panose="020B0604020202020204" charset="0"/>
                <a:ea typeface="Times New Roman" panose="02020603050405020304" pitchFamily="18" charset="0"/>
              </a:rPr>
              <a:t>maka</a:t>
            </a:r>
            <a:r>
              <a:rPr lang="en-US" sz="1800" dirty="0">
                <a:solidFill>
                  <a:schemeClr val="bg1">
                    <a:lumMod val="75000"/>
                  </a:schemeClr>
                </a:solidFill>
                <a:effectLst/>
                <a:latin typeface="Work Sans" panose="020B0604020202020204" charset="0"/>
                <a:ea typeface="Times New Roman" panose="02020603050405020304" pitchFamily="18" charset="0"/>
              </a:rPr>
              <a:t> Kementerian Pendidikan dan </a:t>
            </a:r>
            <a:r>
              <a:rPr lang="en-US" sz="1800" dirty="0" err="1">
                <a:solidFill>
                  <a:schemeClr val="bg1">
                    <a:lumMod val="75000"/>
                  </a:schemeClr>
                </a:solidFill>
                <a:effectLst/>
                <a:latin typeface="Work Sans" panose="020B0604020202020204" charset="0"/>
                <a:ea typeface="Times New Roman" panose="02020603050405020304" pitchFamily="18" charset="0"/>
              </a:rPr>
              <a:t>Kebudayaan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telah</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mengambil</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kebijakan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terkait</a:t>
            </a:r>
            <a:r>
              <a:rPr lang="en-US" sz="1800" dirty="0">
                <a:solidFill>
                  <a:schemeClr val="bg1">
                    <a:lumMod val="75000"/>
                  </a:schemeClr>
                </a:solidFill>
                <a:effectLst/>
                <a:latin typeface="Work Sans" panose="020B0604020202020204" charset="0"/>
                <a:ea typeface="Times New Roman" panose="02020603050405020304" pitchFamily="18" charset="0"/>
              </a:rPr>
              <a:t> proses </a:t>
            </a:r>
            <a:r>
              <a:rPr lang="en-US" sz="1800" dirty="0" err="1">
                <a:solidFill>
                  <a:schemeClr val="bg1">
                    <a:lumMod val="75000"/>
                  </a:schemeClr>
                </a:solidFill>
                <a:effectLst/>
                <a:latin typeface="Work Sans" panose="020B0604020202020204" charset="0"/>
                <a:ea typeface="Times New Roman" panose="02020603050405020304" pitchFamily="18" charset="0"/>
              </a:rPr>
              <a:t>belajar</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mengajar</a:t>
            </a:r>
            <a:r>
              <a:rPr lang="en-US" sz="1800" dirty="0">
                <a:solidFill>
                  <a:schemeClr val="bg1">
                    <a:lumMod val="75000"/>
                  </a:schemeClr>
                </a:solidFill>
                <a:effectLst/>
                <a:latin typeface="Work Sans" panose="020B0604020202020204" charset="0"/>
                <a:ea typeface="Times New Roman" panose="02020603050405020304" pitchFamily="18" charset="0"/>
              </a:rPr>
              <a:t> di Pendidikan Tinggi.  </a:t>
            </a:r>
            <a:r>
              <a:rPr lang="en-US" sz="1800" dirty="0" err="1">
                <a:solidFill>
                  <a:schemeClr val="bg1">
                    <a:lumMod val="75000"/>
                  </a:schemeClr>
                </a:solidFill>
                <a:effectLst/>
                <a:latin typeface="Work Sans" panose="020B0604020202020204" charset="0"/>
                <a:ea typeface="Times New Roman" panose="02020603050405020304" pitchFamily="18" charset="0"/>
              </a:rPr>
              <a:t>Berdasarkan</a:t>
            </a:r>
            <a:r>
              <a:rPr lang="en-US" sz="1800" dirty="0">
                <a:solidFill>
                  <a:schemeClr val="bg1">
                    <a:lumMod val="75000"/>
                  </a:schemeClr>
                </a:solidFill>
                <a:effectLst/>
                <a:latin typeface="Work Sans" panose="020B0604020202020204" charset="0"/>
                <a:ea typeface="Times New Roman" panose="02020603050405020304" pitchFamily="18" charset="0"/>
              </a:rPr>
              <a:t> Surat Keputusan Bersama Menteri Pendidikan Dan </a:t>
            </a:r>
            <a:r>
              <a:rPr lang="en-US" sz="1800" dirty="0" err="1">
                <a:solidFill>
                  <a:schemeClr val="bg1">
                    <a:lumMod val="75000"/>
                  </a:schemeClr>
                </a:solidFill>
                <a:effectLst/>
                <a:latin typeface="Work Sans" panose="020B0604020202020204" charset="0"/>
                <a:ea typeface="Times New Roman" panose="02020603050405020304" pitchFamily="18" charset="0"/>
              </a:rPr>
              <a:t>Kebudayaan</a:t>
            </a:r>
            <a:r>
              <a:rPr lang="en-US" sz="1800" dirty="0">
                <a:solidFill>
                  <a:schemeClr val="bg1">
                    <a:lumMod val="75000"/>
                  </a:schemeClr>
                </a:solidFill>
                <a:effectLst/>
                <a:latin typeface="Work Sans" panose="020B0604020202020204" charset="0"/>
                <a:ea typeface="Times New Roman" panose="02020603050405020304" pitchFamily="18" charset="0"/>
              </a:rPr>
              <a:t>, Menteri Agama, Menteri Kesehatan, dan Menteri </a:t>
            </a:r>
            <a:r>
              <a:rPr lang="en-US" sz="1800" dirty="0" err="1">
                <a:solidFill>
                  <a:schemeClr val="bg1">
                    <a:lumMod val="75000"/>
                  </a:schemeClr>
                </a:solidFill>
                <a:effectLst/>
                <a:latin typeface="Work Sans" panose="020B0604020202020204" charset="0"/>
                <a:ea typeface="Times New Roman" panose="02020603050405020304" pitchFamily="18" charset="0"/>
              </a:rPr>
              <a:t>Dalam</a:t>
            </a:r>
            <a:r>
              <a:rPr lang="en-US" sz="1800" dirty="0">
                <a:solidFill>
                  <a:schemeClr val="bg1">
                    <a:lumMod val="75000"/>
                  </a:schemeClr>
                </a:solidFill>
                <a:effectLst/>
                <a:latin typeface="Work Sans" panose="020B0604020202020204" charset="0"/>
                <a:ea typeface="Times New Roman" panose="02020603050405020304" pitchFamily="18" charset="0"/>
              </a:rPr>
              <a:t> Negeri </a:t>
            </a:r>
            <a:r>
              <a:rPr lang="en-US" sz="1800" dirty="0" err="1">
                <a:solidFill>
                  <a:schemeClr val="bg1">
                    <a:lumMod val="75000"/>
                  </a:schemeClr>
                </a:solidFill>
                <a:effectLst/>
                <a:latin typeface="Work Sans" panose="020B0604020202020204" charset="0"/>
                <a:ea typeface="Times New Roman" panose="02020603050405020304" pitchFamily="18" charset="0"/>
              </a:rPr>
              <a:t>Republik</a:t>
            </a:r>
            <a:r>
              <a:rPr lang="en-US" sz="1800" dirty="0">
                <a:solidFill>
                  <a:schemeClr val="bg1">
                    <a:lumMod val="75000"/>
                  </a:schemeClr>
                </a:solidFill>
                <a:effectLst/>
                <a:latin typeface="Work Sans" panose="020B0604020202020204" charset="0"/>
                <a:ea typeface="Times New Roman" panose="02020603050405020304" pitchFamily="18" charset="0"/>
              </a:rPr>
              <a:t> Indonesia </a:t>
            </a:r>
            <a:r>
              <a:rPr lang="en-US" sz="1800" dirty="0" err="1">
                <a:solidFill>
                  <a:schemeClr val="bg1">
                    <a:lumMod val="75000"/>
                  </a:schemeClr>
                </a:solidFill>
                <a:effectLst/>
                <a:latin typeface="Work Sans" panose="020B0604020202020204" charset="0"/>
                <a:ea typeface="Times New Roman" panose="02020603050405020304" pitchFamily="18" charset="0"/>
              </a:rPr>
              <a:t>Tentang</a:t>
            </a:r>
            <a:r>
              <a:rPr lang="en-US" sz="1800" dirty="0">
                <a:solidFill>
                  <a:schemeClr val="bg1">
                    <a:lumMod val="75000"/>
                  </a:schemeClr>
                </a:solidFill>
                <a:effectLst/>
                <a:latin typeface="Work Sans" panose="020B0604020202020204" charset="0"/>
                <a:ea typeface="Times New Roman" panose="02020603050405020304" pitchFamily="18" charset="0"/>
              </a:rPr>
              <a:t> Panduan </a:t>
            </a:r>
            <a:r>
              <a:rPr lang="en-US" sz="1800" dirty="0" err="1">
                <a:solidFill>
                  <a:schemeClr val="bg1">
                    <a:lumMod val="75000"/>
                  </a:schemeClr>
                </a:solidFill>
                <a:effectLst/>
                <a:latin typeface="Work Sans" panose="020B0604020202020204" charset="0"/>
                <a:ea typeface="Times New Roman" panose="02020603050405020304" pitchFamily="18" charset="0"/>
              </a:rPr>
              <a:t>Penyelenggaraan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Pembelajaran</a:t>
            </a:r>
            <a:r>
              <a:rPr lang="en-US" sz="1800" dirty="0">
                <a:solidFill>
                  <a:schemeClr val="bg1">
                    <a:lumMod val="75000"/>
                  </a:schemeClr>
                </a:solidFill>
                <a:effectLst/>
                <a:latin typeface="Work Sans" panose="020B0604020202020204" charset="0"/>
                <a:ea typeface="Times New Roman" panose="02020603050405020304" pitchFamily="18" charset="0"/>
              </a:rPr>
              <a:t> Pada </a:t>
            </a:r>
            <a:r>
              <a:rPr lang="en-US" sz="1800" dirty="0" err="1">
                <a:solidFill>
                  <a:schemeClr val="bg1">
                    <a:lumMod val="75000"/>
                  </a:schemeClr>
                </a:solidFill>
                <a:effectLst/>
                <a:latin typeface="Work Sans" panose="020B0604020202020204" charset="0"/>
                <a:ea typeface="Times New Roman" panose="02020603050405020304" pitchFamily="18" charset="0"/>
              </a:rPr>
              <a:t>Tahun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Ajaran</a:t>
            </a:r>
            <a:r>
              <a:rPr lang="en-US" sz="1800" dirty="0">
                <a:solidFill>
                  <a:schemeClr val="bg1">
                    <a:lumMod val="75000"/>
                  </a:schemeClr>
                </a:solidFill>
                <a:effectLst/>
                <a:latin typeface="Work Sans" panose="020B0604020202020204" charset="0"/>
                <a:ea typeface="Times New Roman" panose="02020603050405020304" pitchFamily="18" charset="0"/>
              </a:rPr>
              <a:t> 2020/2021 dan </a:t>
            </a:r>
            <a:r>
              <a:rPr lang="en-US" sz="1800" dirty="0" err="1">
                <a:solidFill>
                  <a:schemeClr val="bg1">
                    <a:lumMod val="75000"/>
                  </a:schemeClr>
                </a:solidFill>
                <a:effectLst/>
                <a:latin typeface="Work Sans" panose="020B0604020202020204" charset="0"/>
                <a:ea typeface="Times New Roman" panose="02020603050405020304" pitchFamily="18" charset="0"/>
              </a:rPr>
              <a:t>Tahun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Akademik</a:t>
            </a:r>
            <a:r>
              <a:rPr lang="en-US" sz="1800" dirty="0">
                <a:solidFill>
                  <a:schemeClr val="bg1">
                    <a:lumMod val="75000"/>
                  </a:schemeClr>
                </a:solidFill>
                <a:effectLst/>
                <a:latin typeface="Work Sans" panose="020B0604020202020204" charset="0"/>
                <a:ea typeface="Times New Roman" panose="02020603050405020304" pitchFamily="18" charset="0"/>
              </a:rPr>
              <a:t> 2020/2021 di Masa </a:t>
            </a:r>
            <a:r>
              <a:rPr lang="en-US" sz="1800" dirty="0" err="1">
                <a:solidFill>
                  <a:schemeClr val="bg1">
                    <a:lumMod val="75000"/>
                  </a:schemeClr>
                </a:solidFill>
                <a:effectLst/>
                <a:latin typeface="Work Sans" panose="020B0604020202020204" charset="0"/>
                <a:ea typeface="Times New Roman" panose="02020603050405020304" pitchFamily="18" charset="0"/>
              </a:rPr>
              <a:t>Pandemi</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i="1" dirty="0">
                <a:solidFill>
                  <a:schemeClr val="bg1">
                    <a:lumMod val="75000"/>
                  </a:schemeClr>
                </a:solidFill>
                <a:effectLst/>
                <a:latin typeface="Work Sans" panose="020B0604020202020204" charset="0"/>
                <a:ea typeface="Times New Roman" panose="02020603050405020304" pitchFamily="18" charset="0"/>
              </a:rPr>
              <a:t>Corona Virus Disease</a:t>
            </a:r>
            <a:r>
              <a:rPr lang="en-US" sz="1800" dirty="0">
                <a:solidFill>
                  <a:schemeClr val="bg1">
                    <a:lumMod val="75000"/>
                  </a:schemeClr>
                </a:solidFill>
                <a:effectLst/>
                <a:latin typeface="Work Sans" panose="020B0604020202020204" charset="0"/>
                <a:ea typeface="Times New Roman" panose="02020603050405020304" pitchFamily="18" charset="0"/>
              </a:rPr>
              <a:t> (COVID-19) proses </a:t>
            </a:r>
            <a:r>
              <a:rPr lang="en-US" sz="1800" dirty="0" err="1">
                <a:solidFill>
                  <a:schemeClr val="bg1">
                    <a:lumMod val="75000"/>
                  </a:schemeClr>
                </a:solidFill>
                <a:effectLst/>
                <a:latin typeface="Work Sans" panose="020B0604020202020204" charset="0"/>
                <a:ea typeface="Times New Roman" panose="02020603050405020304" pitchFamily="18" charset="0"/>
              </a:rPr>
              <a:t>belajar</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mengajar</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dilakukan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secara</a:t>
            </a:r>
            <a:r>
              <a:rPr lang="en-US" sz="1800" dirty="0">
                <a:solidFill>
                  <a:schemeClr val="bg1">
                    <a:lumMod val="75000"/>
                  </a:schemeClr>
                </a:solidFill>
                <a:effectLst/>
                <a:latin typeface="Work Sans" panose="020B0604020202020204" charset="0"/>
                <a:ea typeface="Times New Roman" panose="02020603050405020304" pitchFamily="18" charset="0"/>
              </a:rPr>
              <a:t> daring dan luring (</a:t>
            </a:r>
            <a:r>
              <a:rPr lang="en-US" sz="1800" i="1" dirty="0">
                <a:solidFill>
                  <a:schemeClr val="bg1">
                    <a:lumMod val="75000"/>
                  </a:schemeClr>
                </a:solidFill>
                <a:effectLst/>
                <a:latin typeface="Work Sans" panose="020B0604020202020204" charset="0"/>
                <a:ea typeface="Times New Roman" panose="02020603050405020304" pitchFamily="18" charset="0"/>
              </a:rPr>
              <a:t>hybrid learning</a:t>
            </a:r>
            <a:r>
              <a:rPr lang="en-US" sz="1800" dirty="0">
                <a:solidFill>
                  <a:schemeClr val="bg1">
                    <a:lumMod val="75000"/>
                  </a:schemeClr>
                </a:solidFill>
                <a:effectLst/>
                <a:latin typeface="Work Sans" panose="020B0604020202020204" charset="0"/>
                <a:ea typeface="Times New Roman" panose="02020603050405020304" pitchFamily="18" charset="0"/>
              </a:rPr>
              <a:t>). Oleh </a:t>
            </a:r>
            <a:r>
              <a:rPr lang="en-US" sz="1800" dirty="0" err="1">
                <a:solidFill>
                  <a:schemeClr val="bg1">
                    <a:lumMod val="75000"/>
                  </a:schemeClr>
                </a:solidFill>
                <a:effectLst/>
                <a:latin typeface="Work Sans" panose="020B0604020202020204" charset="0"/>
                <a:ea typeface="Times New Roman" panose="02020603050405020304" pitchFamily="18" charset="0"/>
              </a:rPr>
              <a:t>karena</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itu</a:t>
            </a:r>
            <a:r>
              <a:rPr lang="en-US" sz="1800" dirty="0">
                <a:solidFill>
                  <a:schemeClr val="bg1">
                    <a:lumMod val="75000"/>
                  </a:schemeClr>
                </a:solidFill>
                <a:effectLst/>
                <a:latin typeface="Work Sans" panose="020B0604020202020204" charset="0"/>
                <a:ea typeface="Times New Roman" panose="02020603050405020304" pitchFamily="18" charset="0"/>
              </a:rPr>
              <a:t> program </a:t>
            </a:r>
            <a:r>
              <a:rPr lang="en-US" sz="1800" dirty="0" err="1">
                <a:solidFill>
                  <a:schemeClr val="bg1">
                    <a:lumMod val="75000"/>
                  </a:schemeClr>
                </a:solidFill>
                <a:effectLst/>
                <a:latin typeface="Work Sans" panose="020B0604020202020204" charset="0"/>
                <a:ea typeface="Times New Roman" panose="02020603050405020304" pitchFamily="18" charset="0"/>
              </a:rPr>
              <a:t>magang</a:t>
            </a:r>
            <a:r>
              <a:rPr lang="en-US" sz="1800" dirty="0">
                <a:solidFill>
                  <a:schemeClr val="bg1">
                    <a:lumMod val="75000"/>
                  </a:schemeClr>
                </a:solidFill>
                <a:effectLst/>
                <a:latin typeface="Work Sans" panose="020B0604020202020204" charset="0"/>
                <a:ea typeface="Times New Roman" panose="02020603050405020304" pitchFamily="18" charset="0"/>
              </a:rPr>
              <a:t> juga </a:t>
            </a:r>
            <a:r>
              <a:rPr lang="en-US" sz="1800" dirty="0" err="1">
                <a:solidFill>
                  <a:schemeClr val="bg1">
                    <a:lumMod val="75000"/>
                  </a:schemeClr>
                </a:solidFill>
                <a:effectLst/>
                <a:latin typeface="Work Sans" panose="020B0604020202020204" charset="0"/>
                <a:ea typeface="Times New Roman" panose="02020603050405020304" pitchFamily="18" charset="0"/>
              </a:rPr>
              <a:t>disesuaikan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dengan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kondisi</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tersebut</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namun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tidak</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mengurangi</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tujuan</a:t>
            </a:r>
            <a:r>
              <a:rPr lang="en-US" sz="1800" dirty="0">
                <a:solidFill>
                  <a:schemeClr val="bg1">
                    <a:lumMod val="75000"/>
                  </a:schemeClr>
                </a:solidFill>
                <a:effectLst/>
                <a:latin typeface="Work Sans" panose="020B0604020202020204" charset="0"/>
                <a:ea typeface="Times New Roman" panose="02020603050405020304" pitchFamily="18" charset="0"/>
              </a:rPr>
              <a:t> yang </a:t>
            </a:r>
            <a:r>
              <a:rPr lang="en-US" sz="1800" dirty="0" err="1">
                <a:solidFill>
                  <a:schemeClr val="bg1">
                    <a:lumMod val="75000"/>
                  </a:schemeClr>
                </a:solidFill>
                <a:effectLst/>
                <a:latin typeface="Work Sans" panose="020B0604020202020204" charset="0"/>
                <a:ea typeface="Times New Roman" panose="02020603050405020304" pitchFamily="18" charset="0"/>
              </a:rPr>
              <a:t>telah</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ditetapkan</a:t>
            </a:r>
            <a:r>
              <a:rPr lang="en-US" sz="1800" dirty="0">
                <a:solidFill>
                  <a:schemeClr val="bg1">
                    <a:lumMod val="75000"/>
                  </a:schemeClr>
                </a:solidFill>
                <a:effectLst/>
                <a:latin typeface="Work Sans" panose="020B0604020202020204" charset="0"/>
                <a:ea typeface="Times New Roman" panose="02020603050405020304" pitchFamily="18" charset="0"/>
              </a:rPr>
              <a:t> </a:t>
            </a:r>
            <a:r>
              <a:rPr lang="en-US" sz="1800" dirty="0" err="1">
                <a:solidFill>
                  <a:schemeClr val="bg1">
                    <a:lumMod val="75000"/>
                  </a:schemeClr>
                </a:solidFill>
                <a:effectLst/>
                <a:latin typeface="Work Sans" panose="020B0604020202020204" charset="0"/>
                <a:ea typeface="Times New Roman" panose="02020603050405020304" pitchFamily="18" charset="0"/>
              </a:rPr>
              <a:t>dalam</a:t>
            </a:r>
            <a:r>
              <a:rPr lang="en-US" sz="1800" dirty="0">
                <a:solidFill>
                  <a:schemeClr val="bg1">
                    <a:lumMod val="75000"/>
                  </a:schemeClr>
                </a:solidFill>
                <a:effectLst/>
                <a:latin typeface="Work Sans" panose="020B0604020202020204" charset="0"/>
                <a:ea typeface="Times New Roman" panose="02020603050405020304" pitchFamily="18" charset="0"/>
              </a:rPr>
              <a:t> program </a:t>
            </a:r>
            <a:r>
              <a:rPr lang="en-US" sz="1800" dirty="0" err="1">
                <a:solidFill>
                  <a:schemeClr val="bg1">
                    <a:lumMod val="75000"/>
                  </a:schemeClr>
                </a:solidFill>
                <a:effectLst/>
                <a:latin typeface="Work Sans" panose="020B0604020202020204" charset="0"/>
                <a:ea typeface="Times New Roman" panose="02020603050405020304" pitchFamily="18" charset="0"/>
              </a:rPr>
              <a:t>magang</a:t>
            </a:r>
            <a:r>
              <a:rPr lang="id-ID" sz="1800" dirty="0">
                <a:solidFill>
                  <a:schemeClr val="bg1">
                    <a:lumMod val="75000"/>
                  </a:schemeClr>
                </a:solidFill>
                <a:effectLst/>
                <a:latin typeface="Work Sans" panose="020B0604020202020204" charset="0"/>
                <a:ea typeface="Times New Roman" panose="02020603050405020304" pitchFamily="18" charset="0"/>
              </a:rPr>
              <a:t>.</a:t>
            </a:r>
            <a:endParaRPr lang="en-ID" sz="1800" dirty="0">
              <a:solidFill>
                <a:schemeClr val="bg1">
                  <a:lumMod val="75000"/>
                </a:schemeClr>
              </a:solidFill>
              <a:effectLst/>
              <a:latin typeface="Work Sans" panose="020B0604020202020204" charset="0"/>
              <a:ea typeface="Times New Roman" panose="02020603050405020304" pitchFamily="18" charset="0"/>
            </a:endParaRPr>
          </a:p>
        </p:txBody>
      </p:sp>
      <p:sp>
        <p:nvSpPr>
          <p:cNvPr id="6" name="Google Shape;425;p31">
            <a:extLst>
              <a:ext uri="{FF2B5EF4-FFF2-40B4-BE49-F238E27FC236}">
                <a16:creationId xmlns:a16="http://schemas.microsoft.com/office/drawing/2014/main" id="{6E4275E6-C450-44AB-B1CE-DCE9202AEE39}"/>
              </a:ext>
            </a:extLst>
          </p:cNvPr>
          <p:cNvSpPr txBox="1">
            <a:spLocks/>
          </p:cNvSpPr>
          <p:nvPr/>
        </p:nvSpPr>
        <p:spPr>
          <a:xfrm>
            <a:off x="427091" y="1517475"/>
            <a:ext cx="9526533" cy="119715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609585" marR="0" lvl="0"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1pPr>
            <a:lvl2pPr marL="1219170" marR="0" lvl="1"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2pPr>
            <a:lvl3pPr marL="1828754" marR="0" lvl="2"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3pPr>
            <a:lvl4pPr marL="2438339" marR="0" lvl="3"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4pPr>
            <a:lvl5pPr marL="3047924" marR="0" lvl="4"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5pPr>
            <a:lvl6pPr marL="3657509" marR="0" lvl="5"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6pPr>
            <a:lvl7pPr marL="4267093" marR="0" lvl="6"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7pPr>
            <a:lvl8pPr marL="4876678" marR="0" lvl="7"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8pPr>
            <a:lvl9pPr marL="5486263" marR="0" lvl="8" indent="-440256" algn="l" rtl="0">
              <a:lnSpc>
                <a:spcPct val="100000"/>
              </a:lnSpc>
              <a:spcBef>
                <a:spcPts val="0"/>
              </a:spcBef>
              <a:spcAft>
                <a:spcPts val="0"/>
              </a:spcAft>
              <a:buClr>
                <a:schemeClr val="accent1"/>
              </a:buClr>
              <a:buSzPts val="1600"/>
              <a:buFont typeface="Nanum Gothic"/>
              <a:buChar char="■"/>
              <a:defRPr sz="1600" b="0" i="0" u="none" strike="noStrike" cap="none">
                <a:solidFill>
                  <a:schemeClr val="accent1"/>
                </a:solidFill>
                <a:latin typeface="Nanum Gothic"/>
                <a:ea typeface="Nanum Gothic"/>
                <a:cs typeface="Nanum Gothic"/>
                <a:sym typeface="Nanum Gothic"/>
              </a:defRPr>
            </a:lvl9pPr>
          </a:lstStyle>
          <a:p>
            <a:pPr marL="0" indent="0" algn="just">
              <a:buFont typeface="Nanum Gothic"/>
              <a:buNone/>
            </a:pPr>
            <a:r>
              <a:rPr lang="id-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Program Magang ini telah dirintis oleh Direktorat Jenderal Pendidikan Tinggi </a:t>
            </a:r>
            <a:r>
              <a:rPr lang="en-ID" sz="1800" b="0" dirty="0" err="1">
                <a:solidFill>
                  <a:srgbClr val="000000"/>
                </a:solidFill>
                <a:effectLst/>
                <a:latin typeface="Work Sans" panose="020B0604020202020204" charset="0"/>
                <a:ea typeface="Times New Roman" panose="02020603050405020304" pitchFamily="18" charset="0"/>
                <a:cs typeface="Myanmar Text" panose="020B0502040204020203" pitchFamily="34" charset="0"/>
              </a:rPr>
              <a:t>sejak</a:t>
            </a:r>
            <a:r>
              <a:rPr lang="id-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 tahun 80-an</a:t>
            </a:r>
            <a:r>
              <a:rPr lang="en-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 T</a:t>
            </a:r>
            <a:r>
              <a:rPr lang="id-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ahun 2005 </a:t>
            </a:r>
            <a:r>
              <a:rPr lang="en-ID" sz="1800" b="0" dirty="0" err="1">
                <a:solidFill>
                  <a:srgbClr val="000000"/>
                </a:solidFill>
                <a:effectLst/>
                <a:latin typeface="Work Sans" panose="020B0604020202020204" charset="0"/>
                <a:ea typeface="Times New Roman" panose="02020603050405020304" pitchFamily="18" charset="0"/>
                <a:cs typeface="Myanmar Text" panose="020B0502040204020203" pitchFamily="34" charset="0"/>
              </a:rPr>
              <a:t>diaktifkan</a:t>
            </a:r>
            <a:r>
              <a:rPr lang="en-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 </a:t>
            </a:r>
            <a:r>
              <a:rPr lang="en-ID" sz="1800" b="0" dirty="0" err="1">
                <a:solidFill>
                  <a:srgbClr val="000000"/>
                </a:solidFill>
                <a:effectLst/>
                <a:latin typeface="Work Sans" panose="020B0604020202020204" charset="0"/>
                <a:ea typeface="Times New Roman" panose="02020603050405020304" pitchFamily="18" charset="0"/>
                <a:cs typeface="Myanmar Text" panose="020B0502040204020203" pitchFamily="34" charset="0"/>
              </a:rPr>
              <a:t>kembali</a:t>
            </a:r>
            <a:r>
              <a:rPr lang="en-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 </a:t>
            </a:r>
            <a:r>
              <a:rPr lang="en-ID" sz="1800" b="0" dirty="0" err="1">
                <a:solidFill>
                  <a:srgbClr val="000000"/>
                </a:solidFill>
                <a:effectLst/>
                <a:latin typeface="Work Sans" panose="020B0604020202020204" charset="0"/>
                <a:ea typeface="Times New Roman" panose="02020603050405020304" pitchFamily="18" charset="0"/>
                <a:cs typeface="Myanmar Text" panose="020B0502040204020203" pitchFamily="34" charset="0"/>
              </a:rPr>
              <a:t>sejalan</a:t>
            </a:r>
            <a:r>
              <a:rPr lang="en-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 </a:t>
            </a:r>
            <a:r>
              <a:rPr lang="id-ID" sz="1800" b="0" dirty="0">
                <a:solidFill>
                  <a:srgbClr val="000000"/>
                </a:solidFill>
                <a:effectLst/>
                <a:latin typeface="Work Sans" panose="020B0604020202020204" charset="0"/>
                <a:ea typeface="Times New Roman" panose="02020603050405020304" pitchFamily="18" charset="0"/>
                <a:cs typeface="Myanmar Text" panose="020B0502040204020203" pitchFamily="34" charset="0"/>
              </a:rPr>
              <a:t>dengan perubahan status beberapa Perguruan Tinggi Swasta menjadi Perguruan Tinggi Negeri.  Saat ini program Magang diperluas mencakup Perguruan Tinggi Swasta (PTS).</a:t>
            </a:r>
            <a:endParaRPr lang="en-US" sz="1800" kern="0" dirty="0">
              <a:latin typeface="Work Sans" panose="020B0604020202020204" charset="0"/>
              <a:cs typeface="Myanmar Text" panose="020B0502040204020203" pitchFamily="34" charset="0"/>
            </a:endParaRPr>
          </a:p>
        </p:txBody>
      </p:sp>
      <p:pic>
        <p:nvPicPr>
          <p:cNvPr id="4" name="Picture 3"/>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p:nvPr/>
        </p:nvSpPr>
        <p:spPr>
          <a:xfrm>
            <a:off x="215859" y="1711200"/>
            <a:ext cx="693200" cy="6828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 name="Google Shape;189;p31"/>
          <p:cNvSpPr txBox="1">
            <a:spLocks noGrp="1"/>
          </p:cNvSpPr>
          <p:nvPr>
            <p:ph type="title"/>
          </p:nvPr>
        </p:nvSpPr>
        <p:spPr>
          <a:xfrm>
            <a:off x="3754641" y="634607"/>
            <a:ext cx="4793150" cy="725200"/>
          </a:xfrm>
          <a:prstGeom prst="rect">
            <a:avLst/>
          </a:prstGeom>
        </p:spPr>
        <p:txBody>
          <a:bodyPr spcFirstLastPara="1" wrap="square" lIns="121900" tIns="121900" rIns="121900" bIns="121900" anchor="t" anchorCtr="0">
            <a:noAutofit/>
          </a:bodyPr>
          <a:lstStyle/>
          <a:p>
            <a:r>
              <a:rPr lang="en-ID" b="1" dirty="0" err="1">
                <a:solidFill>
                  <a:srgbClr val="002060"/>
                </a:solidFill>
              </a:rPr>
              <a:t>Tujuan</a:t>
            </a:r>
            <a:r>
              <a:rPr lang="en-ID" b="1" dirty="0">
                <a:solidFill>
                  <a:srgbClr val="002060"/>
                </a:solidFill>
              </a:rPr>
              <a:t> Program </a:t>
            </a:r>
            <a:r>
              <a:rPr lang="en-ID" b="1" dirty="0" err="1">
                <a:solidFill>
                  <a:srgbClr val="002060"/>
                </a:solidFill>
              </a:rPr>
              <a:t>Magang</a:t>
            </a:r>
            <a:endParaRPr dirty="0">
              <a:solidFill>
                <a:srgbClr val="002060"/>
              </a:solidFill>
            </a:endParaRPr>
          </a:p>
        </p:txBody>
      </p:sp>
      <p:sp>
        <p:nvSpPr>
          <p:cNvPr id="191" name="Google Shape;191;p31"/>
          <p:cNvSpPr txBox="1">
            <a:spLocks noGrp="1"/>
          </p:cNvSpPr>
          <p:nvPr>
            <p:ph type="title" idx="2"/>
          </p:nvPr>
        </p:nvSpPr>
        <p:spPr>
          <a:xfrm>
            <a:off x="155059" y="1850200"/>
            <a:ext cx="814800" cy="404800"/>
          </a:xfrm>
          <a:prstGeom prst="rect">
            <a:avLst/>
          </a:prstGeom>
        </p:spPr>
        <p:txBody>
          <a:bodyPr spcFirstLastPara="1" wrap="square" lIns="121900" tIns="121900" rIns="121900" bIns="121900" anchor="ctr" anchorCtr="0">
            <a:noAutofit/>
          </a:bodyPr>
          <a:lstStyle/>
          <a:p>
            <a:r>
              <a:rPr lang="en" dirty="0"/>
              <a:t>1</a:t>
            </a:r>
            <a:endParaRPr dirty="0">
              <a:latin typeface="Work Sans"/>
              <a:ea typeface="Work Sans"/>
              <a:cs typeface="Work Sans"/>
              <a:sym typeface="Work Sans"/>
            </a:endParaRPr>
          </a:p>
        </p:txBody>
      </p:sp>
      <p:sp>
        <p:nvSpPr>
          <p:cNvPr id="193" name="Google Shape;193;p31"/>
          <p:cNvSpPr txBox="1">
            <a:spLocks noGrp="1"/>
          </p:cNvSpPr>
          <p:nvPr>
            <p:ph type="subTitle" idx="3"/>
          </p:nvPr>
        </p:nvSpPr>
        <p:spPr>
          <a:xfrm>
            <a:off x="906876" y="1615398"/>
            <a:ext cx="5905267" cy="2002193"/>
          </a:xfrm>
          <a:prstGeom prst="rect">
            <a:avLst/>
          </a:prstGeom>
        </p:spPr>
        <p:txBody>
          <a:bodyPr spcFirstLastPara="1" wrap="square" lIns="121900" tIns="121900" rIns="121900" bIns="121900" anchor="t" anchorCtr="0">
            <a:noAutofit/>
          </a:bodyPr>
          <a:lstStyle/>
          <a:p>
            <a:pPr marL="0" indent="0" algn="just">
              <a:spcAft>
                <a:spcPts val="2133"/>
              </a:spcAft>
            </a:pPr>
            <a:r>
              <a:rPr lang="id-ID" sz="1800" dirty="0">
                <a:solidFill>
                  <a:srgbClr val="000000"/>
                </a:solidFill>
                <a:latin typeface="Work Sans" panose="020B0604020202020204" charset="0"/>
                <a:ea typeface="Times New Roman" panose="02020603050405020304" pitchFamily="18" charset="0"/>
              </a:rPr>
              <a:t>M</a:t>
            </a:r>
            <a:r>
              <a:rPr lang="id-ID" sz="1800" b="0" dirty="0">
                <a:solidFill>
                  <a:srgbClr val="000000"/>
                </a:solidFill>
                <a:effectLst/>
                <a:latin typeface="Work Sans" panose="020B0604020202020204" charset="0"/>
                <a:ea typeface="Times New Roman" panose="02020603050405020304" pitchFamily="18" charset="0"/>
              </a:rPr>
              <a:t>emperluas wawasan dosen </a:t>
            </a:r>
            <a:r>
              <a:rPr lang="en-US" sz="1800" b="0" dirty="0" err="1">
                <a:solidFill>
                  <a:srgbClr val="000000"/>
                </a:solidFill>
                <a:effectLst/>
                <a:latin typeface="Work Sans" panose="020B0604020202020204" charset="0"/>
                <a:ea typeface="Times New Roman" panose="02020603050405020304" pitchFamily="18" charset="0"/>
              </a:rPr>
              <a:t>peserta</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magang</a:t>
            </a:r>
            <a:r>
              <a:rPr lang="en-US" sz="1800" b="0" dirty="0">
                <a:solidFill>
                  <a:srgbClr val="000000"/>
                </a:solidFill>
                <a:effectLst/>
                <a:latin typeface="Work Sans" panose="020B0604020202020204" charset="0"/>
                <a:ea typeface="Times New Roman" panose="02020603050405020304" pitchFamily="18" charset="0"/>
              </a:rPr>
              <a:t> </a:t>
            </a:r>
            <a:r>
              <a:rPr lang="id-ID" sz="1800" b="0" dirty="0">
                <a:solidFill>
                  <a:srgbClr val="000000"/>
                </a:solidFill>
                <a:effectLst/>
                <a:latin typeface="Work Sans" panose="020B0604020202020204" charset="0"/>
                <a:ea typeface="Times New Roman" panose="02020603050405020304" pitchFamily="18" charset="0"/>
              </a:rPr>
              <a:t>mengenai pelaksanaan dan penyelenggaraan dunia kerja dosen </a:t>
            </a:r>
            <a:r>
              <a:rPr lang="en-US" sz="1800" b="0" dirty="0" err="1">
                <a:solidFill>
                  <a:srgbClr val="000000"/>
                </a:solidFill>
                <a:effectLst/>
                <a:latin typeface="Work Sans" panose="020B0604020202020204" charset="0"/>
                <a:ea typeface="Times New Roman" panose="02020603050405020304" pitchFamily="18" charset="0"/>
              </a:rPr>
              <a:t>dalam</a:t>
            </a:r>
            <a:r>
              <a:rPr lang="en-US" sz="1800" b="0" dirty="0">
                <a:solidFill>
                  <a:srgbClr val="000000"/>
                </a:solidFill>
                <a:effectLst/>
                <a:latin typeface="Work Sans" panose="020B0604020202020204" charset="0"/>
                <a:ea typeface="Times New Roman" panose="02020603050405020304" pitchFamily="18" charset="0"/>
              </a:rPr>
              <a:t> </a:t>
            </a:r>
            <a:r>
              <a:rPr lang="id-ID" sz="1800" b="0" dirty="0">
                <a:solidFill>
                  <a:srgbClr val="000000"/>
                </a:solidFill>
                <a:effectLst/>
                <a:latin typeface="Work Sans" panose="020B0604020202020204" charset="0"/>
                <a:ea typeface="Times New Roman" panose="02020603050405020304" pitchFamily="18" charset="0"/>
              </a:rPr>
              <a:t>bidang </a:t>
            </a:r>
            <a:r>
              <a:rPr lang="en-US" sz="1800" b="0" dirty="0">
                <a:solidFill>
                  <a:srgbClr val="000000"/>
                </a:solidFill>
                <a:effectLst/>
                <a:latin typeface="Work Sans" panose="020B0604020202020204" charset="0"/>
                <a:ea typeface="Times New Roman" panose="02020603050405020304" pitchFamily="18" charset="0"/>
              </a:rPr>
              <a:t>Tri</a:t>
            </a:r>
            <a:r>
              <a:rPr lang="id-ID" sz="1800" b="0" dirty="0">
                <a:solidFill>
                  <a:srgbClr val="000000"/>
                </a:solidFill>
                <a:effectLst/>
                <a:latin typeface="Work Sans" panose="020B0604020202020204" charset="0"/>
                <a:ea typeface="Times New Roman" panose="02020603050405020304" pitchFamily="18" charset="0"/>
              </a:rPr>
              <a:t>d</a:t>
            </a:r>
            <a:r>
              <a:rPr lang="en-US" sz="1800" b="0" dirty="0" err="1">
                <a:solidFill>
                  <a:srgbClr val="000000"/>
                </a:solidFill>
                <a:effectLst/>
                <a:latin typeface="Work Sans" panose="020B0604020202020204" charset="0"/>
                <a:ea typeface="Times New Roman" panose="02020603050405020304" pitchFamily="18" charset="0"/>
              </a:rPr>
              <a:t>harma</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Perguruan</a:t>
            </a:r>
            <a:r>
              <a:rPr lang="en-US" sz="1800" b="0" dirty="0">
                <a:solidFill>
                  <a:srgbClr val="000000"/>
                </a:solidFill>
                <a:effectLst/>
                <a:latin typeface="Work Sans" panose="020B0604020202020204" charset="0"/>
                <a:ea typeface="Times New Roman" panose="02020603050405020304" pitchFamily="18" charset="0"/>
              </a:rPr>
              <a:t> Tinggi </a:t>
            </a:r>
            <a:r>
              <a:rPr lang="id-ID" sz="1800" b="0" dirty="0">
                <a:solidFill>
                  <a:srgbClr val="000000"/>
                </a:solidFill>
                <a:effectLst/>
                <a:latin typeface="Work Sans" panose="020B0604020202020204" charset="0"/>
                <a:ea typeface="Times New Roman" panose="02020603050405020304" pitchFamily="18" charset="0"/>
              </a:rPr>
              <a:t>(pengajaran, penelitian, dan pengabdian kepada masyarakat) dengan cara memberi kesempatan untuk mengalami secara langsung pelaksanaan kegiatan Tridharma tersebut di PT Pembina;</a:t>
            </a:r>
            <a:endParaRPr lang="en-ID" sz="1800" b="1" dirty="0">
              <a:effectLst/>
              <a:latin typeface="Work Sans" panose="020B0604020202020204" charset="0"/>
              <a:ea typeface="Times New Roman" panose="02020603050405020304" pitchFamily="18" charset="0"/>
            </a:endParaRPr>
          </a:p>
          <a:p>
            <a:pPr marL="0" indent="0">
              <a:spcAft>
                <a:spcPts val="2133"/>
              </a:spcAft>
            </a:pPr>
            <a:endParaRPr sz="1600" dirty="0">
              <a:latin typeface="Work Sans" panose="020B0604020202020204" charset="0"/>
            </a:endParaRPr>
          </a:p>
        </p:txBody>
      </p:sp>
      <p:sp>
        <p:nvSpPr>
          <p:cNvPr id="196" name="Google Shape;196;p31"/>
          <p:cNvSpPr/>
          <p:nvPr/>
        </p:nvSpPr>
        <p:spPr>
          <a:xfrm>
            <a:off x="215859" y="4189528"/>
            <a:ext cx="693200" cy="6828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1" name="Google Shape;201;p31"/>
          <p:cNvSpPr/>
          <p:nvPr/>
        </p:nvSpPr>
        <p:spPr>
          <a:xfrm>
            <a:off x="7120483" y="1711200"/>
            <a:ext cx="693200" cy="6828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2" name="Google Shape;202;p31"/>
          <p:cNvSpPr/>
          <p:nvPr/>
        </p:nvSpPr>
        <p:spPr>
          <a:xfrm>
            <a:off x="7120483" y="4189528"/>
            <a:ext cx="693200" cy="682800"/>
          </a:xfrm>
          <a:prstGeom prst="ellipse">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3" name="Google Shape;213;p31"/>
          <p:cNvSpPr/>
          <p:nvPr/>
        </p:nvSpPr>
        <p:spPr>
          <a:xfrm rot="5400000">
            <a:off x="5856000" y="-461015"/>
            <a:ext cx="480000" cy="1402000"/>
          </a:xfrm>
          <a:prstGeom prst="rect">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 name="Google Shape;193;p31">
            <a:extLst>
              <a:ext uri="{FF2B5EF4-FFF2-40B4-BE49-F238E27FC236}">
                <a16:creationId xmlns:a16="http://schemas.microsoft.com/office/drawing/2014/main" id="{6ACA46B1-63B7-429B-81E2-A605EBF51708}"/>
              </a:ext>
            </a:extLst>
          </p:cNvPr>
          <p:cNvSpPr txBox="1">
            <a:spLocks/>
          </p:cNvSpPr>
          <p:nvPr/>
        </p:nvSpPr>
        <p:spPr>
          <a:xfrm>
            <a:off x="891733" y="4072475"/>
            <a:ext cx="5905267" cy="200219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lgn="just">
              <a:spcAft>
                <a:spcPts val="2133"/>
              </a:spcAft>
            </a:pPr>
            <a:r>
              <a:rPr lang="id-ID" sz="1800" kern="0" dirty="0">
                <a:latin typeface="Work Sans" panose="020B0604020202020204" charset="0"/>
              </a:rPr>
              <a:t>memberikan pengalaman kepada dosen peserta magang untuk mengenal secara langsung manajemen perguruan tinggi dan kerjasama dengan mitranya di PT Pembina; </a:t>
            </a:r>
          </a:p>
        </p:txBody>
      </p:sp>
      <p:sp>
        <p:nvSpPr>
          <p:cNvPr id="43" name="Google Shape;191;p31">
            <a:extLst>
              <a:ext uri="{FF2B5EF4-FFF2-40B4-BE49-F238E27FC236}">
                <a16:creationId xmlns:a16="http://schemas.microsoft.com/office/drawing/2014/main" id="{7F52B8BB-D996-439A-9628-A7C9B3D12E8E}"/>
              </a:ext>
            </a:extLst>
          </p:cNvPr>
          <p:cNvSpPr txBox="1">
            <a:spLocks/>
          </p:cNvSpPr>
          <p:nvPr/>
        </p:nvSpPr>
        <p:spPr>
          <a:xfrm>
            <a:off x="155059" y="4320727"/>
            <a:ext cx="814800" cy="4048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000"/>
              <a:buFont typeface="Work Sans"/>
              <a:buNone/>
              <a:defRPr sz="2933" b="1" i="0" u="none" strike="noStrike" cap="none">
                <a:solidFill>
                  <a:schemeClr val="dk1"/>
                </a:solidFill>
                <a:latin typeface="Work Sans"/>
                <a:ea typeface="Work Sans"/>
                <a:cs typeface="Work Sans"/>
                <a:sym typeface="Work Sans"/>
              </a:defRPr>
            </a:lvl1pPr>
            <a:lvl2pPr marR="0" lvl="1"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2pPr>
            <a:lvl3pPr marR="0" lvl="2"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3pPr>
            <a:lvl4pPr marR="0" lvl="3"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4pPr>
            <a:lvl5pPr marR="0" lvl="4"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5pPr>
            <a:lvl6pPr marR="0" lvl="5"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6pPr>
            <a:lvl7pPr marR="0" lvl="6"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7pPr>
            <a:lvl8pPr marR="0" lvl="7"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8pPr>
            <a:lvl9pPr marR="0" lvl="8"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9pPr>
          </a:lstStyle>
          <a:p>
            <a:r>
              <a:rPr lang="id-ID" kern="0" dirty="0"/>
              <a:t>2</a:t>
            </a:r>
            <a:endParaRPr lang="en" kern="0" dirty="0"/>
          </a:p>
        </p:txBody>
      </p:sp>
      <p:sp>
        <p:nvSpPr>
          <p:cNvPr id="64" name="Google Shape;193;p31">
            <a:extLst>
              <a:ext uri="{FF2B5EF4-FFF2-40B4-BE49-F238E27FC236}">
                <a16:creationId xmlns:a16="http://schemas.microsoft.com/office/drawing/2014/main" id="{E3BB1361-3982-47E0-AD44-29120655D9F7}"/>
              </a:ext>
            </a:extLst>
          </p:cNvPr>
          <p:cNvSpPr txBox="1">
            <a:spLocks/>
          </p:cNvSpPr>
          <p:nvPr/>
        </p:nvSpPr>
        <p:spPr>
          <a:xfrm>
            <a:off x="8122023" y="1615398"/>
            <a:ext cx="3855857" cy="200219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lgn="just">
              <a:spcAft>
                <a:spcPts val="2133"/>
              </a:spcAft>
            </a:pPr>
            <a:r>
              <a:rPr lang="id-ID" sz="1800" dirty="0">
                <a:solidFill>
                  <a:srgbClr val="000000"/>
                </a:solidFill>
                <a:latin typeface="Work Sans" panose="020B0604020202020204" charset="0"/>
                <a:ea typeface="Times New Roman" panose="02020603050405020304" pitchFamily="18" charset="0"/>
              </a:rPr>
              <a:t>M</a:t>
            </a:r>
            <a:r>
              <a:rPr lang="en-US" sz="1800" b="0" dirty="0" err="1">
                <a:solidFill>
                  <a:srgbClr val="000000"/>
                </a:solidFill>
                <a:effectLst/>
                <a:latin typeface="Work Sans" panose="020B0604020202020204" charset="0"/>
                <a:ea typeface="Times New Roman" panose="02020603050405020304" pitchFamily="18" charset="0"/>
              </a:rPr>
              <a:t>emberikan</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pengalaman</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kepada</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dosen</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peserta</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magang</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tentang</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persiapan</a:t>
            </a:r>
            <a:r>
              <a:rPr lang="en-US" sz="1800" b="0" dirty="0">
                <a:solidFill>
                  <a:srgbClr val="000000"/>
                </a:solidFill>
                <a:effectLst/>
                <a:latin typeface="Work Sans" panose="020B0604020202020204" charset="0"/>
                <a:ea typeface="Times New Roman" panose="02020603050405020304" pitchFamily="18" charset="0"/>
              </a:rPr>
              <a:t> PTN Pembina </a:t>
            </a:r>
            <a:r>
              <a:rPr lang="en-US" sz="1800" b="0" dirty="0" err="1">
                <a:solidFill>
                  <a:srgbClr val="000000"/>
                </a:solidFill>
                <a:effectLst/>
                <a:latin typeface="Work Sans" panose="020B0604020202020204" charset="0"/>
                <a:ea typeface="Times New Roman" panose="02020603050405020304" pitchFamily="18" charset="0"/>
              </a:rPr>
              <a:t>dalam</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mengadopsi</a:t>
            </a:r>
            <a:r>
              <a:rPr lang="en-US" sz="1800" b="0" dirty="0">
                <a:solidFill>
                  <a:srgbClr val="000000"/>
                </a:solidFill>
                <a:effectLst/>
                <a:latin typeface="Work Sans" panose="020B0604020202020204" charset="0"/>
                <a:ea typeface="Times New Roman" panose="02020603050405020304" pitchFamily="18" charset="0"/>
              </a:rPr>
              <a:t> dan </a:t>
            </a:r>
            <a:r>
              <a:rPr lang="en-US" sz="1800" b="0" dirty="0" err="1">
                <a:solidFill>
                  <a:srgbClr val="000000"/>
                </a:solidFill>
                <a:effectLst/>
                <a:latin typeface="Work Sans" panose="020B0604020202020204" charset="0"/>
                <a:ea typeface="Times New Roman" panose="02020603050405020304" pitchFamily="18" charset="0"/>
              </a:rPr>
              <a:t>mengadaptasi</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kebijakan</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merdeka</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belajar</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kampus</a:t>
            </a:r>
            <a:r>
              <a:rPr lang="en-US" sz="1800" b="0" dirty="0">
                <a:solidFill>
                  <a:srgbClr val="000000"/>
                </a:solidFill>
                <a:effectLst/>
                <a:latin typeface="Work Sans" panose="020B0604020202020204" charset="0"/>
                <a:ea typeface="Times New Roman" panose="02020603050405020304" pitchFamily="18" charset="0"/>
              </a:rPr>
              <a:t> </a:t>
            </a:r>
            <a:r>
              <a:rPr lang="en-US" sz="1800" b="0" dirty="0" err="1">
                <a:solidFill>
                  <a:srgbClr val="000000"/>
                </a:solidFill>
                <a:effectLst/>
                <a:latin typeface="Work Sans" panose="020B0604020202020204" charset="0"/>
                <a:ea typeface="Times New Roman" panose="02020603050405020304" pitchFamily="18" charset="0"/>
              </a:rPr>
              <a:t>merdeka</a:t>
            </a:r>
            <a:r>
              <a:rPr lang="en-US" sz="1800" b="0" dirty="0">
                <a:solidFill>
                  <a:srgbClr val="000000"/>
                </a:solidFill>
                <a:effectLst/>
                <a:latin typeface="Work Sans" panose="020B0604020202020204" charset="0"/>
                <a:ea typeface="Times New Roman" panose="02020603050405020304" pitchFamily="18" charset="0"/>
              </a:rPr>
              <a:t>;</a:t>
            </a:r>
            <a:endParaRPr lang="en-ID" sz="1800" b="1" dirty="0">
              <a:effectLst/>
              <a:latin typeface="Work Sans" panose="020B0604020202020204" charset="0"/>
              <a:ea typeface="Times New Roman" panose="02020603050405020304" pitchFamily="18" charset="0"/>
            </a:endParaRPr>
          </a:p>
          <a:p>
            <a:pPr marL="0" indent="0" algn="just">
              <a:spcAft>
                <a:spcPts val="2133"/>
              </a:spcAft>
            </a:pPr>
            <a:endParaRPr lang="id-ID" sz="1800" kern="0" dirty="0">
              <a:latin typeface="Work Sans" panose="020B0604020202020204" charset="0"/>
            </a:endParaRPr>
          </a:p>
        </p:txBody>
      </p:sp>
      <p:sp>
        <p:nvSpPr>
          <p:cNvPr id="65" name="Google Shape;193;p31">
            <a:extLst>
              <a:ext uri="{FF2B5EF4-FFF2-40B4-BE49-F238E27FC236}">
                <a16:creationId xmlns:a16="http://schemas.microsoft.com/office/drawing/2014/main" id="{63B220E8-F850-43CE-8D06-0CFF4E12676D}"/>
              </a:ext>
            </a:extLst>
          </p:cNvPr>
          <p:cNvSpPr txBox="1">
            <a:spLocks/>
          </p:cNvSpPr>
          <p:nvPr/>
        </p:nvSpPr>
        <p:spPr>
          <a:xfrm>
            <a:off x="8120284" y="4072475"/>
            <a:ext cx="3855857" cy="200219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lgn="just">
              <a:spcAft>
                <a:spcPts val="2133"/>
              </a:spcAft>
            </a:pPr>
            <a:r>
              <a:rPr lang="id-ID" sz="1800" kern="0" dirty="0">
                <a:latin typeface="Work Sans" panose="020B0604020202020204" charset="0"/>
              </a:rPr>
              <a:t>Memberi kesempatan kepada dosen peserta magang untuk menjalin jejaring dengan dosen senior asal PT Pembina.</a:t>
            </a:r>
          </a:p>
        </p:txBody>
      </p:sp>
      <p:sp>
        <p:nvSpPr>
          <p:cNvPr id="69" name="Google Shape;191;p31">
            <a:extLst>
              <a:ext uri="{FF2B5EF4-FFF2-40B4-BE49-F238E27FC236}">
                <a16:creationId xmlns:a16="http://schemas.microsoft.com/office/drawing/2014/main" id="{11537131-1126-4C10-A885-5F9ECA080B4A}"/>
              </a:ext>
            </a:extLst>
          </p:cNvPr>
          <p:cNvSpPr txBox="1">
            <a:spLocks/>
          </p:cNvSpPr>
          <p:nvPr/>
        </p:nvSpPr>
        <p:spPr>
          <a:xfrm>
            <a:off x="7059683" y="1850200"/>
            <a:ext cx="814800" cy="4048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000"/>
              <a:buFont typeface="Work Sans"/>
              <a:buNone/>
              <a:defRPr sz="2933" b="1" i="0" u="none" strike="noStrike" cap="none">
                <a:solidFill>
                  <a:schemeClr val="dk1"/>
                </a:solidFill>
                <a:latin typeface="Work Sans"/>
                <a:ea typeface="Work Sans"/>
                <a:cs typeface="Work Sans"/>
                <a:sym typeface="Work Sans"/>
              </a:defRPr>
            </a:lvl1pPr>
            <a:lvl2pPr marR="0" lvl="1"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2pPr>
            <a:lvl3pPr marR="0" lvl="2"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3pPr>
            <a:lvl4pPr marR="0" lvl="3"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4pPr>
            <a:lvl5pPr marR="0" lvl="4"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5pPr>
            <a:lvl6pPr marR="0" lvl="5"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6pPr>
            <a:lvl7pPr marR="0" lvl="6"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7pPr>
            <a:lvl8pPr marR="0" lvl="7"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8pPr>
            <a:lvl9pPr marR="0" lvl="8"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9pPr>
          </a:lstStyle>
          <a:p>
            <a:r>
              <a:rPr lang="id-ID" kern="0" dirty="0"/>
              <a:t>3</a:t>
            </a:r>
            <a:endParaRPr lang="en" kern="0" dirty="0"/>
          </a:p>
        </p:txBody>
      </p:sp>
      <p:sp>
        <p:nvSpPr>
          <p:cNvPr id="70" name="Google Shape;191;p31">
            <a:extLst>
              <a:ext uri="{FF2B5EF4-FFF2-40B4-BE49-F238E27FC236}">
                <a16:creationId xmlns:a16="http://schemas.microsoft.com/office/drawing/2014/main" id="{DB0B956D-3499-411B-9F6E-848386A32320}"/>
              </a:ext>
            </a:extLst>
          </p:cNvPr>
          <p:cNvSpPr txBox="1">
            <a:spLocks/>
          </p:cNvSpPr>
          <p:nvPr/>
        </p:nvSpPr>
        <p:spPr>
          <a:xfrm>
            <a:off x="7075467" y="4331379"/>
            <a:ext cx="814800" cy="4048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000"/>
              <a:buFont typeface="Work Sans"/>
              <a:buNone/>
              <a:defRPr sz="2933" b="1" i="0" u="none" strike="noStrike" cap="none">
                <a:solidFill>
                  <a:schemeClr val="dk1"/>
                </a:solidFill>
                <a:latin typeface="Work Sans"/>
                <a:ea typeface="Work Sans"/>
                <a:cs typeface="Work Sans"/>
                <a:sym typeface="Work Sans"/>
              </a:defRPr>
            </a:lvl1pPr>
            <a:lvl2pPr marR="0" lvl="1"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2pPr>
            <a:lvl3pPr marR="0" lvl="2"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3pPr>
            <a:lvl4pPr marR="0" lvl="3"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4pPr>
            <a:lvl5pPr marR="0" lvl="4"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5pPr>
            <a:lvl6pPr marR="0" lvl="5"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6pPr>
            <a:lvl7pPr marR="0" lvl="6"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7pPr>
            <a:lvl8pPr marR="0" lvl="7"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8pPr>
            <a:lvl9pPr marR="0" lvl="8" algn="ctr" rtl="0">
              <a:lnSpc>
                <a:spcPct val="100000"/>
              </a:lnSpc>
              <a:spcBef>
                <a:spcPts val="0"/>
              </a:spcBef>
              <a:spcAft>
                <a:spcPts val="0"/>
              </a:spcAft>
              <a:buClr>
                <a:schemeClr val="dk1"/>
              </a:buClr>
              <a:buSzPts val="1000"/>
              <a:buFont typeface="Work Sans"/>
              <a:buNone/>
              <a:defRPr sz="1333" b="0" i="0" u="none" strike="noStrike" cap="none">
                <a:solidFill>
                  <a:schemeClr val="dk1"/>
                </a:solidFill>
                <a:latin typeface="Work Sans"/>
                <a:ea typeface="Work Sans"/>
                <a:cs typeface="Work Sans"/>
                <a:sym typeface="Work Sans"/>
              </a:defRPr>
            </a:lvl9pPr>
          </a:lstStyle>
          <a:p>
            <a:r>
              <a:rPr lang="id-ID" kern="0" dirty="0"/>
              <a:t>4</a:t>
            </a:r>
            <a:endParaRPr lang="en" kern="0" dirty="0"/>
          </a:p>
        </p:txBody>
      </p:sp>
      <p:pic>
        <p:nvPicPr>
          <p:cNvPr id="16" name="Picture 15"/>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9" name="Rectangle 8">
            <a:extLst>
              <a:ext uri="{FF2B5EF4-FFF2-40B4-BE49-F238E27FC236}">
                <a16:creationId xmlns:a16="http://schemas.microsoft.com/office/drawing/2014/main" id="{3C214D8A-3E61-48AD-98F4-A8DB26E78701}"/>
              </a:ext>
            </a:extLst>
          </p:cNvPr>
          <p:cNvSpPr/>
          <p:nvPr/>
        </p:nvSpPr>
        <p:spPr>
          <a:xfrm>
            <a:off x="6210300" y="0"/>
            <a:ext cx="1396199" cy="476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56" name="Google Shape;256;p34"/>
          <p:cNvSpPr/>
          <p:nvPr/>
        </p:nvSpPr>
        <p:spPr>
          <a:xfrm rot="5400000">
            <a:off x="-2323400" y="2323400"/>
            <a:ext cx="6846400" cy="2199600"/>
          </a:xfrm>
          <a:prstGeom prst="rect">
            <a:avLst/>
          </a:prstGeom>
          <a:solidFill>
            <a:srgbClr val="FCC10C">
              <a:alpha val="37050"/>
            </a:srgbClr>
          </a:solidFill>
          <a:ln>
            <a:noFill/>
          </a:ln>
        </p:spPr>
        <p:txBody>
          <a:bodyPr spcFirstLastPara="1" wrap="square" lIns="121900" tIns="121900" rIns="121900" bIns="121900" anchor="ctr" anchorCtr="0">
            <a:noAutofit/>
          </a:bodyPr>
          <a:lstStyle/>
          <a:p>
            <a:endParaRPr sz="2400"/>
          </a:p>
        </p:txBody>
      </p:sp>
      <p:sp>
        <p:nvSpPr>
          <p:cNvPr id="239" name="Google Shape;239;p34"/>
          <p:cNvSpPr txBox="1">
            <a:spLocks noGrp="1"/>
          </p:cNvSpPr>
          <p:nvPr>
            <p:ph type="subTitle" idx="2"/>
          </p:nvPr>
        </p:nvSpPr>
        <p:spPr>
          <a:xfrm>
            <a:off x="2466301" y="1269749"/>
            <a:ext cx="9563774" cy="2162138"/>
          </a:xfrm>
          <a:prstGeom prst="rect">
            <a:avLst/>
          </a:prstGeom>
        </p:spPr>
        <p:txBody>
          <a:bodyPr spcFirstLastPara="1" wrap="square" lIns="121900" tIns="121900" rIns="121900" bIns="121900" anchor="t" anchorCtr="0">
            <a:noAutofit/>
          </a:bodyPr>
          <a:lstStyle/>
          <a:p>
            <a:pPr marL="285750" indent="-285750" algn="just">
              <a:spcAft>
                <a:spcPts val="2133"/>
              </a:spcAft>
              <a:buFont typeface="Wingdings" panose="05000000000000000000" pitchFamily="2" charset="2"/>
              <a:buChar char="§"/>
            </a:pPr>
            <a:r>
              <a:rPr lang="en-ID" sz="1600" dirty="0"/>
              <a:t>Program </a:t>
            </a:r>
            <a:r>
              <a:rPr lang="en-ID" sz="1600" dirty="0" err="1"/>
              <a:t>magang</a:t>
            </a:r>
            <a:r>
              <a:rPr lang="en-ID" sz="1600" dirty="0"/>
              <a:t> </a:t>
            </a:r>
            <a:r>
              <a:rPr lang="en-ID" sz="1600" dirty="0" err="1"/>
              <a:t>adalah</a:t>
            </a:r>
            <a:r>
              <a:rPr lang="en-ID" sz="1600" dirty="0"/>
              <a:t> </a:t>
            </a:r>
            <a:r>
              <a:rPr lang="en-ID" sz="1600" dirty="0" err="1"/>
              <a:t>suatu</a:t>
            </a:r>
            <a:r>
              <a:rPr lang="en-ID" sz="1600" dirty="0"/>
              <a:t> </a:t>
            </a:r>
            <a:r>
              <a:rPr lang="en-ID" sz="1600" dirty="0" err="1"/>
              <a:t>kegiatan</a:t>
            </a:r>
            <a:r>
              <a:rPr lang="en-ID" sz="1600" dirty="0"/>
              <a:t> </a:t>
            </a:r>
            <a:r>
              <a:rPr lang="en-ID" sz="1600" dirty="0" err="1"/>
              <a:t>pembinaan</a:t>
            </a:r>
            <a:r>
              <a:rPr lang="en-ID" sz="1600" dirty="0"/>
              <a:t> yang </a:t>
            </a:r>
            <a:r>
              <a:rPr lang="en-ID" sz="1600" dirty="0" err="1"/>
              <a:t>dikelola</a:t>
            </a:r>
            <a:r>
              <a:rPr lang="en-ID" sz="1600" dirty="0"/>
              <a:t> </a:t>
            </a:r>
            <a:r>
              <a:rPr lang="en-ID" sz="1600" dirty="0" err="1"/>
              <a:t>secara</a:t>
            </a:r>
            <a:r>
              <a:rPr lang="en-ID" sz="1600" dirty="0"/>
              <a:t> </a:t>
            </a:r>
            <a:r>
              <a:rPr lang="en-ID" sz="1600" dirty="0" err="1"/>
              <a:t>terpusat</a:t>
            </a:r>
            <a:r>
              <a:rPr lang="en-ID" sz="1600" dirty="0"/>
              <a:t> dan </a:t>
            </a:r>
            <a:r>
              <a:rPr lang="en-ID" sz="1600" dirty="0" err="1"/>
              <a:t>merupakan</a:t>
            </a:r>
            <a:r>
              <a:rPr lang="en-ID" sz="1600" dirty="0"/>
              <a:t> </a:t>
            </a:r>
            <a:r>
              <a:rPr lang="en-ID" sz="1600" dirty="0" err="1"/>
              <a:t>suatu</a:t>
            </a:r>
            <a:r>
              <a:rPr lang="en-ID" sz="1600" dirty="0"/>
              <a:t> program </a:t>
            </a:r>
            <a:r>
              <a:rPr lang="en-ID" sz="1600" dirty="0" err="1"/>
              <a:t>nasional</a:t>
            </a:r>
            <a:r>
              <a:rPr lang="en-ID" sz="1600" dirty="0"/>
              <a:t> </a:t>
            </a:r>
            <a:r>
              <a:rPr lang="en-ID" sz="1600" dirty="0" err="1"/>
              <a:t>bertujuan</a:t>
            </a:r>
            <a:r>
              <a:rPr lang="en-ID" sz="1600" dirty="0"/>
              <a:t> </a:t>
            </a:r>
            <a:r>
              <a:rPr lang="en-ID" sz="1600" dirty="0" err="1"/>
              <a:t>untuk</a:t>
            </a:r>
            <a:r>
              <a:rPr lang="en-ID" sz="1600" dirty="0"/>
              <a:t> </a:t>
            </a:r>
            <a:r>
              <a:rPr lang="en-ID" sz="1600" dirty="0" err="1"/>
              <a:t>meningkatkan</a:t>
            </a:r>
            <a:r>
              <a:rPr lang="en-ID" sz="1600" dirty="0"/>
              <a:t>  </a:t>
            </a:r>
            <a:r>
              <a:rPr lang="en-ID" sz="1600" dirty="0" err="1"/>
              <a:t>kemampuan</a:t>
            </a:r>
            <a:r>
              <a:rPr lang="en-ID" sz="1600" dirty="0"/>
              <a:t> </a:t>
            </a:r>
            <a:r>
              <a:rPr lang="en-ID" sz="1600" dirty="0" err="1"/>
              <a:t>seorang</a:t>
            </a:r>
            <a:r>
              <a:rPr lang="en-ID" sz="1600" dirty="0"/>
              <a:t> </a:t>
            </a:r>
            <a:r>
              <a:rPr lang="en-ID" sz="1600" dirty="0" err="1"/>
              <a:t>dosen</a:t>
            </a:r>
            <a:r>
              <a:rPr lang="en-ID" sz="1600" dirty="0"/>
              <a:t> </a:t>
            </a:r>
            <a:r>
              <a:rPr lang="en-ID" sz="1600" dirty="0" err="1"/>
              <a:t>dalam</a:t>
            </a:r>
            <a:r>
              <a:rPr lang="en-ID" sz="1600" dirty="0"/>
              <a:t> </a:t>
            </a:r>
            <a:r>
              <a:rPr lang="en-ID" sz="1600" dirty="0" err="1"/>
              <a:t>melaksanakan</a:t>
            </a:r>
            <a:r>
              <a:rPr lang="en-ID" sz="1600" dirty="0"/>
              <a:t> </a:t>
            </a:r>
            <a:r>
              <a:rPr lang="en-ID" sz="1600" dirty="0" err="1"/>
              <a:t>Tridharma</a:t>
            </a:r>
            <a:r>
              <a:rPr lang="en-ID" sz="1600" dirty="0"/>
              <a:t> </a:t>
            </a:r>
            <a:r>
              <a:rPr lang="en-ID" sz="1600" dirty="0" err="1"/>
              <a:t>Perguruan</a:t>
            </a:r>
            <a:r>
              <a:rPr lang="en-ID" sz="1600" dirty="0"/>
              <a:t> Tinggi dan </a:t>
            </a:r>
            <a:r>
              <a:rPr lang="en-ID" sz="1600" dirty="0" err="1"/>
              <a:t>untuk</a:t>
            </a:r>
            <a:r>
              <a:rPr lang="en-ID" sz="1600" dirty="0"/>
              <a:t> </a:t>
            </a:r>
            <a:r>
              <a:rPr lang="en-ID" sz="1600" dirty="0" err="1"/>
              <a:t>mendorong</a:t>
            </a:r>
            <a:r>
              <a:rPr lang="en-ID" sz="1600" dirty="0"/>
              <a:t> </a:t>
            </a:r>
            <a:r>
              <a:rPr lang="en-ID" sz="1600" dirty="0" err="1"/>
              <a:t>pelaksanaan</a:t>
            </a:r>
            <a:r>
              <a:rPr lang="en-ID" sz="1600" dirty="0"/>
              <a:t> Program Merdeka </a:t>
            </a:r>
            <a:r>
              <a:rPr lang="en-ID" sz="1600" dirty="0" err="1"/>
              <a:t>Belajar</a:t>
            </a:r>
            <a:r>
              <a:rPr lang="en-ID" sz="1600" dirty="0"/>
              <a:t> </a:t>
            </a:r>
            <a:r>
              <a:rPr lang="en-ID" sz="1600" dirty="0" err="1"/>
              <a:t>Kampus</a:t>
            </a:r>
            <a:r>
              <a:rPr lang="en-ID" sz="1600" dirty="0"/>
              <a:t> Merdeka (MBKM) yang </a:t>
            </a:r>
            <a:r>
              <a:rPr lang="en-ID" sz="1600" dirty="0" err="1"/>
              <a:t>dikoordinasikan</a:t>
            </a:r>
            <a:r>
              <a:rPr lang="en-ID" sz="1600" dirty="0"/>
              <a:t> oleh </a:t>
            </a:r>
            <a:r>
              <a:rPr lang="en-ID" sz="1600" dirty="0" err="1"/>
              <a:t>Direktorat</a:t>
            </a:r>
            <a:r>
              <a:rPr lang="en-ID" sz="1600" dirty="0"/>
              <a:t> </a:t>
            </a:r>
            <a:r>
              <a:rPr lang="en-ID" sz="1600" dirty="0" err="1"/>
              <a:t>Jenderal</a:t>
            </a:r>
            <a:r>
              <a:rPr lang="en-ID" sz="1600" dirty="0"/>
              <a:t> Pendidikan Tinggi, </a:t>
            </a:r>
            <a:r>
              <a:rPr lang="en-ID" sz="1600" dirty="0" err="1"/>
              <a:t>Kemdikbud</a:t>
            </a:r>
            <a:r>
              <a:rPr lang="en-ID" sz="1600" dirty="0"/>
              <a:t>.</a:t>
            </a:r>
          </a:p>
          <a:p>
            <a:pPr marL="285750" indent="-285750" algn="just">
              <a:spcAft>
                <a:spcPts val="2133"/>
              </a:spcAft>
              <a:buFont typeface="Wingdings" panose="05000000000000000000" pitchFamily="2" charset="2"/>
              <a:buChar char="§"/>
            </a:pPr>
            <a:r>
              <a:rPr lang="en-ID" sz="1600" dirty="0" err="1"/>
              <a:t>Pembinaan</a:t>
            </a:r>
            <a:r>
              <a:rPr lang="en-ID" sz="1600" dirty="0"/>
              <a:t> </a:t>
            </a:r>
            <a:r>
              <a:rPr lang="en-ID" sz="1600" dirty="0" err="1"/>
              <a:t>ini</a:t>
            </a:r>
            <a:r>
              <a:rPr lang="en-ID" sz="1600" dirty="0"/>
              <a:t> </a:t>
            </a:r>
            <a:r>
              <a:rPr lang="en-ID" sz="1600" dirty="0" err="1"/>
              <a:t>terutama</a:t>
            </a:r>
            <a:r>
              <a:rPr lang="en-ID" sz="1600" dirty="0"/>
              <a:t> </a:t>
            </a:r>
            <a:r>
              <a:rPr lang="en-ID" sz="1600" dirty="0" err="1"/>
              <a:t>dilaksanakan</a:t>
            </a:r>
            <a:r>
              <a:rPr lang="en-ID" sz="1600" dirty="0"/>
              <a:t> </a:t>
            </a:r>
            <a:r>
              <a:rPr lang="en-ID" sz="1600" dirty="0" err="1"/>
              <a:t>melalui</a:t>
            </a:r>
            <a:r>
              <a:rPr lang="en-ID" sz="1600" dirty="0"/>
              <a:t> </a:t>
            </a:r>
            <a:r>
              <a:rPr lang="en-ID" sz="1600" dirty="0" err="1"/>
              <a:t>hubungan</a:t>
            </a:r>
            <a:r>
              <a:rPr lang="en-ID" sz="1600" dirty="0"/>
              <a:t> yang </a:t>
            </a:r>
            <a:r>
              <a:rPr lang="en-ID" sz="1600" dirty="0" err="1"/>
              <a:t>intensif</a:t>
            </a:r>
            <a:r>
              <a:rPr lang="en-ID" sz="1600" dirty="0"/>
              <a:t> </a:t>
            </a:r>
            <a:r>
              <a:rPr lang="en-ID" sz="1600" dirty="0" err="1"/>
              <a:t>antara</a:t>
            </a:r>
            <a:r>
              <a:rPr lang="en-ID" sz="1600" dirty="0"/>
              <a:t> </a:t>
            </a:r>
            <a:r>
              <a:rPr lang="en-ID" sz="1600" dirty="0" err="1"/>
              <a:t>peserta</a:t>
            </a:r>
            <a:r>
              <a:rPr lang="en-ID" sz="1600" dirty="0"/>
              <a:t> program </a:t>
            </a:r>
            <a:r>
              <a:rPr lang="en-ID" sz="1600" dirty="0" err="1"/>
              <a:t>magang</a:t>
            </a:r>
            <a:r>
              <a:rPr lang="en-ID" sz="1600" dirty="0"/>
              <a:t> dan </a:t>
            </a:r>
            <a:r>
              <a:rPr lang="en-ID" sz="1600" dirty="0" err="1"/>
              <a:t>tenaga</a:t>
            </a:r>
            <a:r>
              <a:rPr lang="en-ID" sz="1600" dirty="0"/>
              <a:t> </a:t>
            </a:r>
            <a:r>
              <a:rPr lang="en-ID" sz="1600" dirty="0" err="1"/>
              <a:t>pembinanya</a:t>
            </a:r>
            <a:r>
              <a:rPr lang="en-ID" sz="1600" dirty="0"/>
              <a:t> di </a:t>
            </a:r>
            <a:r>
              <a:rPr lang="en-ID" sz="1600" dirty="0" err="1"/>
              <a:t>Perguruan</a:t>
            </a:r>
            <a:r>
              <a:rPr lang="en-ID" sz="1600" dirty="0"/>
              <a:t> Tinggi Pembina (PT Pembina) </a:t>
            </a:r>
            <a:r>
              <a:rPr lang="en-ID" sz="1600" dirty="0" err="1"/>
              <a:t>selama</a:t>
            </a:r>
            <a:r>
              <a:rPr lang="en-ID" sz="1600" dirty="0"/>
              <a:t> 4 (</a:t>
            </a:r>
            <a:r>
              <a:rPr lang="en-ID" sz="1600" dirty="0" err="1"/>
              <a:t>empat</a:t>
            </a:r>
            <a:r>
              <a:rPr lang="en-ID" sz="1600" dirty="0"/>
              <a:t>) </a:t>
            </a:r>
            <a:r>
              <a:rPr lang="en-ID" sz="1600" dirty="0" err="1"/>
              <a:t>bulan</a:t>
            </a:r>
            <a:r>
              <a:rPr lang="en-ID" sz="1600" dirty="0"/>
              <a:t>. Program </a:t>
            </a:r>
            <a:r>
              <a:rPr lang="en-ID" sz="1600" dirty="0" err="1"/>
              <a:t>ini</a:t>
            </a:r>
            <a:r>
              <a:rPr lang="en-ID" sz="1600" dirty="0"/>
              <a:t> </a:t>
            </a:r>
            <a:r>
              <a:rPr lang="en-ID" sz="1600" dirty="0" err="1"/>
              <a:t>bukan</a:t>
            </a:r>
            <a:r>
              <a:rPr lang="en-ID" sz="1600" dirty="0"/>
              <a:t> </a:t>
            </a:r>
            <a:r>
              <a:rPr lang="en-ID" sz="1600" dirty="0" err="1"/>
              <a:t>dimaksudkan</a:t>
            </a:r>
            <a:r>
              <a:rPr lang="en-ID" sz="1600" dirty="0"/>
              <a:t> </a:t>
            </a:r>
            <a:r>
              <a:rPr lang="en-ID" sz="1600" dirty="0" err="1"/>
              <a:t>untuk</a:t>
            </a:r>
            <a:r>
              <a:rPr lang="en-ID" sz="1600" dirty="0"/>
              <a:t> </a:t>
            </a:r>
            <a:r>
              <a:rPr lang="en-ID" sz="1600" dirty="0" err="1"/>
              <a:t>pencapaian</a:t>
            </a:r>
            <a:r>
              <a:rPr lang="en-ID" sz="1600" dirty="0"/>
              <a:t> </a:t>
            </a:r>
            <a:r>
              <a:rPr lang="en-ID" sz="1600" dirty="0" err="1"/>
              <a:t>suatu</a:t>
            </a:r>
            <a:r>
              <a:rPr lang="en-ID" sz="1600" dirty="0"/>
              <a:t> </a:t>
            </a:r>
            <a:r>
              <a:rPr lang="en-ID" sz="1600" dirty="0" err="1"/>
              <a:t>gelar</a:t>
            </a:r>
            <a:r>
              <a:rPr lang="en-ID" sz="1600" dirty="0"/>
              <a:t> </a:t>
            </a:r>
            <a:r>
              <a:rPr lang="en-ID" sz="1600" dirty="0" err="1"/>
              <a:t>lanjutan</a:t>
            </a:r>
            <a:r>
              <a:rPr lang="en-ID" sz="1600" dirty="0"/>
              <a:t>, </a:t>
            </a:r>
            <a:r>
              <a:rPr lang="en-ID" sz="1600" dirty="0" err="1"/>
              <a:t>walaupun</a:t>
            </a:r>
            <a:r>
              <a:rPr lang="en-ID" sz="1600" dirty="0"/>
              <a:t> </a:t>
            </a:r>
            <a:r>
              <a:rPr lang="en-ID" sz="1600" dirty="0" err="1"/>
              <a:t>dapat</a:t>
            </a:r>
            <a:r>
              <a:rPr lang="en-ID" sz="1600" dirty="0"/>
              <a:t> pula </a:t>
            </a:r>
            <a:r>
              <a:rPr lang="en-ID" sz="1600" dirty="0" err="1"/>
              <a:t>dimanfaatkan</a:t>
            </a:r>
            <a:r>
              <a:rPr lang="en-ID" sz="1600" dirty="0"/>
              <a:t> </a:t>
            </a:r>
            <a:r>
              <a:rPr lang="en-ID" sz="1600" dirty="0" err="1"/>
              <a:t>untuk</a:t>
            </a:r>
            <a:r>
              <a:rPr lang="en-ID" sz="1600" dirty="0"/>
              <a:t> </a:t>
            </a:r>
            <a:r>
              <a:rPr lang="en-ID" sz="1600" dirty="0" err="1"/>
              <a:t>mencari</a:t>
            </a:r>
            <a:r>
              <a:rPr lang="en-ID" sz="1600" dirty="0"/>
              <a:t> </a:t>
            </a:r>
            <a:r>
              <a:rPr lang="en-ID" sz="1600" dirty="0" err="1"/>
              <a:t>peluang</a:t>
            </a:r>
            <a:r>
              <a:rPr lang="en-ID" sz="1600" dirty="0"/>
              <a:t> dan </a:t>
            </a:r>
            <a:r>
              <a:rPr lang="en-ID" sz="1600" dirty="0" err="1"/>
              <a:t>penjajagan</a:t>
            </a:r>
            <a:r>
              <a:rPr lang="en-ID" sz="1600" dirty="0"/>
              <a:t> </a:t>
            </a:r>
            <a:r>
              <a:rPr lang="en-ID" sz="1600" dirty="0" err="1"/>
              <a:t>melanjutkan</a:t>
            </a:r>
            <a:r>
              <a:rPr lang="en-ID" sz="1600" dirty="0"/>
              <a:t> </a:t>
            </a:r>
            <a:r>
              <a:rPr lang="en-ID" sz="1600" dirty="0" err="1"/>
              <a:t>studi</a:t>
            </a:r>
            <a:r>
              <a:rPr lang="en-ID" sz="1600" dirty="0"/>
              <a:t> </a:t>
            </a:r>
            <a:r>
              <a:rPr lang="en-ID" sz="1600" dirty="0" err="1"/>
              <a:t>mencapai</a:t>
            </a:r>
            <a:r>
              <a:rPr lang="en-ID" sz="1600" dirty="0"/>
              <a:t> </a:t>
            </a:r>
            <a:r>
              <a:rPr lang="en-ID" sz="1600" dirty="0" err="1"/>
              <a:t>gelar</a:t>
            </a:r>
            <a:r>
              <a:rPr lang="en-ID" sz="1600" dirty="0"/>
              <a:t> </a:t>
            </a:r>
            <a:r>
              <a:rPr lang="en-ID" sz="1600" dirty="0" err="1"/>
              <a:t>Doktor</a:t>
            </a:r>
            <a:r>
              <a:rPr lang="en-ID" sz="1600" dirty="0"/>
              <a:t>.</a:t>
            </a:r>
          </a:p>
          <a:p>
            <a:pPr marL="0" indent="0">
              <a:spcAft>
                <a:spcPts val="2133"/>
              </a:spcAft>
            </a:pPr>
            <a:endParaRPr sz="1400" dirty="0"/>
          </a:p>
        </p:txBody>
      </p:sp>
      <p:sp>
        <p:nvSpPr>
          <p:cNvPr id="255" name="Google Shape;255;p34"/>
          <p:cNvSpPr/>
          <p:nvPr/>
        </p:nvSpPr>
        <p:spPr>
          <a:xfrm>
            <a:off x="1716646" y="971587"/>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endParaRPr sz="2400"/>
          </a:p>
        </p:txBody>
      </p:sp>
      <p:sp>
        <p:nvSpPr>
          <p:cNvPr id="247" name="Google Shape;247;p34"/>
          <p:cNvSpPr txBox="1">
            <a:spLocks noGrp="1"/>
          </p:cNvSpPr>
          <p:nvPr>
            <p:ph type="title"/>
          </p:nvPr>
        </p:nvSpPr>
        <p:spPr>
          <a:xfrm>
            <a:off x="2305364" y="69218"/>
            <a:ext cx="4423264" cy="661125"/>
          </a:xfrm>
          <a:prstGeom prst="rect">
            <a:avLst/>
          </a:prstGeom>
        </p:spPr>
        <p:txBody>
          <a:bodyPr spcFirstLastPara="1" wrap="square" lIns="121900" tIns="121900" rIns="121900" bIns="121900" anchor="t" anchorCtr="0">
            <a:noAutofit/>
          </a:bodyPr>
          <a:lstStyle/>
          <a:p>
            <a:r>
              <a:rPr lang="id-ID" dirty="0"/>
              <a:t>Uraian Program Magang</a:t>
            </a:r>
            <a:endParaRPr dirty="0"/>
          </a:p>
        </p:txBody>
      </p:sp>
      <p:sp>
        <p:nvSpPr>
          <p:cNvPr id="35" name="Google Shape;238;p34">
            <a:extLst>
              <a:ext uri="{FF2B5EF4-FFF2-40B4-BE49-F238E27FC236}">
                <a16:creationId xmlns:a16="http://schemas.microsoft.com/office/drawing/2014/main" id="{EE4DDD68-4478-4056-83E0-92FA7B02D8EC}"/>
              </a:ext>
            </a:extLst>
          </p:cNvPr>
          <p:cNvSpPr txBox="1">
            <a:spLocks noGrp="1"/>
          </p:cNvSpPr>
          <p:nvPr>
            <p:ph type="subTitle" idx="1"/>
          </p:nvPr>
        </p:nvSpPr>
        <p:spPr>
          <a:xfrm>
            <a:off x="2373871" y="852062"/>
            <a:ext cx="1876591" cy="581025"/>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sz="2000" dirty="0" err="1"/>
              <a:t>Definisi</a:t>
            </a:r>
            <a:r>
              <a:rPr sz="2000" dirty="0"/>
              <a:t> </a:t>
            </a:r>
            <a:r>
              <a:rPr sz="2000" dirty="0" err="1"/>
              <a:t>Kerja</a:t>
            </a:r>
            <a:endParaRPr sz="2000" dirty="0"/>
          </a:p>
        </p:txBody>
      </p:sp>
      <p:sp>
        <p:nvSpPr>
          <p:cNvPr id="36" name="Google Shape;255;p34">
            <a:extLst>
              <a:ext uri="{FF2B5EF4-FFF2-40B4-BE49-F238E27FC236}">
                <a16:creationId xmlns:a16="http://schemas.microsoft.com/office/drawing/2014/main" id="{B6B023B1-65A3-4533-B498-6FDC41E90ECB}"/>
              </a:ext>
            </a:extLst>
          </p:cNvPr>
          <p:cNvSpPr/>
          <p:nvPr/>
        </p:nvSpPr>
        <p:spPr>
          <a:xfrm>
            <a:off x="1716646" y="3981674"/>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endParaRPr sz="2400"/>
          </a:p>
        </p:txBody>
      </p:sp>
      <p:sp>
        <p:nvSpPr>
          <p:cNvPr id="37" name="Google Shape;238;p34">
            <a:extLst>
              <a:ext uri="{FF2B5EF4-FFF2-40B4-BE49-F238E27FC236}">
                <a16:creationId xmlns:a16="http://schemas.microsoft.com/office/drawing/2014/main" id="{19002CAF-909D-423C-A3F6-9279F94F2E1E}"/>
              </a:ext>
            </a:extLst>
          </p:cNvPr>
          <p:cNvSpPr txBox="1">
            <a:spLocks/>
          </p:cNvSpPr>
          <p:nvPr/>
        </p:nvSpPr>
        <p:spPr>
          <a:xfrm>
            <a:off x="2373872" y="3862149"/>
            <a:ext cx="5232628" cy="58102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400"/>
              <a:buFont typeface="Work Sans"/>
              <a:buNone/>
              <a:defRPr sz="2400" b="1" i="0" u="none" strike="noStrike" cap="none">
                <a:solidFill>
                  <a:schemeClr val="dk2"/>
                </a:solidFill>
                <a:latin typeface="Work Sans"/>
                <a:ea typeface="Work Sans"/>
                <a:cs typeface="Work Sans"/>
                <a:sym typeface="Work Sans"/>
              </a:defRPr>
            </a:lvl1pPr>
            <a:lvl2pPr marL="914400" marR="0" lvl="1"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spcAft>
                <a:spcPts val="1600"/>
              </a:spcAft>
            </a:pPr>
            <a:r>
              <a:rPr lang="id-ID" sz="2000" kern="0" dirty="0"/>
              <a:t>Perguruan Tinggi Pengirim (PT Pengirim)</a:t>
            </a:r>
            <a:endParaRPr lang="en-ID" sz="2000" kern="0" dirty="0"/>
          </a:p>
        </p:txBody>
      </p:sp>
      <p:sp>
        <p:nvSpPr>
          <p:cNvPr id="42" name="Google Shape;239;p34">
            <a:extLst>
              <a:ext uri="{FF2B5EF4-FFF2-40B4-BE49-F238E27FC236}">
                <a16:creationId xmlns:a16="http://schemas.microsoft.com/office/drawing/2014/main" id="{B8289722-AFBD-42BB-80CD-C8EBC7B53C52}"/>
              </a:ext>
            </a:extLst>
          </p:cNvPr>
          <p:cNvSpPr txBox="1">
            <a:spLocks/>
          </p:cNvSpPr>
          <p:nvPr/>
        </p:nvSpPr>
        <p:spPr>
          <a:xfrm>
            <a:off x="2466301" y="4323718"/>
            <a:ext cx="9411374" cy="103885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285750" indent="-285750">
              <a:spcAft>
                <a:spcPts val="2133"/>
              </a:spcAft>
              <a:buFont typeface="Wingdings" panose="05000000000000000000" pitchFamily="2" charset="2"/>
              <a:buChar char="§"/>
            </a:pPr>
            <a:r>
              <a:rPr lang="id-ID" sz="1600" dirty="0">
                <a:solidFill>
                  <a:srgbClr val="000000"/>
                </a:solidFill>
                <a:effectLst/>
                <a:latin typeface="Work Sans" panose="020B0604020202020204" charset="0"/>
                <a:ea typeface="Times New Roman" panose="02020603050405020304" pitchFamily="18" charset="0"/>
                <a:cs typeface="Times New Roman" panose="02020603050405020304" pitchFamily="18" charset="0"/>
              </a:rPr>
              <a:t>PT Pengirim adalah perguruan tinggi</a:t>
            </a:r>
            <a:r>
              <a:rPr lang="en-US" sz="1600" dirty="0">
                <a:solidFill>
                  <a:srgbClr val="000000"/>
                </a:solidFill>
                <a:effectLst/>
                <a:latin typeface="Work Sans" panose="020B0604020202020204"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Work Sans" panose="020B0604020202020204" charset="0"/>
                <a:ea typeface="Times New Roman" panose="02020603050405020304" pitchFamily="18" charset="0"/>
                <a:cs typeface="Times New Roman" panose="02020603050405020304" pitchFamily="18" charset="0"/>
              </a:rPr>
              <a:t>akademik</a:t>
            </a:r>
            <a:r>
              <a:rPr lang="id-ID" sz="1600" dirty="0">
                <a:solidFill>
                  <a:srgbClr val="000000"/>
                </a:solidFill>
                <a:effectLst/>
                <a:latin typeface="Work Sans" panose="020B0604020202020204" charset="0"/>
                <a:ea typeface="Times New Roman" panose="02020603050405020304" pitchFamily="18" charset="0"/>
                <a:cs typeface="Times New Roman" panose="02020603050405020304" pitchFamily="18" charset="0"/>
              </a:rPr>
              <a:t> yang mengirimkan tenaga dosennya untuk mengikuti program magang pada PT Pembina.  </a:t>
            </a:r>
            <a:endParaRPr lang="en-ID" sz="1600" dirty="0">
              <a:effectLst/>
              <a:latin typeface="Work Sans" panose="020B0604020202020204" charset="0"/>
              <a:ea typeface="Times New Roman" panose="02020603050405020304" pitchFamily="18" charset="0"/>
              <a:cs typeface="Times New Roman" panose="02020603050405020304" pitchFamily="18" charset="0"/>
            </a:endParaRPr>
          </a:p>
          <a:p>
            <a:pPr marL="0" indent="0">
              <a:spcAft>
                <a:spcPts val="2133"/>
              </a:spcAft>
            </a:pPr>
            <a:endParaRPr lang="en-ID" sz="1400" kern="0" dirty="0">
              <a:latin typeface="Work Sans" panose="020B0604020202020204" charset="0"/>
            </a:endParaRPr>
          </a:p>
        </p:txBody>
      </p:sp>
      <p:sp>
        <p:nvSpPr>
          <p:cNvPr id="43" name="Google Shape;255;p34">
            <a:extLst>
              <a:ext uri="{FF2B5EF4-FFF2-40B4-BE49-F238E27FC236}">
                <a16:creationId xmlns:a16="http://schemas.microsoft.com/office/drawing/2014/main" id="{DC51609E-B94F-4A28-9D7F-A16ED9CE7758}"/>
              </a:ext>
            </a:extLst>
          </p:cNvPr>
          <p:cNvSpPr/>
          <p:nvPr/>
        </p:nvSpPr>
        <p:spPr>
          <a:xfrm>
            <a:off x="1716646" y="5153025"/>
            <a:ext cx="302654" cy="298162"/>
          </a:xfrm>
          <a:prstGeom prst="ellipse">
            <a:avLst/>
          </a:prstGeom>
          <a:solidFill>
            <a:srgbClr val="C5C5F3"/>
          </a:solidFill>
          <a:ln>
            <a:solidFill>
              <a:srgbClr val="C5C5F3"/>
            </a:solidFill>
          </a:ln>
        </p:spPr>
        <p:txBody>
          <a:bodyPr spcFirstLastPara="1" wrap="square" lIns="121900" tIns="121900" rIns="121900" bIns="121900" anchor="ctr" anchorCtr="0">
            <a:noAutofit/>
          </a:bodyPr>
          <a:lstStyle/>
          <a:p>
            <a:endParaRPr sz="2400"/>
          </a:p>
        </p:txBody>
      </p:sp>
      <p:sp>
        <p:nvSpPr>
          <p:cNvPr id="44" name="Google Shape;238;p34">
            <a:extLst>
              <a:ext uri="{FF2B5EF4-FFF2-40B4-BE49-F238E27FC236}">
                <a16:creationId xmlns:a16="http://schemas.microsoft.com/office/drawing/2014/main" id="{E044F65C-F74E-4092-96A3-60A96D5A6B3F}"/>
              </a:ext>
            </a:extLst>
          </p:cNvPr>
          <p:cNvSpPr txBox="1">
            <a:spLocks/>
          </p:cNvSpPr>
          <p:nvPr/>
        </p:nvSpPr>
        <p:spPr>
          <a:xfrm>
            <a:off x="2373872" y="5033500"/>
            <a:ext cx="5232628" cy="58102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400"/>
              <a:buFont typeface="Work Sans"/>
              <a:buNone/>
              <a:defRPr sz="2400" b="1" i="0" u="none" strike="noStrike" cap="none">
                <a:solidFill>
                  <a:schemeClr val="dk2"/>
                </a:solidFill>
                <a:latin typeface="Work Sans"/>
                <a:ea typeface="Work Sans"/>
                <a:cs typeface="Work Sans"/>
                <a:sym typeface="Work Sans"/>
              </a:defRPr>
            </a:lvl1pPr>
            <a:lvl2pPr marL="914400" marR="0" lvl="1"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0" indent="0">
              <a:spcAft>
                <a:spcPts val="1600"/>
              </a:spcAft>
            </a:pPr>
            <a:r>
              <a:rPr lang="id-ID" sz="2000" kern="0" dirty="0"/>
              <a:t>Perguruan Tinggi Pembina (PT Pembina)</a:t>
            </a:r>
            <a:endParaRPr lang="en-ID" sz="2000" kern="0" dirty="0"/>
          </a:p>
        </p:txBody>
      </p:sp>
      <p:sp>
        <p:nvSpPr>
          <p:cNvPr id="45" name="Google Shape;239;p34">
            <a:extLst>
              <a:ext uri="{FF2B5EF4-FFF2-40B4-BE49-F238E27FC236}">
                <a16:creationId xmlns:a16="http://schemas.microsoft.com/office/drawing/2014/main" id="{604D1158-7505-4205-8F28-B38BD27206A1}"/>
              </a:ext>
            </a:extLst>
          </p:cNvPr>
          <p:cNvSpPr txBox="1">
            <a:spLocks/>
          </p:cNvSpPr>
          <p:nvPr/>
        </p:nvSpPr>
        <p:spPr>
          <a:xfrm>
            <a:off x="2466301" y="5495069"/>
            <a:ext cx="9411374" cy="103885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1pPr>
            <a:lvl2pPr marL="914400" marR="0" lvl="1"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2pPr>
            <a:lvl3pPr marL="1371600" marR="0" lvl="2"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3pPr>
            <a:lvl4pPr marL="1828800" marR="0" lvl="3"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4pPr>
            <a:lvl5pPr marL="2286000" marR="0" lvl="4"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5pPr>
            <a:lvl6pPr marL="2743200" marR="0" lvl="5"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6pPr>
            <a:lvl7pPr marL="3200400" marR="0" lvl="6"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7pPr>
            <a:lvl8pPr marL="3657600" marR="0" lvl="7" indent="-317500" algn="l" rtl="0">
              <a:lnSpc>
                <a:spcPct val="115000"/>
              </a:lnSpc>
              <a:spcBef>
                <a:spcPts val="2133"/>
              </a:spcBef>
              <a:spcAft>
                <a:spcPts val="0"/>
              </a:spcAft>
              <a:buClr>
                <a:schemeClr val="dk1"/>
              </a:buClr>
              <a:buSzPts val="1400"/>
              <a:buFont typeface="Work Sans"/>
              <a:buNone/>
              <a:defRPr sz="1867" b="0" i="0" u="none" strike="noStrike" cap="none">
                <a:solidFill>
                  <a:schemeClr val="dk1"/>
                </a:solidFill>
                <a:latin typeface="Work Sans"/>
                <a:ea typeface="Work Sans"/>
                <a:cs typeface="Work Sans"/>
                <a:sym typeface="Work Sans"/>
              </a:defRPr>
            </a:lvl8pPr>
            <a:lvl9pPr marL="4114800" marR="0" lvl="8" indent="-317500" algn="l" rtl="0">
              <a:lnSpc>
                <a:spcPct val="115000"/>
              </a:lnSpc>
              <a:spcBef>
                <a:spcPts val="2133"/>
              </a:spcBef>
              <a:spcAft>
                <a:spcPts val="2133"/>
              </a:spcAft>
              <a:buClr>
                <a:schemeClr val="dk2"/>
              </a:buClr>
              <a:buSzPts val="1400"/>
              <a:buFont typeface="Work Sans"/>
              <a:buNone/>
              <a:defRPr sz="1867" b="0" i="0" u="none" strike="noStrike" cap="none">
                <a:solidFill>
                  <a:schemeClr val="dk2"/>
                </a:solidFill>
                <a:latin typeface="Work Sans"/>
                <a:ea typeface="Work Sans"/>
                <a:cs typeface="Work Sans"/>
                <a:sym typeface="Work Sans"/>
              </a:defRPr>
            </a:lvl9pPr>
          </a:lstStyle>
          <a:p>
            <a:pPr marL="285750" indent="-285750">
              <a:spcAft>
                <a:spcPts val="2133"/>
              </a:spcAft>
              <a:buFont typeface="Wingdings" panose="05000000000000000000" pitchFamily="2" charset="2"/>
              <a:buChar char="§"/>
            </a:pPr>
            <a:r>
              <a:rPr lang="en-ID" sz="1600" dirty="0">
                <a:effectLst/>
                <a:latin typeface="Work Sans" panose="020B0604020202020204" charset="0"/>
                <a:ea typeface="Times New Roman" panose="02020603050405020304" pitchFamily="18" charset="0"/>
                <a:cs typeface="Times New Roman" panose="02020603050405020304" pitchFamily="18" charset="0"/>
              </a:rPr>
              <a:t>PT Pembina </a:t>
            </a:r>
            <a:r>
              <a:rPr lang="en-ID" sz="1600" dirty="0" err="1">
                <a:effectLst/>
                <a:latin typeface="Work Sans" panose="020B0604020202020204" charset="0"/>
                <a:ea typeface="Times New Roman" panose="02020603050405020304" pitchFamily="18" charset="0"/>
                <a:cs typeface="Times New Roman" panose="02020603050405020304" pitchFamily="18" charset="0"/>
              </a:rPr>
              <a:t>adalah</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perguruan</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tinggi</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akademik</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unggul</a:t>
            </a:r>
            <a:r>
              <a:rPr lang="en-ID" sz="1600" dirty="0">
                <a:effectLst/>
                <a:latin typeface="Work Sans" panose="020B0604020202020204" charset="0"/>
                <a:ea typeface="Times New Roman" panose="02020603050405020304" pitchFamily="18" charset="0"/>
                <a:cs typeface="Times New Roman" panose="02020603050405020304" pitchFamily="18" charset="0"/>
              </a:rPr>
              <a:t> yang </a:t>
            </a:r>
            <a:r>
              <a:rPr lang="en-ID" sz="1600" dirty="0" err="1">
                <a:effectLst/>
                <a:latin typeface="Work Sans" panose="020B0604020202020204" charset="0"/>
                <a:ea typeface="Times New Roman" panose="02020603050405020304" pitchFamily="18" charset="0"/>
                <a:cs typeface="Times New Roman" panose="02020603050405020304" pitchFamily="18" charset="0"/>
              </a:rPr>
              <a:t>mempunyai</a:t>
            </a:r>
            <a:r>
              <a:rPr lang="en-ID" sz="1600" dirty="0">
                <a:effectLst/>
                <a:latin typeface="Work Sans" panose="020B0604020202020204" charset="0"/>
                <a:ea typeface="Times New Roman" panose="02020603050405020304" pitchFamily="18" charset="0"/>
                <a:cs typeface="Times New Roman" panose="02020603050405020304" pitchFamily="18" charset="0"/>
              </a:rPr>
              <a:t> Program </a:t>
            </a:r>
            <a:r>
              <a:rPr lang="en-ID" sz="1600" dirty="0" err="1">
                <a:effectLst/>
                <a:latin typeface="Work Sans" panose="020B0604020202020204" charset="0"/>
                <a:ea typeface="Times New Roman" panose="02020603050405020304" pitchFamily="18" charset="0"/>
                <a:cs typeface="Times New Roman" panose="02020603050405020304" pitchFamily="18" charset="0"/>
              </a:rPr>
              <a:t>Studi</a:t>
            </a:r>
            <a:r>
              <a:rPr lang="en-ID" sz="1600" dirty="0">
                <a:effectLst/>
                <a:latin typeface="Work Sans" panose="020B0604020202020204" charset="0"/>
                <a:ea typeface="Times New Roman" panose="02020603050405020304" pitchFamily="18" charset="0"/>
                <a:cs typeface="Times New Roman" panose="02020603050405020304" pitchFamily="18" charset="0"/>
              </a:rPr>
              <a:t>/</a:t>
            </a:r>
            <a:r>
              <a:rPr lang="en-ID" sz="1600" dirty="0" err="1">
                <a:effectLst/>
                <a:latin typeface="Work Sans" panose="020B0604020202020204" charset="0"/>
                <a:ea typeface="Times New Roman" panose="02020603050405020304" pitchFamily="18" charset="0"/>
                <a:cs typeface="Times New Roman" panose="02020603050405020304" pitchFamily="18" charset="0"/>
              </a:rPr>
              <a:t>Departemen</a:t>
            </a:r>
            <a:r>
              <a:rPr lang="en-ID" sz="1600" dirty="0">
                <a:effectLst/>
                <a:latin typeface="Work Sans" panose="020B0604020202020204" charset="0"/>
                <a:ea typeface="Times New Roman" panose="02020603050405020304" pitchFamily="18" charset="0"/>
                <a:cs typeface="Times New Roman" panose="02020603050405020304" pitchFamily="18" charset="0"/>
              </a:rPr>
              <a:t> yang </a:t>
            </a:r>
            <a:r>
              <a:rPr lang="en-ID" sz="1600" dirty="0" err="1">
                <a:effectLst/>
                <a:latin typeface="Work Sans" panose="020B0604020202020204" charset="0"/>
                <a:ea typeface="Times New Roman" panose="02020603050405020304" pitchFamily="18" charset="0"/>
                <a:cs typeface="Times New Roman" panose="02020603050405020304" pitchFamily="18" charset="0"/>
              </a:rPr>
              <a:t>memenuhi</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persyaratan</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menurut</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kriteria</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Ditjen</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Dikti</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Kemdikbud</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untuk</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menyelenggarakan</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pembinaan</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tenaga</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dosen</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melalui</a:t>
            </a:r>
            <a:r>
              <a:rPr lang="en-ID" sz="1600" dirty="0">
                <a:effectLst/>
                <a:latin typeface="Work Sans" panose="020B0604020202020204" charset="0"/>
                <a:ea typeface="Times New Roman" panose="02020603050405020304" pitchFamily="18" charset="0"/>
                <a:cs typeface="Times New Roman" panose="02020603050405020304" pitchFamily="18" charset="0"/>
              </a:rPr>
              <a:t> program </a:t>
            </a:r>
            <a:r>
              <a:rPr lang="en-ID" sz="1600" dirty="0" err="1">
                <a:effectLst/>
                <a:latin typeface="Work Sans" panose="020B0604020202020204" charset="0"/>
                <a:ea typeface="Times New Roman" panose="02020603050405020304" pitchFamily="18" charset="0"/>
                <a:cs typeface="Times New Roman" panose="02020603050405020304" pitchFamily="18" charset="0"/>
              </a:rPr>
              <a:t>magang</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Selain</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itu</a:t>
            </a:r>
            <a:r>
              <a:rPr lang="en-ID" sz="1600" dirty="0">
                <a:effectLst/>
                <a:latin typeface="Work Sans" panose="020B0604020202020204" charset="0"/>
                <a:ea typeface="Times New Roman" panose="02020603050405020304" pitchFamily="18" charset="0"/>
                <a:cs typeface="Times New Roman" panose="02020603050405020304" pitchFamily="18" charset="0"/>
              </a:rPr>
              <a:t>, PT Pembina </a:t>
            </a:r>
            <a:r>
              <a:rPr lang="en-ID" sz="1600" dirty="0" err="1">
                <a:effectLst/>
                <a:latin typeface="Work Sans" panose="020B0604020202020204" charset="0"/>
                <a:ea typeface="Times New Roman" panose="02020603050405020304" pitchFamily="18" charset="0"/>
                <a:cs typeface="Times New Roman" panose="02020603050405020304" pitchFamily="18" charset="0"/>
              </a:rPr>
              <a:t>harus</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mempunyai</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kerjasama</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dengan</a:t>
            </a:r>
            <a:r>
              <a:rPr lang="en-ID" sz="1600" dirty="0">
                <a:effectLst/>
                <a:latin typeface="Work Sans" panose="020B0604020202020204" charset="0"/>
                <a:ea typeface="Times New Roman" panose="02020603050405020304" pitchFamily="18" charset="0"/>
                <a:cs typeface="Times New Roman" panose="02020603050405020304" pitchFamily="18" charset="0"/>
              </a:rPr>
              <a:t> dunia </a:t>
            </a:r>
            <a:r>
              <a:rPr lang="en-ID" sz="1600" dirty="0" err="1">
                <a:effectLst/>
                <a:latin typeface="Work Sans" panose="020B0604020202020204" charset="0"/>
                <a:ea typeface="Times New Roman" panose="02020603050405020304" pitchFamily="18" charset="0"/>
                <a:cs typeface="Times New Roman" panose="02020603050405020304" pitchFamily="18" charset="0"/>
              </a:rPr>
              <a:t>industri</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atau</a:t>
            </a:r>
            <a:r>
              <a:rPr lang="en-ID" sz="1600" dirty="0">
                <a:effectLst/>
                <a:latin typeface="Work Sans" panose="020B0604020202020204" charset="0"/>
                <a:ea typeface="Times New Roman" panose="02020603050405020304" pitchFamily="18" charset="0"/>
                <a:cs typeface="Times New Roman" panose="02020603050405020304" pitchFamily="18" charset="0"/>
              </a:rPr>
              <a:t> dunia </a:t>
            </a:r>
            <a:r>
              <a:rPr lang="en-ID" sz="1600" dirty="0" err="1">
                <a:effectLst/>
                <a:latin typeface="Work Sans" panose="020B0604020202020204" charset="0"/>
                <a:ea typeface="Times New Roman" panose="02020603050405020304" pitchFamily="18" charset="0"/>
                <a:cs typeface="Times New Roman" panose="02020603050405020304" pitchFamily="18" charset="0"/>
              </a:rPr>
              <a:t>kerja</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r>
              <a:rPr lang="en-ID" sz="1600" dirty="0" err="1">
                <a:effectLst/>
                <a:latin typeface="Work Sans" panose="020B0604020202020204" charset="0"/>
                <a:ea typeface="Times New Roman" panose="02020603050405020304" pitchFamily="18" charset="0"/>
                <a:cs typeface="Times New Roman" panose="02020603050405020304" pitchFamily="18" charset="0"/>
              </a:rPr>
              <a:t>lainnya</a:t>
            </a:r>
            <a:r>
              <a:rPr lang="en-ID" sz="1600" dirty="0">
                <a:effectLst/>
                <a:latin typeface="Work Sans" panose="020B0604020202020204" charset="0"/>
                <a:ea typeface="Times New Roman" panose="02020603050405020304" pitchFamily="18" charset="0"/>
                <a:cs typeface="Times New Roman" panose="02020603050405020304" pitchFamily="18" charset="0"/>
              </a:rPr>
              <a:t>. </a:t>
            </a:r>
            <a:endParaRPr lang="en-ID" sz="1400" kern="0" dirty="0">
              <a:latin typeface="Work Sans" panose="020B0604020202020204" charset="0"/>
            </a:endParaRPr>
          </a:p>
        </p:txBody>
      </p:sp>
      <p:pic>
        <p:nvPicPr>
          <p:cNvPr id="14" name="Picture 13"/>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7"/>
        <p:cNvGrpSpPr/>
        <p:nvPr/>
      </p:nvGrpSpPr>
      <p:grpSpPr>
        <a:xfrm>
          <a:off x="0" y="0"/>
          <a:ext cx="0" cy="0"/>
          <a:chOff x="0" y="0"/>
          <a:chExt cx="0" cy="0"/>
        </a:xfrm>
      </p:grpSpPr>
      <p:sp>
        <p:nvSpPr>
          <p:cNvPr id="868" name="Google Shape;868;p39"/>
          <p:cNvSpPr txBox="1">
            <a:spLocks noGrp="1"/>
          </p:cNvSpPr>
          <p:nvPr>
            <p:ph type="title"/>
          </p:nvPr>
        </p:nvSpPr>
        <p:spPr>
          <a:xfrm>
            <a:off x="160393" y="588771"/>
            <a:ext cx="3544832" cy="763600"/>
          </a:xfrm>
          <a:prstGeom prst="rect">
            <a:avLst/>
          </a:prstGeom>
        </p:spPr>
        <p:txBody>
          <a:bodyPr spcFirstLastPara="1" wrap="square" lIns="121900" tIns="121900" rIns="121900" bIns="121900" anchor="t" anchorCtr="0">
            <a:noAutofit/>
          </a:bodyPr>
          <a:lstStyle/>
          <a:p>
            <a:r>
              <a:rPr lang="id-ID" sz="3600" b="1" dirty="0"/>
              <a:t>Uraian Tugas</a:t>
            </a:r>
            <a:endParaRPr sz="3600" b="1" dirty="0"/>
          </a:p>
        </p:txBody>
      </p:sp>
      <p:sp>
        <p:nvSpPr>
          <p:cNvPr id="869" name="Google Shape;869;p39"/>
          <p:cNvSpPr txBox="1">
            <a:spLocks noGrp="1"/>
          </p:cNvSpPr>
          <p:nvPr>
            <p:ph type="subTitle" idx="1"/>
          </p:nvPr>
        </p:nvSpPr>
        <p:spPr>
          <a:xfrm>
            <a:off x="2086675" y="2792003"/>
            <a:ext cx="8600375" cy="2826400"/>
          </a:xfrm>
          <a:prstGeom prst="rect">
            <a:avLst/>
          </a:prstGeom>
        </p:spPr>
        <p:txBody>
          <a:bodyPr spcFirstLastPara="1" wrap="square" lIns="121900" tIns="121900" rIns="121900" bIns="121900" anchor="t" anchorCtr="0">
            <a:noAutofit/>
          </a:bodyPr>
          <a:lstStyle/>
          <a:p>
            <a:pPr marL="512229" indent="-342900" algn="just">
              <a:buSzPts val="1600"/>
              <a:buFont typeface="+mj-lt"/>
              <a:buAutoNum type="arabicPeriod"/>
            </a:pPr>
            <a:r>
              <a:rPr lang="en-ID" dirty="0" err="1"/>
              <a:t>Membuat</a:t>
            </a:r>
            <a:r>
              <a:rPr lang="en-ID" dirty="0"/>
              <a:t> </a:t>
            </a:r>
            <a:r>
              <a:rPr lang="en-ID" dirty="0" err="1"/>
              <a:t>buku</a:t>
            </a:r>
            <a:r>
              <a:rPr lang="en-ID" dirty="0"/>
              <a:t> </a:t>
            </a:r>
            <a:r>
              <a:rPr lang="en-ID" dirty="0" err="1"/>
              <a:t>pedoman</a:t>
            </a:r>
            <a:r>
              <a:rPr lang="en-ID" dirty="0"/>
              <a:t> </a:t>
            </a:r>
            <a:r>
              <a:rPr lang="en-ID" dirty="0" err="1"/>
              <a:t>Progam</a:t>
            </a:r>
            <a:r>
              <a:rPr lang="en-ID" dirty="0"/>
              <a:t> </a:t>
            </a:r>
            <a:r>
              <a:rPr lang="en-ID" dirty="0" err="1"/>
              <a:t>Magang</a:t>
            </a:r>
            <a:r>
              <a:rPr lang="en-ID" dirty="0"/>
              <a:t> </a:t>
            </a:r>
            <a:r>
              <a:rPr lang="en-ID" dirty="0" err="1"/>
              <a:t>tahun</a:t>
            </a:r>
            <a:r>
              <a:rPr lang="en-ID" dirty="0"/>
              <a:t> 2021;</a:t>
            </a:r>
          </a:p>
          <a:p>
            <a:pPr marL="512229" indent="-342900" algn="just">
              <a:buSzPts val="1600"/>
              <a:buFont typeface="+mj-lt"/>
              <a:buAutoNum type="arabicPeriod"/>
            </a:pPr>
            <a:r>
              <a:rPr lang="en-ID" dirty="0" err="1"/>
              <a:t>Menetapkan</a:t>
            </a:r>
            <a:r>
              <a:rPr lang="en-ID" dirty="0"/>
              <a:t>  </a:t>
            </a:r>
            <a:r>
              <a:rPr lang="en-ID" dirty="0" err="1"/>
              <a:t>alokasi</a:t>
            </a:r>
            <a:r>
              <a:rPr lang="en-ID" dirty="0"/>
              <a:t> </a:t>
            </a:r>
            <a:r>
              <a:rPr lang="en-ID" dirty="0" err="1"/>
              <a:t>jumlah</a:t>
            </a:r>
            <a:r>
              <a:rPr lang="en-ID" dirty="0"/>
              <a:t> </a:t>
            </a:r>
            <a:r>
              <a:rPr lang="en-ID" dirty="0" err="1"/>
              <a:t>peserta</a:t>
            </a:r>
            <a:r>
              <a:rPr lang="en-ID" dirty="0"/>
              <a:t> Program </a:t>
            </a:r>
            <a:r>
              <a:rPr lang="en-ID" dirty="0" err="1"/>
              <a:t>Magang</a:t>
            </a:r>
            <a:r>
              <a:rPr lang="en-ID" dirty="0"/>
              <a:t>;</a:t>
            </a:r>
          </a:p>
          <a:p>
            <a:pPr marL="512229" indent="-342900" algn="just">
              <a:buSzPts val="1600"/>
              <a:buFont typeface="+mj-lt"/>
              <a:buAutoNum type="arabicPeriod"/>
            </a:pPr>
            <a:r>
              <a:rPr lang="en-ID" dirty="0" err="1"/>
              <a:t>Menyeleksi</a:t>
            </a:r>
            <a:r>
              <a:rPr lang="en-ID" dirty="0"/>
              <a:t> dan </a:t>
            </a:r>
            <a:r>
              <a:rPr lang="en-ID" dirty="0" err="1"/>
              <a:t>menetapkan</a:t>
            </a:r>
            <a:r>
              <a:rPr lang="en-ID" dirty="0"/>
              <a:t> </a:t>
            </a:r>
            <a:r>
              <a:rPr lang="en-ID" dirty="0" err="1"/>
              <a:t>peserta</a:t>
            </a:r>
            <a:r>
              <a:rPr lang="en-ID" dirty="0"/>
              <a:t> Program </a:t>
            </a:r>
            <a:r>
              <a:rPr lang="en-ID" dirty="0" err="1"/>
              <a:t>Magang</a:t>
            </a:r>
            <a:r>
              <a:rPr lang="en-ID" dirty="0"/>
              <a:t>;</a:t>
            </a:r>
          </a:p>
          <a:p>
            <a:pPr marL="512229" indent="-342900" algn="just">
              <a:buSzPts val="1600"/>
              <a:buFont typeface="+mj-lt"/>
              <a:buAutoNum type="arabicPeriod"/>
            </a:pPr>
            <a:r>
              <a:rPr lang="en-ID" dirty="0" err="1"/>
              <a:t>Menetapkan</a:t>
            </a:r>
            <a:r>
              <a:rPr lang="en-ID" dirty="0"/>
              <a:t> PT Pembina;  </a:t>
            </a:r>
          </a:p>
          <a:p>
            <a:pPr marL="512229" indent="-342900" algn="just">
              <a:buSzPts val="1600"/>
              <a:buFont typeface="+mj-lt"/>
              <a:buAutoNum type="arabicPeriod"/>
            </a:pPr>
            <a:r>
              <a:rPr lang="en-ID" dirty="0" err="1"/>
              <a:t>Menetapkan</a:t>
            </a:r>
            <a:r>
              <a:rPr lang="en-ID" dirty="0"/>
              <a:t>  </a:t>
            </a:r>
            <a:r>
              <a:rPr lang="en-ID" dirty="0" err="1"/>
              <a:t>distribusi</a:t>
            </a:r>
            <a:r>
              <a:rPr lang="en-ID" dirty="0"/>
              <a:t>  </a:t>
            </a:r>
            <a:r>
              <a:rPr lang="en-ID" dirty="0" err="1"/>
              <a:t>peserta</a:t>
            </a:r>
            <a:r>
              <a:rPr lang="en-ID" dirty="0"/>
              <a:t> program </a:t>
            </a:r>
            <a:r>
              <a:rPr lang="en-ID" dirty="0" err="1"/>
              <a:t>magang</a:t>
            </a:r>
            <a:r>
              <a:rPr lang="en-ID" dirty="0"/>
              <a:t> pada </a:t>
            </a:r>
            <a:r>
              <a:rPr lang="en-ID" dirty="0" err="1"/>
              <a:t>setiap</a:t>
            </a:r>
            <a:r>
              <a:rPr lang="en-ID" dirty="0"/>
              <a:t> PT Pembina; </a:t>
            </a:r>
          </a:p>
          <a:p>
            <a:pPr marL="512229" indent="-342900" algn="just">
              <a:buSzPts val="1600"/>
              <a:buFont typeface="+mj-lt"/>
              <a:buAutoNum type="arabicPeriod"/>
            </a:pPr>
            <a:r>
              <a:rPr lang="en-ID" dirty="0" err="1"/>
              <a:t>Menyediakan</a:t>
            </a:r>
            <a:r>
              <a:rPr lang="en-ID" dirty="0"/>
              <a:t> </a:t>
            </a:r>
            <a:r>
              <a:rPr lang="en-ID" dirty="0" err="1"/>
              <a:t>pembiayaan</a:t>
            </a:r>
            <a:r>
              <a:rPr lang="en-ID" dirty="0"/>
              <a:t> program </a:t>
            </a:r>
            <a:r>
              <a:rPr lang="en-ID" dirty="0" err="1"/>
              <a:t>magang</a:t>
            </a:r>
            <a:r>
              <a:rPr lang="en-ID" dirty="0"/>
              <a:t> </a:t>
            </a:r>
            <a:r>
              <a:rPr lang="en-ID" dirty="0" err="1"/>
              <a:t>sesuai</a:t>
            </a:r>
            <a:r>
              <a:rPr lang="en-ID" dirty="0"/>
              <a:t> </a:t>
            </a:r>
            <a:r>
              <a:rPr lang="en-ID" dirty="0" err="1"/>
              <a:t>dengan</a:t>
            </a:r>
            <a:r>
              <a:rPr lang="en-ID" dirty="0"/>
              <a:t> </a:t>
            </a:r>
            <a:r>
              <a:rPr lang="en-ID" dirty="0" err="1"/>
              <a:t>ketentuan</a:t>
            </a:r>
            <a:r>
              <a:rPr lang="en-ID" dirty="0"/>
              <a:t> yang </a:t>
            </a:r>
            <a:r>
              <a:rPr lang="en-ID" dirty="0" err="1"/>
              <a:t>berlaku</a:t>
            </a:r>
            <a:r>
              <a:rPr lang="en-ID" dirty="0"/>
              <a:t>;</a:t>
            </a:r>
          </a:p>
          <a:p>
            <a:pPr marL="512229" indent="-342900" algn="just">
              <a:buSzPts val="1600"/>
              <a:buFont typeface="+mj-lt"/>
              <a:buAutoNum type="arabicPeriod"/>
            </a:pPr>
            <a:r>
              <a:rPr lang="en-ID" dirty="0" err="1"/>
              <a:t>Mengadakan</a:t>
            </a:r>
            <a:r>
              <a:rPr lang="en-ID" dirty="0"/>
              <a:t> monitoring dan </a:t>
            </a:r>
            <a:r>
              <a:rPr lang="en-ID" dirty="0" err="1"/>
              <a:t>evaluasi</a:t>
            </a:r>
            <a:r>
              <a:rPr lang="en-ID" dirty="0"/>
              <a:t> </a:t>
            </a:r>
            <a:r>
              <a:rPr lang="en-ID" dirty="0" err="1"/>
              <a:t>pelaksanaan</a:t>
            </a:r>
            <a:r>
              <a:rPr lang="en-ID" dirty="0"/>
              <a:t> program </a:t>
            </a:r>
            <a:r>
              <a:rPr lang="en-ID" dirty="0" err="1"/>
              <a:t>magang</a:t>
            </a:r>
            <a:r>
              <a:rPr lang="en-ID" dirty="0"/>
              <a:t>;</a:t>
            </a:r>
          </a:p>
          <a:p>
            <a:pPr marL="512229" indent="-342900" algn="just">
              <a:buSzPts val="1600"/>
              <a:buFont typeface="+mj-lt"/>
              <a:buAutoNum type="arabicPeriod"/>
            </a:pPr>
            <a:r>
              <a:rPr lang="en-ID" dirty="0" err="1"/>
              <a:t>Menerbitkan</a:t>
            </a:r>
            <a:r>
              <a:rPr lang="en-ID" dirty="0"/>
              <a:t> </a:t>
            </a:r>
            <a:r>
              <a:rPr lang="en-ID" dirty="0" err="1"/>
              <a:t>sertifikat</a:t>
            </a:r>
            <a:r>
              <a:rPr lang="en-ID" dirty="0"/>
              <a:t> </a:t>
            </a:r>
            <a:r>
              <a:rPr lang="en-ID" dirty="0" err="1"/>
              <a:t>untuk</a:t>
            </a:r>
            <a:r>
              <a:rPr lang="en-ID" dirty="0"/>
              <a:t> </a:t>
            </a:r>
            <a:r>
              <a:rPr lang="en-ID" dirty="0" err="1"/>
              <a:t>peserta</a:t>
            </a:r>
            <a:r>
              <a:rPr lang="en-ID" dirty="0"/>
              <a:t> yang </a:t>
            </a:r>
            <a:r>
              <a:rPr lang="en-ID" dirty="0" err="1"/>
              <a:t>telah</a:t>
            </a:r>
            <a:r>
              <a:rPr lang="en-ID" dirty="0"/>
              <a:t> </a:t>
            </a:r>
            <a:r>
              <a:rPr lang="en-ID" dirty="0" err="1"/>
              <a:t>selesai</a:t>
            </a:r>
            <a:r>
              <a:rPr lang="en-ID" dirty="0"/>
              <a:t> </a:t>
            </a:r>
            <a:r>
              <a:rPr lang="en-ID" dirty="0" err="1"/>
              <a:t>mengikuti</a:t>
            </a:r>
            <a:r>
              <a:rPr lang="en-ID" dirty="0"/>
              <a:t> program </a:t>
            </a:r>
            <a:r>
              <a:rPr lang="en-ID" dirty="0" err="1"/>
              <a:t>magang</a:t>
            </a:r>
            <a:r>
              <a:rPr lang="en-ID" dirty="0"/>
              <a:t>;</a:t>
            </a:r>
          </a:p>
          <a:p>
            <a:pPr marL="512229" indent="-342900" algn="just">
              <a:buSzPts val="1600"/>
              <a:buFont typeface="+mj-lt"/>
              <a:buAutoNum type="arabicPeriod"/>
            </a:pPr>
            <a:r>
              <a:rPr lang="en-ID" dirty="0" err="1"/>
              <a:t>Mengevaluasi</a:t>
            </a:r>
            <a:r>
              <a:rPr lang="en-ID" dirty="0"/>
              <a:t> </a:t>
            </a:r>
            <a:r>
              <a:rPr lang="en-ID" dirty="0" err="1"/>
              <a:t>laporan</a:t>
            </a:r>
            <a:r>
              <a:rPr lang="en-ID" dirty="0"/>
              <a:t> </a:t>
            </a:r>
            <a:r>
              <a:rPr lang="en-ID" dirty="0" err="1"/>
              <a:t>pelaksanaan</a:t>
            </a:r>
            <a:r>
              <a:rPr lang="en-ID" dirty="0"/>
              <a:t> program </a:t>
            </a:r>
            <a:r>
              <a:rPr lang="en-ID" dirty="0" err="1"/>
              <a:t>magang</a:t>
            </a:r>
            <a:r>
              <a:rPr lang="en-ID" dirty="0"/>
              <a:t> oleh PT Pembina dan </a:t>
            </a:r>
            <a:r>
              <a:rPr lang="en-ID" dirty="0" err="1"/>
              <a:t>membuat</a:t>
            </a:r>
            <a:r>
              <a:rPr lang="en-ID" dirty="0"/>
              <a:t> </a:t>
            </a:r>
            <a:r>
              <a:rPr lang="en-ID" dirty="0" err="1"/>
              <a:t>Laporan</a:t>
            </a:r>
            <a:r>
              <a:rPr lang="en-ID" dirty="0"/>
              <a:t> </a:t>
            </a:r>
            <a:r>
              <a:rPr lang="en-ID" dirty="0" err="1"/>
              <a:t>pelaksanaan</a:t>
            </a:r>
            <a:r>
              <a:rPr lang="en-ID" dirty="0"/>
              <a:t> Program </a:t>
            </a:r>
            <a:r>
              <a:rPr lang="en-ID" dirty="0" err="1"/>
              <a:t>Magang</a:t>
            </a:r>
            <a:r>
              <a:rPr lang="en-ID" dirty="0"/>
              <a:t>. </a:t>
            </a:r>
          </a:p>
          <a:p>
            <a:pPr marL="512229" indent="-342900">
              <a:buSzPts val="1600"/>
              <a:buFont typeface="+mj-lt"/>
              <a:buAutoNum type="arabicPeriod"/>
            </a:pPr>
            <a:endParaRPr dirty="0"/>
          </a:p>
        </p:txBody>
      </p:sp>
      <p:sp>
        <p:nvSpPr>
          <p:cNvPr id="2" name="TextBox 1">
            <a:extLst>
              <a:ext uri="{FF2B5EF4-FFF2-40B4-BE49-F238E27FC236}">
                <a16:creationId xmlns:a16="http://schemas.microsoft.com/office/drawing/2014/main" id="{DB2D3758-37CB-4095-ADC6-25C4BD726EC2}"/>
              </a:ext>
            </a:extLst>
          </p:cNvPr>
          <p:cNvSpPr txBox="1"/>
          <p:nvPr/>
        </p:nvSpPr>
        <p:spPr>
          <a:xfrm>
            <a:off x="1571625" y="2422671"/>
            <a:ext cx="5467350" cy="369332"/>
          </a:xfrm>
          <a:prstGeom prst="rect">
            <a:avLst/>
          </a:prstGeom>
          <a:noFill/>
        </p:spPr>
        <p:txBody>
          <a:bodyPr wrap="square" rtlCol="0">
            <a:spAutoFit/>
          </a:bodyPr>
          <a:lstStyle/>
          <a:p>
            <a:r>
              <a:rPr kumimoji="0" lang="id-ID" sz="18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A. Tugas </a:t>
            </a:r>
            <a:r>
              <a:rPr kumimoji="0" lang="en-US" sz="1800" b="1" i="0" u="none" strike="noStrike" kern="1200" cap="none" spc="0" normalizeH="0" baseline="0" noProof="0" dirty="0" err="1">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Ditjen</a:t>
            </a:r>
            <a:r>
              <a:rPr kumimoji="0" lang="en-US" sz="18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 </a:t>
            </a:r>
            <a:r>
              <a:rPr kumimoji="0" lang="en-US" sz="1800" b="1" i="0" u="none" strike="noStrike" kern="1200" cap="none" spc="0" normalizeH="0" baseline="0" noProof="0" dirty="0" err="1">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Dikti</a:t>
            </a:r>
            <a:r>
              <a:rPr kumimoji="0" lang="en-US" sz="18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 - </a:t>
            </a:r>
            <a:r>
              <a:rPr kumimoji="0" lang="en-US" sz="1800" b="1" i="0" u="none" strike="noStrike" kern="1200" cap="none" spc="0" normalizeH="0" baseline="0" noProof="0" dirty="0" err="1">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Kemendikbud</a:t>
            </a:r>
            <a:r>
              <a:rPr kumimoji="0" lang="en-US" sz="18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 </a:t>
            </a:r>
            <a:endParaRPr kumimoji="0" lang="en-ID" sz="18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7"/>
        <p:cNvGrpSpPr/>
        <p:nvPr/>
      </p:nvGrpSpPr>
      <p:grpSpPr>
        <a:xfrm>
          <a:off x="0" y="0"/>
          <a:ext cx="0" cy="0"/>
          <a:chOff x="0" y="0"/>
          <a:chExt cx="0" cy="0"/>
        </a:xfrm>
      </p:grpSpPr>
      <p:sp>
        <p:nvSpPr>
          <p:cNvPr id="808" name="Google Shape;808;p37"/>
          <p:cNvSpPr/>
          <p:nvPr/>
        </p:nvSpPr>
        <p:spPr>
          <a:xfrm>
            <a:off x="5796009" y="0"/>
            <a:ext cx="447675" cy="6138400"/>
          </a:xfrm>
          <a:prstGeom prst="rect">
            <a:avLst/>
          </a:pr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09" name="Google Shape;809;p37"/>
          <p:cNvSpPr/>
          <p:nvPr/>
        </p:nvSpPr>
        <p:spPr>
          <a:xfrm>
            <a:off x="6095999" y="1314400"/>
            <a:ext cx="447675" cy="5543600"/>
          </a:xfrm>
          <a:prstGeom prst="rect">
            <a:avLst/>
          </a:pr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Rectangle 27">
            <a:extLst>
              <a:ext uri="{FF2B5EF4-FFF2-40B4-BE49-F238E27FC236}">
                <a16:creationId xmlns:a16="http://schemas.microsoft.com/office/drawing/2014/main" id="{9BB9F36D-E37A-4969-AF29-06D27BFC7D3B}"/>
              </a:ext>
            </a:extLst>
          </p:cNvPr>
          <p:cNvSpPr/>
          <p:nvPr/>
        </p:nvSpPr>
        <p:spPr>
          <a:xfrm>
            <a:off x="8553450" y="-1"/>
            <a:ext cx="3638550" cy="86430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6" name="TextBox 75">
            <a:extLst>
              <a:ext uri="{FF2B5EF4-FFF2-40B4-BE49-F238E27FC236}">
                <a16:creationId xmlns:a16="http://schemas.microsoft.com/office/drawing/2014/main" id="{B3F0FC1C-1A57-45B9-A50D-6C12DB943B38}"/>
              </a:ext>
            </a:extLst>
          </p:cNvPr>
          <p:cNvSpPr txBox="1"/>
          <p:nvPr/>
        </p:nvSpPr>
        <p:spPr>
          <a:xfrm>
            <a:off x="852486" y="217817"/>
            <a:ext cx="5467350" cy="400110"/>
          </a:xfrm>
          <a:prstGeom prst="rect">
            <a:avLst/>
          </a:prstGeom>
          <a:noFill/>
        </p:spPr>
        <p:txBody>
          <a:bodyPr wrap="square" rtlCol="0">
            <a:spAutoFit/>
          </a:bodyPr>
          <a:lstStyle/>
          <a:p>
            <a:r>
              <a:rPr lang="id-ID" sz="2000" b="1" dirty="0">
                <a:solidFill>
                  <a:schemeClr val="accent1"/>
                </a:solidFill>
                <a:latin typeface="Nanum Gothic" panose="020B0604020202020204" charset="-127"/>
                <a:ea typeface="Nanum Gothic" panose="020B0604020202020204" charset="-127"/>
                <a:cs typeface="Times New Roman" panose="02020603050405020304" pitchFamily="18" charset="0"/>
              </a:rPr>
              <a:t>B</a:t>
            </a:r>
            <a:r>
              <a:rPr kumimoji="0" lang="id-ID" sz="20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 Tugas PT Pembina</a:t>
            </a:r>
            <a:endParaRPr kumimoji="0" lang="en-ID" sz="20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endParaRPr>
          </a:p>
        </p:txBody>
      </p:sp>
      <p:sp>
        <p:nvSpPr>
          <p:cNvPr id="77" name="TextBox 76">
            <a:extLst>
              <a:ext uri="{FF2B5EF4-FFF2-40B4-BE49-F238E27FC236}">
                <a16:creationId xmlns:a16="http://schemas.microsoft.com/office/drawing/2014/main" id="{7380F0A4-2585-433B-9892-E60CBCA1BD39}"/>
              </a:ext>
            </a:extLst>
          </p:cNvPr>
          <p:cNvSpPr txBox="1"/>
          <p:nvPr/>
        </p:nvSpPr>
        <p:spPr>
          <a:xfrm>
            <a:off x="8964501" y="345073"/>
            <a:ext cx="2816447" cy="400110"/>
          </a:xfrm>
          <a:prstGeom prst="rect">
            <a:avLst/>
          </a:prstGeom>
          <a:noFill/>
        </p:spPr>
        <p:txBody>
          <a:bodyPr wrap="square" rtlCol="0">
            <a:spAutoFit/>
          </a:bodyPr>
          <a:lstStyle/>
          <a:p>
            <a:r>
              <a:rPr lang="id-ID" sz="2000" b="1" dirty="0">
                <a:solidFill>
                  <a:schemeClr val="accent1"/>
                </a:solidFill>
                <a:latin typeface="Nanum Gothic" panose="020B0604020202020204" charset="-127"/>
                <a:ea typeface="Nanum Gothic" panose="020B0604020202020204" charset="-127"/>
                <a:cs typeface="Times New Roman" panose="02020603050405020304" pitchFamily="18" charset="0"/>
              </a:rPr>
              <a:t>C</a:t>
            </a:r>
            <a:r>
              <a:rPr kumimoji="0" lang="id-ID" sz="20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rPr>
              <a:t>. Tugas PT Pengirim</a:t>
            </a:r>
            <a:endParaRPr kumimoji="0" lang="en-ID" sz="2000" b="1" i="0" u="none" strike="noStrike" kern="1200" cap="none" spc="0" normalizeH="0" baseline="0" noProof="0" dirty="0">
              <a:ln>
                <a:noFill/>
              </a:ln>
              <a:solidFill>
                <a:schemeClr val="accent1"/>
              </a:solidFill>
              <a:effectLst/>
              <a:uLnTx/>
              <a:uFillTx/>
              <a:latin typeface="Nanum Gothic" panose="020B0604020202020204" charset="-127"/>
              <a:ea typeface="Nanum Gothic" panose="020B0604020202020204" charset="-127"/>
              <a:cs typeface="Times New Roman" panose="02020603050405020304" pitchFamily="18" charset="0"/>
            </a:endParaRPr>
          </a:p>
        </p:txBody>
      </p:sp>
      <p:sp>
        <p:nvSpPr>
          <p:cNvPr id="78" name="Google Shape;869;p39">
            <a:extLst>
              <a:ext uri="{FF2B5EF4-FFF2-40B4-BE49-F238E27FC236}">
                <a16:creationId xmlns:a16="http://schemas.microsoft.com/office/drawing/2014/main" id="{F3053885-5650-47C6-84DB-D8ECF02E2DE0}"/>
              </a:ext>
            </a:extLst>
          </p:cNvPr>
          <p:cNvSpPr txBox="1">
            <a:spLocks noGrp="1"/>
          </p:cNvSpPr>
          <p:nvPr>
            <p:ph type="subTitle" idx="1"/>
          </p:nvPr>
        </p:nvSpPr>
        <p:spPr>
          <a:xfrm>
            <a:off x="-188071" y="690146"/>
            <a:ext cx="5984080" cy="6022836"/>
          </a:xfrm>
          <a:prstGeom prst="rect">
            <a:avLst/>
          </a:prstGeom>
        </p:spPr>
        <p:txBody>
          <a:bodyPr spcFirstLastPara="1" wrap="square" lIns="121900" tIns="121900" rIns="121900" bIns="121900" anchor="t" anchorCtr="0">
            <a:noAutofit/>
          </a:bodyPr>
          <a:lstStyle/>
          <a:p>
            <a:pPr marL="169329" indent="0" algn="just">
              <a:buSzPts val="1600"/>
            </a:pPr>
            <a:r>
              <a:rPr lang="en-ID" sz="1400" dirty="0" err="1"/>
              <a:t>Menunjuk</a:t>
            </a:r>
            <a:r>
              <a:rPr lang="en-ID" sz="1400" dirty="0"/>
              <a:t> </a:t>
            </a:r>
            <a:r>
              <a:rPr lang="en-ID" sz="1400" dirty="0" err="1"/>
              <a:t>koordinator</a:t>
            </a:r>
            <a:r>
              <a:rPr lang="en-ID" sz="1400" dirty="0"/>
              <a:t> program </a:t>
            </a:r>
            <a:r>
              <a:rPr lang="en-ID" sz="1400" dirty="0" err="1"/>
              <a:t>magang</a:t>
            </a:r>
            <a:r>
              <a:rPr lang="en-ID" sz="1400" dirty="0"/>
              <a:t> di </a:t>
            </a:r>
            <a:r>
              <a:rPr lang="en-ID" sz="1400" dirty="0" err="1"/>
              <a:t>tingkat</a:t>
            </a:r>
            <a:r>
              <a:rPr lang="en-ID" sz="1400" dirty="0"/>
              <a:t> </a:t>
            </a:r>
            <a:r>
              <a:rPr lang="en-ID" sz="1400" dirty="0" err="1"/>
              <a:t>Perguruan</a:t>
            </a:r>
            <a:r>
              <a:rPr lang="en-ID" sz="1400" dirty="0"/>
              <a:t> Tinggi </a:t>
            </a:r>
            <a:r>
              <a:rPr lang="en-ID" sz="1400" dirty="0" err="1"/>
              <a:t>sebagai</a:t>
            </a:r>
            <a:r>
              <a:rPr lang="en-ID" sz="1400" dirty="0"/>
              <a:t> </a:t>
            </a:r>
            <a:r>
              <a:rPr lang="en-ID" sz="1400" dirty="0" err="1"/>
              <a:t>penanggung</a:t>
            </a:r>
            <a:r>
              <a:rPr lang="en-ID" sz="1400" dirty="0"/>
              <a:t> </a:t>
            </a:r>
            <a:r>
              <a:rPr lang="en-ID" sz="1400" dirty="0" err="1"/>
              <a:t>jawab</a:t>
            </a:r>
            <a:r>
              <a:rPr lang="en-ID" sz="1400" dirty="0"/>
              <a:t> </a:t>
            </a:r>
            <a:r>
              <a:rPr lang="en-ID" sz="1400" dirty="0" err="1"/>
              <a:t>kegiatan</a:t>
            </a:r>
            <a:r>
              <a:rPr lang="en-ID" sz="1400" dirty="0"/>
              <a:t>, </a:t>
            </a:r>
            <a:r>
              <a:rPr lang="en-ID" sz="1400" dirty="0" err="1"/>
              <a:t>dengan</a:t>
            </a:r>
            <a:r>
              <a:rPr lang="en-ID" sz="1400" dirty="0"/>
              <a:t> </a:t>
            </a:r>
            <a:r>
              <a:rPr lang="en-ID" sz="1400" dirty="0" err="1"/>
              <a:t>tugas</a:t>
            </a:r>
            <a:r>
              <a:rPr lang="en-ID" sz="1400" dirty="0"/>
              <a:t>:</a:t>
            </a:r>
          </a:p>
          <a:p>
            <a:pPr marL="512229" indent="-342900" algn="just">
              <a:buSzPts val="1600"/>
              <a:buFont typeface="+mj-lt"/>
              <a:buAutoNum type="arabicPeriod"/>
            </a:pPr>
            <a:endParaRPr lang="en-ID" sz="1400" dirty="0"/>
          </a:p>
          <a:p>
            <a:pPr marL="512229" indent="-342900" algn="just">
              <a:buSzPts val="1600"/>
              <a:buFont typeface="+mj-lt"/>
              <a:buAutoNum type="arabicPeriod"/>
            </a:pPr>
            <a:r>
              <a:rPr lang="en-ID" sz="1400" dirty="0" err="1"/>
              <a:t>Merencanakan</a:t>
            </a:r>
            <a:r>
              <a:rPr lang="en-ID" sz="1400" dirty="0"/>
              <a:t> program </a:t>
            </a:r>
            <a:r>
              <a:rPr lang="en-ID" sz="1400" dirty="0" err="1"/>
              <a:t>magang</a:t>
            </a:r>
            <a:r>
              <a:rPr lang="en-ID" sz="1400" dirty="0"/>
              <a:t> </a:t>
            </a:r>
            <a:r>
              <a:rPr lang="en-ID" sz="1400" dirty="0" err="1"/>
              <a:t>dengan</a:t>
            </a:r>
            <a:r>
              <a:rPr lang="en-ID" sz="1400" dirty="0"/>
              <a:t> </a:t>
            </a:r>
            <a:r>
              <a:rPr lang="en-ID" sz="1400" dirty="0" err="1"/>
              <a:t>memperhatikan</a:t>
            </a:r>
            <a:r>
              <a:rPr lang="en-ID" sz="1400" dirty="0"/>
              <a:t> </a:t>
            </a:r>
            <a:r>
              <a:rPr lang="en-ID" sz="1400" dirty="0" err="1"/>
              <a:t>kebutuhan</a:t>
            </a:r>
            <a:r>
              <a:rPr lang="en-ID" sz="1400" dirty="0"/>
              <a:t> </a:t>
            </a:r>
            <a:r>
              <a:rPr lang="en-ID" sz="1400" dirty="0" err="1"/>
              <a:t>peserta</a:t>
            </a:r>
            <a:r>
              <a:rPr lang="en-ID" sz="1400" dirty="0"/>
              <a:t> </a:t>
            </a:r>
            <a:r>
              <a:rPr lang="en-ID" sz="1400" dirty="0" err="1"/>
              <a:t>magang</a:t>
            </a:r>
            <a:r>
              <a:rPr lang="en-ID" sz="1400" dirty="0"/>
              <a:t> dan PT </a:t>
            </a:r>
            <a:r>
              <a:rPr lang="en-ID" sz="1400" dirty="0" err="1"/>
              <a:t>Pengirim</a:t>
            </a:r>
            <a:r>
              <a:rPr lang="en-ID" sz="1400" dirty="0"/>
              <a:t>;</a:t>
            </a:r>
          </a:p>
          <a:p>
            <a:pPr marL="512229" indent="-342900" algn="just">
              <a:buSzPts val="1600"/>
              <a:buFont typeface="+mj-lt"/>
              <a:buAutoNum type="arabicPeriod"/>
            </a:pPr>
            <a:r>
              <a:rPr lang="en-ID" sz="1400" dirty="0" err="1"/>
              <a:t>Memberikan</a:t>
            </a:r>
            <a:r>
              <a:rPr lang="en-ID" sz="1400" dirty="0"/>
              <a:t> </a:t>
            </a:r>
            <a:r>
              <a:rPr lang="en-ID" sz="1400" dirty="0" err="1"/>
              <a:t>pengarahan</a:t>
            </a:r>
            <a:r>
              <a:rPr lang="en-ID" sz="1400" dirty="0"/>
              <a:t> </a:t>
            </a:r>
            <a:r>
              <a:rPr lang="en-ID" sz="1400" dirty="0" err="1"/>
              <a:t>kepada</a:t>
            </a:r>
            <a:r>
              <a:rPr lang="en-ID" sz="1400" dirty="0"/>
              <a:t> para </a:t>
            </a:r>
            <a:r>
              <a:rPr lang="en-ID" sz="1400" dirty="0" err="1"/>
              <a:t>pengelola</a:t>
            </a:r>
            <a:r>
              <a:rPr lang="en-ID" sz="1400" dirty="0"/>
              <a:t> </a:t>
            </a:r>
            <a:r>
              <a:rPr lang="en-ID" sz="1400" dirty="0" err="1"/>
              <a:t>magang</a:t>
            </a:r>
            <a:r>
              <a:rPr lang="en-ID" sz="1400" dirty="0"/>
              <a:t> dan </a:t>
            </a:r>
            <a:r>
              <a:rPr lang="en-ID" sz="1400" dirty="0" err="1"/>
              <a:t>mengkoordinasikan</a:t>
            </a:r>
            <a:r>
              <a:rPr lang="en-ID" sz="1400" dirty="0"/>
              <a:t> </a:t>
            </a:r>
            <a:r>
              <a:rPr lang="en-ID" sz="1400" dirty="0" err="1"/>
              <a:t>seluruh</a:t>
            </a:r>
            <a:r>
              <a:rPr lang="en-ID" sz="1400" dirty="0"/>
              <a:t> </a:t>
            </a:r>
            <a:r>
              <a:rPr lang="en-ID" sz="1400" dirty="0" err="1"/>
              <a:t>kegiatan</a:t>
            </a:r>
            <a:r>
              <a:rPr lang="en-ID" sz="1400" dirty="0"/>
              <a:t> </a:t>
            </a:r>
            <a:r>
              <a:rPr lang="en-ID" sz="1400" dirty="0" err="1"/>
              <a:t>dari</a:t>
            </a:r>
            <a:r>
              <a:rPr lang="en-ID" sz="1400" dirty="0"/>
              <a:t> </a:t>
            </a:r>
            <a:r>
              <a:rPr lang="en-ID" sz="1400" dirty="0" err="1"/>
              <a:t>tingkat</a:t>
            </a:r>
            <a:r>
              <a:rPr lang="en-ID" sz="1400" dirty="0"/>
              <a:t> PT </a:t>
            </a:r>
            <a:r>
              <a:rPr lang="en-ID" sz="1400" dirty="0" err="1"/>
              <a:t>ke</a:t>
            </a:r>
            <a:r>
              <a:rPr lang="en-ID" sz="1400" dirty="0"/>
              <a:t> unit </a:t>
            </a:r>
            <a:r>
              <a:rPr lang="en-ID" sz="1400" dirty="0" err="1"/>
              <a:t>terkecil</a:t>
            </a:r>
            <a:r>
              <a:rPr lang="en-ID" sz="1400" dirty="0"/>
              <a:t> (program </a:t>
            </a:r>
            <a:r>
              <a:rPr lang="en-ID" sz="1400" dirty="0" err="1"/>
              <a:t>studi</a:t>
            </a:r>
            <a:r>
              <a:rPr lang="en-ID" sz="1400" dirty="0"/>
              <a:t>) di PT Pembina;</a:t>
            </a:r>
          </a:p>
          <a:p>
            <a:pPr marL="512229" indent="-342900" algn="just">
              <a:buSzPts val="1600"/>
              <a:buFont typeface="+mj-lt"/>
              <a:buAutoNum type="arabicPeriod"/>
            </a:pPr>
            <a:r>
              <a:rPr lang="en-ID" sz="1400" dirty="0" err="1"/>
              <a:t>Membantu</a:t>
            </a:r>
            <a:r>
              <a:rPr lang="en-ID" sz="1400" dirty="0"/>
              <a:t> </a:t>
            </a:r>
            <a:r>
              <a:rPr lang="en-ID" sz="1400" dirty="0" err="1"/>
              <a:t>mencarikan</a:t>
            </a:r>
            <a:r>
              <a:rPr lang="en-ID" sz="1400" dirty="0"/>
              <a:t> </a:t>
            </a:r>
            <a:r>
              <a:rPr lang="en-ID" sz="1400" dirty="0" err="1"/>
              <a:t>pemondokan</a:t>
            </a:r>
            <a:r>
              <a:rPr lang="en-ID" sz="1400" dirty="0"/>
              <a:t> </a:t>
            </a:r>
            <a:r>
              <a:rPr lang="en-ID" sz="1400" dirty="0" err="1"/>
              <a:t>peserta</a:t>
            </a:r>
            <a:r>
              <a:rPr lang="en-ID" sz="1400" dirty="0"/>
              <a:t> </a:t>
            </a:r>
            <a:r>
              <a:rPr lang="en-ID" sz="1400" dirty="0" err="1"/>
              <a:t>magang</a:t>
            </a:r>
            <a:r>
              <a:rPr lang="en-ID" sz="1400" dirty="0"/>
              <a:t>;</a:t>
            </a:r>
          </a:p>
          <a:p>
            <a:pPr marL="512229" indent="-342900" algn="just">
              <a:buSzPts val="1600"/>
              <a:buFont typeface="+mj-lt"/>
              <a:buAutoNum type="arabicPeriod"/>
            </a:pPr>
            <a:r>
              <a:rPr lang="en-ID" sz="1400" dirty="0" err="1"/>
              <a:t>Menjadi</a:t>
            </a:r>
            <a:r>
              <a:rPr lang="en-ID" sz="1400" dirty="0"/>
              <a:t>  </a:t>
            </a:r>
            <a:r>
              <a:rPr lang="en-ID" sz="1400" dirty="0" err="1"/>
              <a:t>penghubung</a:t>
            </a:r>
            <a:r>
              <a:rPr lang="en-ID" sz="1400" dirty="0"/>
              <a:t> </a:t>
            </a:r>
            <a:r>
              <a:rPr lang="en-ID" sz="1400" dirty="0" err="1"/>
              <a:t>antara</a:t>
            </a:r>
            <a:r>
              <a:rPr lang="en-ID" sz="1400" dirty="0"/>
              <a:t> </a:t>
            </a:r>
            <a:r>
              <a:rPr lang="en-ID" sz="1400" dirty="0" err="1"/>
              <a:t>peserta</a:t>
            </a:r>
            <a:r>
              <a:rPr lang="en-ID" sz="1400" dirty="0"/>
              <a:t> </a:t>
            </a:r>
            <a:r>
              <a:rPr lang="en-ID" sz="1400" dirty="0" err="1"/>
              <a:t>magang</a:t>
            </a:r>
            <a:r>
              <a:rPr lang="en-ID" sz="1400" dirty="0"/>
              <a:t> dan   </a:t>
            </a:r>
            <a:r>
              <a:rPr lang="en-ID" sz="1400" dirty="0" err="1"/>
              <a:t>Kemendikbud</a:t>
            </a:r>
            <a:r>
              <a:rPr lang="en-ID" sz="1400" dirty="0"/>
              <a:t>;</a:t>
            </a:r>
          </a:p>
          <a:p>
            <a:pPr marL="512229" indent="-342900" algn="just">
              <a:buSzPts val="1600"/>
              <a:buFont typeface="+mj-lt"/>
              <a:buAutoNum type="arabicPeriod"/>
            </a:pPr>
            <a:r>
              <a:rPr lang="en-ID" sz="1400" dirty="0" err="1"/>
              <a:t>Melakukan</a:t>
            </a:r>
            <a:r>
              <a:rPr lang="en-ID" sz="1400" dirty="0"/>
              <a:t> monitoring dan </a:t>
            </a:r>
            <a:r>
              <a:rPr lang="en-ID" sz="1400" dirty="0" err="1"/>
              <a:t>evaluasi</a:t>
            </a:r>
            <a:r>
              <a:rPr lang="en-ID" sz="1400" dirty="0"/>
              <a:t> </a:t>
            </a:r>
            <a:r>
              <a:rPr lang="en-ID" sz="1400" dirty="0" err="1"/>
              <a:t>kegiatan</a:t>
            </a:r>
            <a:r>
              <a:rPr lang="en-ID" sz="1400" dirty="0"/>
              <a:t> </a:t>
            </a:r>
            <a:r>
              <a:rPr lang="en-ID" sz="1400" dirty="0" err="1"/>
              <a:t>magang</a:t>
            </a:r>
            <a:r>
              <a:rPr lang="en-ID" sz="1400" dirty="0"/>
              <a:t> dan </a:t>
            </a:r>
            <a:r>
              <a:rPr lang="en-ID" sz="1400" dirty="0" err="1"/>
              <a:t>membuat</a:t>
            </a:r>
            <a:r>
              <a:rPr lang="en-ID" sz="1400" dirty="0"/>
              <a:t> </a:t>
            </a:r>
            <a:r>
              <a:rPr lang="en-ID" sz="1400" dirty="0" err="1"/>
              <a:t>laporan</a:t>
            </a:r>
            <a:r>
              <a:rPr lang="en-ID" sz="1400" dirty="0"/>
              <a:t> </a:t>
            </a:r>
            <a:r>
              <a:rPr lang="en-ID" sz="1400" dirty="0" err="1"/>
              <a:t>pelaksanaan</a:t>
            </a:r>
            <a:r>
              <a:rPr lang="en-ID" sz="1400" dirty="0"/>
              <a:t> program </a:t>
            </a:r>
            <a:r>
              <a:rPr lang="en-ID" sz="1400" dirty="0" err="1"/>
              <a:t>magang</a:t>
            </a:r>
            <a:r>
              <a:rPr lang="en-ID" sz="1400" dirty="0"/>
              <a:t> </a:t>
            </a:r>
            <a:r>
              <a:rPr lang="en-ID" sz="1400" dirty="0" err="1"/>
              <a:t>ke</a:t>
            </a:r>
            <a:r>
              <a:rPr lang="en-ID" sz="1400" dirty="0"/>
              <a:t> </a:t>
            </a:r>
            <a:r>
              <a:rPr lang="en-ID" sz="1400" dirty="0" err="1"/>
              <a:t>Kemendikbud</a:t>
            </a:r>
            <a:r>
              <a:rPr lang="en-ID" sz="1400" dirty="0"/>
              <a:t>  </a:t>
            </a:r>
            <a:r>
              <a:rPr lang="en-ID" sz="1400" dirty="0" err="1"/>
              <a:t>setelah</a:t>
            </a:r>
            <a:r>
              <a:rPr lang="en-ID" sz="1400" dirty="0"/>
              <a:t> </a:t>
            </a:r>
            <a:r>
              <a:rPr lang="en-ID" sz="1400" dirty="0" err="1"/>
              <a:t>pelaksanaan</a:t>
            </a:r>
            <a:r>
              <a:rPr lang="en-ID" sz="1400" dirty="0"/>
              <a:t> Program </a:t>
            </a:r>
            <a:r>
              <a:rPr lang="en-ID" sz="1400" dirty="0" err="1"/>
              <a:t>Magang</a:t>
            </a:r>
            <a:r>
              <a:rPr lang="en-ID" sz="1400" dirty="0"/>
              <a:t>. </a:t>
            </a:r>
          </a:p>
          <a:p>
            <a:pPr marL="512229" indent="-342900" algn="just">
              <a:buSzPts val="1600"/>
              <a:buFont typeface="+mj-lt"/>
              <a:buAutoNum type="arabicPeriod"/>
            </a:pPr>
            <a:r>
              <a:rPr lang="en-ID" sz="1400" dirty="0" err="1"/>
              <a:t>Menunjuk</a:t>
            </a:r>
            <a:r>
              <a:rPr lang="en-ID" sz="1400" dirty="0"/>
              <a:t> </a:t>
            </a:r>
            <a:r>
              <a:rPr lang="en-ID" sz="1400" dirty="0" err="1"/>
              <a:t>Dosen</a:t>
            </a:r>
            <a:r>
              <a:rPr lang="en-ID" sz="1400" dirty="0"/>
              <a:t> </a:t>
            </a:r>
            <a:r>
              <a:rPr lang="en-ID" sz="1400" dirty="0" err="1"/>
              <a:t>pembina</a:t>
            </a:r>
            <a:r>
              <a:rPr lang="en-ID" sz="1400" dirty="0"/>
              <a:t> yang </a:t>
            </a:r>
            <a:r>
              <a:rPr lang="en-ID" sz="1400" dirty="0" err="1"/>
              <a:t>memenuhi</a:t>
            </a:r>
            <a:r>
              <a:rPr lang="en-ID" sz="1400" dirty="0"/>
              <a:t> </a:t>
            </a:r>
            <a:r>
              <a:rPr lang="en-ID" sz="1400" dirty="0" err="1"/>
              <a:t>kriteria</a:t>
            </a:r>
            <a:r>
              <a:rPr lang="en-ID" sz="1400" dirty="0"/>
              <a:t> dan </a:t>
            </a:r>
            <a:r>
              <a:rPr lang="en-ID" sz="1400" dirty="0" err="1"/>
              <a:t>memiliki</a:t>
            </a:r>
            <a:r>
              <a:rPr lang="en-ID" sz="1400" dirty="0"/>
              <a:t> </a:t>
            </a:r>
            <a:r>
              <a:rPr lang="en-ID" sz="1400" dirty="0" err="1"/>
              <a:t>kepakaran</a:t>
            </a:r>
            <a:r>
              <a:rPr lang="en-ID" sz="1400" dirty="0"/>
              <a:t> yang </a:t>
            </a:r>
            <a:r>
              <a:rPr lang="en-ID" sz="1400" dirty="0" err="1"/>
              <a:t>sesuai</a:t>
            </a:r>
            <a:r>
              <a:rPr lang="en-ID" sz="1400" dirty="0"/>
              <a:t> </a:t>
            </a:r>
            <a:r>
              <a:rPr lang="en-ID" sz="1400" dirty="0" err="1"/>
              <a:t>dengan</a:t>
            </a:r>
            <a:r>
              <a:rPr lang="en-ID" sz="1400" dirty="0"/>
              <a:t> </a:t>
            </a:r>
            <a:r>
              <a:rPr lang="en-ID" sz="1400" dirty="0" err="1"/>
              <a:t>kebutuhan</a:t>
            </a:r>
            <a:r>
              <a:rPr lang="en-ID" sz="1400" dirty="0"/>
              <a:t> </a:t>
            </a:r>
            <a:r>
              <a:rPr lang="en-ID" sz="1400" dirty="0" err="1"/>
              <a:t>peserta</a:t>
            </a:r>
            <a:r>
              <a:rPr lang="en-ID" sz="1400" dirty="0"/>
              <a:t> </a:t>
            </a:r>
            <a:r>
              <a:rPr lang="en-ID" sz="1400" dirty="0" err="1"/>
              <a:t>magang</a:t>
            </a:r>
            <a:r>
              <a:rPr lang="en-ID" sz="1400" dirty="0"/>
              <a:t>, </a:t>
            </a:r>
            <a:r>
              <a:rPr lang="en-ID" sz="1400" dirty="0" err="1"/>
              <a:t>dengan</a:t>
            </a:r>
            <a:r>
              <a:rPr lang="en-ID" sz="1400" dirty="0"/>
              <a:t> </a:t>
            </a:r>
            <a:r>
              <a:rPr lang="en-ID" sz="1400" dirty="0" err="1"/>
              <a:t>persyaratan</a:t>
            </a:r>
            <a:r>
              <a:rPr lang="en-ID" sz="1400" dirty="0"/>
              <a:t>:</a:t>
            </a:r>
          </a:p>
          <a:p>
            <a:pPr marL="912279" lvl="1" indent="-285750" algn="just">
              <a:buFont typeface="Arial" panose="020B0604020202020204" pitchFamily="34" charset="0"/>
              <a:buChar char="•"/>
            </a:pPr>
            <a:r>
              <a:rPr lang="en-ID" sz="1400" dirty="0" err="1"/>
              <a:t>Dosen</a:t>
            </a:r>
            <a:r>
              <a:rPr lang="en-ID" sz="1400" dirty="0"/>
              <a:t> </a:t>
            </a:r>
            <a:r>
              <a:rPr lang="en-ID" sz="1400" dirty="0" err="1"/>
              <a:t>tetap</a:t>
            </a:r>
            <a:r>
              <a:rPr lang="en-ID" sz="1400" dirty="0"/>
              <a:t> </a:t>
            </a:r>
            <a:r>
              <a:rPr lang="en-ID" sz="1400" dirty="0" err="1"/>
              <a:t>diutamakan</a:t>
            </a:r>
            <a:r>
              <a:rPr lang="en-ID" sz="1400" dirty="0"/>
              <a:t> yang </a:t>
            </a:r>
            <a:r>
              <a:rPr lang="en-ID" sz="1400" dirty="0" err="1"/>
              <a:t>memiliki</a:t>
            </a:r>
            <a:r>
              <a:rPr lang="en-ID" sz="1400" dirty="0"/>
              <a:t> </a:t>
            </a:r>
            <a:r>
              <a:rPr lang="en-ID" sz="1400" dirty="0" err="1"/>
              <a:t>jabatan</a:t>
            </a:r>
            <a:r>
              <a:rPr lang="en-ID" sz="1400" dirty="0"/>
              <a:t> </a:t>
            </a:r>
            <a:r>
              <a:rPr lang="en-ID" sz="1400" dirty="0" err="1"/>
              <a:t>akademik</a:t>
            </a:r>
            <a:r>
              <a:rPr lang="en-ID" sz="1400" dirty="0"/>
              <a:t> </a:t>
            </a:r>
            <a:r>
              <a:rPr lang="en-ID" sz="1400" dirty="0" err="1"/>
              <a:t>Lektor</a:t>
            </a:r>
            <a:r>
              <a:rPr lang="en-ID" sz="1400" dirty="0"/>
              <a:t> </a:t>
            </a:r>
            <a:r>
              <a:rPr lang="en-ID" sz="1400" dirty="0" err="1"/>
              <a:t>Kepala</a:t>
            </a:r>
            <a:r>
              <a:rPr lang="en-ID" sz="1400" dirty="0"/>
              <a:t> dan </a:t>
            </a:r>
            <a:r>
              <a:rPr lang="en-ID" sz="1400" dirty="0" err="1"/>
              <a:t>Profesor</a:t>
            </a:r>
            <a:r>
              <a:rPr lang="en-ID" sz="1400" dirty="0"/>
              <a:t>; </a:t>
            </a:r>
          </a:p>
          <a:p>
            <a:pPr marL="912279" lvl="1" indent="-285750" algn="just">
              <a:buFont typeface="Arial" panose="020B0604020202020204" pitchFamily="34" charset="0"/>
              <a:buChar char="•"/>
            </a:pPr>
            <a:r>
              <a:rPr lang="en-ID" sz="1400" dirty="0" err="1"/>
              <a:t>Diutamakan</a:t>
            </a:r>
            <a:r>
              <a:rPr lang="en-ID" sz="1400" dirty="0"/>
              <a:t> </a:t>
            </a:r>
            <a:r>
              <a:rPr lang="en-ID" sz="1400" dirty="0" err="1"/>
              <a:t>berpendidikan</a:t>
            </a:r>
            <a:r>
              <a:rPr lang="en-ID" sz="1400" dirty="0"/>
              <a:t> S3 yang </a:t>
            </a:r>
            <a:r>
              <a:rPr lang="en-ID" sz="1400" dirty="0" err="1"/>
              <a:t>masih</a:t>
            </a:r>
            <a:r>
              <a:rPr lang="en-ID" sz="1400" dirty="0"/>
              <a:t> </a:t>
            </a:r>
            <a:r>
              <a:rPr lang="en-ID" sz="1400" dirty="0" err="1"/>
              <a:t>aktif</a:t>
            </a:r>
            <a:r>
              <a:rPr lang="en-ID" sz="1400" dirty="0"/>
              <a:t> </a:t>
            </a:r>
            <a:r>
              <a:rPr lang="en-ID" sz="1400" dirty="0" err="1"/>
              <a:t>melaksanakan</a:t>
            </a:r>
            <a:r>
              <a:rPr lang="en-ID" sz="1400" dirty="0"/>
              <a:t> </a:t>
            </a:r>
            <a:r>
              <a:rPr lang="en-ID" sz="1400" dirty="0" err="1"/>
              <a:t>kegiatan</a:t>
            </a:r>
            <a:r>
              <a:rPr lang="en-ID" sz="1400" dirty="0"/>
              <a:t> </a:t>
            </a:r>
            <a:r>
              <a:rPr lang="en-ID" sz="1400" dirty="0" err="1"/>
              <a:t>Tridharma</a:t>
            </a:r>
            <a:r>
              <a:rPr lang="en-ID" sz="1400" dirty="0"/>
              <a:t>; </a:t>
            </a:r>
          </a:p>
          <a:p>
            <a:pPr marL="912279" lvl="1" indent="-285750" algn="just">
              <a:buFont typeface="Arial" panose="020B0604020202020204" pitchFamily="34" charset="0"/>
              <a:buChar char="•"/>
            </a:pPr>
            <a:r>
              <a:rPr lang="en-ID" sz="1400" dirty="0" err="1"/>
              <a:t>Berkepribadian</a:t>
            </a:r>
            <a:r>
              <a:rPr lang="en-ID" sz="1400" dirty="0"/>
              <a:t> </a:t>
            </a:r>
            <a:r>
              <a:rPr lang="en-ID" sz="1400" dirty="0" err="1"/>
              <a:t>baik</a:t>
            </a:r>
            <a:r>
              <a:rPr lang="en-ID" sz="1400" dirty="0"/>
              <a:t> dan </a:t>
            </a:r>
            <a:r>
              <a:rPr lang="en-ID" sz="1400" dirty="0" err="1"/>
              <a:t>memiliki</a:t>
            </a:r>
            <a:r>
              <a:rPr lang="en-ID" sz="1400" dirty="0"/>
              <a:t> </a:t>
            </a:r>
            <a:r>
              <a:rPr lang="en-ID" sz="1400" dirty="0" err="1"/>
              <a:t>motivasi</a:t>
            </a:r>
            <a:r>
              <a:rPr lang="en-ID" sz="1400" dirty="0"/>
              <a:t> </a:t>
            </a:r>
            <a:r>
              <a:rPr lang="en-ID" sz="1400" dirty="0" err="1"/>
              <a:t>tinggi</a:t>
            </a:r>
            <a:r>
              <a:rPr lang="en-ID" sz="1400" dirty="0"/>
              <a:t> </a:t>
            </a:r>
            <a:r>
              <a:rPr lang="en-ID" sz="1400" dirty="0" err="1"/>
              <a:t>untuk</a:t>
            </a:r>
            <a:r>
              <a:rPr lang="en-ID" sz="1400" dirty="0"/>
              <a:t> </a:t>
            </a:r>
            <a:r>
              <a:rPr lang="en-ID" sz="1400" dirty="0" err="1"/>
              <a:t>berbagi</a:t>
            </a:r>
            <a:r>
              <a:rPr lang="en-ID" sz="1400" dirty="0"/>
              <a:t> </a:t>
            </a:r>
            <a:r>
              <a:rPr lang="en-ID" sz="1400" dirty="0" err="1"/>
              <a:t>pengetahuan</a:t>
            </a:r>
            <a:r>
              <a:rPr lang="en-ID" sz="1400" dirty="0"/>
              <a:t> dan </a:t>
            </a:r>
            <a:r>
              <a:rPr lang="en-ID" sz="1400" dirty="0" err="1"/>
              <a:t>keterampilan</a:t>
            </a:r>
            <a:r>
              <a:rPr lang="en-ID" sz="1400" dirty="0"/>
              <a:t>;</a:t>
            </a:r>
          </a:p>
          <a:p>
            <a:pPr marL="912279" lvl="1" indent="-285750" algn="just">
              <a:buFont typeface="Arial" panose="020B0604020202020204" pitchFamily="34" charset="0"/>
              <a:buChar char="•"/>
            </a:pPr>
            <a:r>
              <a:rPr lang="en-ID" sz="1400" dirty="0" err="1"/>
              <a:t>Bersedia</a:t>
            </a:r>
            <a:r>
              <a:rPr lang="en-ID" sz="1400" dirty="0"/>
              <a:t> </a:t>
            </a:r>
            <a:r>
              <a:rPr lang="en-ID" sz="1400" dirty="0" err="1"/>
              <a:t>melaksanakan</a:t>
            </a:r>
            <a:r>
              <a:rPr lang="en-ID" sz="1400" dirty="0"/>
              <a:t> </a:t>
            </a:r>
            <a:r>
              <a:rPr lang="en-ID" sz="1400" dirty="0" err="1"/>
              <a:t>tugas</a:t>
            </a:r>
            <a:r>
              <a:rPr lang="en-ID" sz="1400" dirty="0"/>
              <a:t> </a:t>
            </a:r>
            <a:r>
              <a:rPr lang="en-ID" sz="1400" dirty="0" err="1"/>
              <a:t>membina</a:t>
            </a:r>
            <a:r>
              <a:rPr lang="en-ID" sz="1400" dirty="0"/>
              <a:t> </a:t>
            </a:r>
            <a:r>
              <a:rPr lang="en-ID" sz="1400" dirty="0" err="1"/>
              <a:t>dosen</a:t>
            </a:r>
            <a:r>
              <a:rPr lang="en-ID" sz="1400" dirty="0"/>
              <a:t> </a:t>
            </a:r>
            <a:r>
              <a:rPr lang="en-ID" sz="1400" dirty="0" err="1"/>
              <a:t>magang</a:t>
            </a:r>
            <a:r>
              <a:rPr lang="en-ID" sz="1400" dirty="0"/>
              <a:t> </a:t>
            </a:r>
            <a:r>
              <a:rPr lang="en-ID" sz="1400" dirty="0" err="1"/>
              <a:t>dalam</a:t>
            </a:r>
            <a:r>
              <a:rPr lang="en-ID" sz="1400" dirty="0"/>
              <a:t> </a:t>
            </a:r>
            <a:r>
              <a:rPr lang="en-ID" sz="1400" dirty="0" err="1"/>
              <a:t>bidang</a:t>
            </a:r>
            <a:r>
              <a:rPr lang="en-ID" sz="1400" dirty="0"/>
              <a:t> </a:t>
            </a:r>
            <a:r>
              <a:rPr lang="en-ID" sz="1400" dirty="0" err="1"/>
              <a:t>kegiatan</a:t>
            </a:r>
            <a:r>
              <a:rPr lang="en-ID" sz="1400" dirty="0"/>
              <a:t> </a:t>
            </a:r>
            <a:r>
              <a:rPr lang="en-ID" sz="1400" dirty="0" err="1"/>
              <a:t>Tridharma</a:t>
            </a:r>
            <a:r>
              <a:rPr lang="en-ID" sz="1400" dirty="0"/>
              <a:t> (</a:t>
            </a:r>
            <a:r>
              <a:rPr lang="en-ID" sz="1400" dirty="0" err="1"/>
              <a:t>pengajaran</a:t>
            </a:r>
            <a:r>
              <a:rPr lang="en-ID" sz="1400" dirty="0"/>
              <a:t>, </a:t>
            </a:r>
            <a:r>
              <a:rPr lang="en-ID" sz="1400" dirty="0" err="1"/>
              <a:t>penelitian</a:t>
            </a:r>
            <a:r>
              <a:rPr lang="en-ID" sz="1400" dirty="0"/>
              <a:t>, dan </a:t>
            </a:r>
            <a:r>
              <a:rPr lang="en-ID" sz="1400" dirty="0" err="1"/>
              <a:t>pengabdian</a:t>
            </a:r>
            <a:r>
              <a:rPr lang="en-ID" sz="1400" dirty="0"/>
              <a:t> </a:t>
            </a:r>
            <a:r>
              <a:rPr lang="en-ID" sz="1400" dirty="0" err="1"/>
              <a:t>kepada</a:t>
            </a:r>
            <a:r>
              <a:rPr lang="en-ID" sz="1400" dirty="0"/>
              <a:t> </a:t>
            </a:r>
            <a:r>
              <a:rPr lang="en-ID" sz="1400" dirty="0" err="1"/>
              <a:t>masyarakat</a:t>
            </a:r>
            <a:r>
              <a:rPr lang="en-ID" sz="1400" dirty="0"/>
              <a:t>) dan </a:t>
            </a:r>
            <a:r>
              <a:rPr lang="en-ID" sz="1400" dirty="0" err="1"/>
              <a:t>pengelolaan</a:t>
            </a:r>
            <a:r>
              <a:rPr lang="en-ID" sz="1400" dirty="0"/>
              <a:t> </a:t>
            </a:r>
            <a:r>
              <a:rPr lang="en-ID" sz="1400" dirty="0" err="1"/>
              <a:t>perguruan</a:t>
            </a:r>
            <a:r>
              <a:rPr lang="en-ID" sz="1400" dirty="0"/>
              <a:t> </a:t>
            </a:r>
            <a:r>
              <a:rPr lang="en-ID" sz="1400" dirty="0" err="1"/>
              <a:t>tinggi</a:t>
            </a:r>
            <a:r>
              <a:rPr lang="en-ID" sz="1400" dirty="0"/>
              <a:t>.</a:t>
            </a:r>
          </a:p>
          <a:p>
            <a:pPr marL="512229" indent="-342900" algn="l">
              <a:buSzPts val="1600"/>
              <a:buFont typeface="+mj-lt"/>
              <a:buAutoNum type="arabicPeriod"/>
            </a:pPr>
            <a:endParaRPr sz="1400" dirty="0"/>
          </a:p>
        </p:txBody>
      </p:sp>
      <p:sp>
        <p:nvSpPr>
          <p:cNvPr id="79" name="Google Shape;869;p39">
            <a:extLst>
              <a:ext uri="{FF2B5EF4-FFF2-40B4-BE49-F238E27FC236}">
                <a16:creationId xmlns:a16="http://schemas.microsoft.com/office/drawing/2014/main" id="{03A137C1-4BE4-43B1-9892-B91FAC25510A}"/>
              </a:ext>
            </a:extLst>
          </p:cNvPr>
          <p:cNvSpPr txBox="1">
            <a:spLocks/>
          </p:cNvSpPr>
          <p:nvPr/>
        </p:nvSpPr>
        <p:spPr>
          <a:xfrm>
            <a:off x="6130527" y="1429964"/>
            <a:ext cx="5984080" cy="6022836"/>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30200" algn="r"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1pPr>
            <a:lvl2pPr marL="914400" marR="0" lvl="1"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2pPr>
            <a:lvl3pPr marL="1371600" marR="0" lvl="2"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3pPr>
            <a:lvl4pPr marL="1828800" marR="0" lvl="3"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4pPr>
            <a:lvl5pPr marL="2286000" marR="0" lvl="4"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5pPr>
            <a:lvl6pPr marL="2743200" marR="0" lvl="5"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6pPr>
            <a:lvl7pPr marL="3200400" marR="0" lvl="6"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7pPr>
            <a:lvl8pPr marL="3657600" marR="0" lvl="7"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8pPr>
            <a:lvl9pPr marL="4114800" marR="0" lvl="8" indent="-330200" algn="l" rtl="0">
              <a:lnSpc>
                <a:spcPct val="100000"/>
              </a:lnSpc>
              <a:spcBef>
                <a:spcPts val="0"/>
              </a:spcBef>
              <a:spcAft>
                <a:spcPts val="0"/>
              </a:spcAft>
              <a:buClr>
                <a:schemeClr val="accent1"/>
              </a:buClr>
              <a:buSzPts val="1600"/>
              <a:buFont typeface="Nanum Gothic"/>
              <a:buNone/>
              <a:defRPr sz="1600" b="0" i="0" u="none" strike="noStrike" cap="none">
                <a:solidFill>
                  <a:schemeClr val="accent1"/>
                </a:solidFill>
                <a:latin typeface="Nanum Gothic"/>
                <a:ea typeface="Nanum Gothic"/>
                <a:cs typeface="Nanum Gothic"/>
                <a:sym typeface="Nanum Gothic"/>
              </a:defRPr>
            </a:lvl9pPr>
          </a:lstStyle>
          <a:p>
            <a:pPr marL="378900" marR="0" lvl="0" indent="-342900" algn="just" defTabSz="914400" rtl="0" eaLnBrk="1" fontAlgn="auto" latinLnBrk="0" hangingPunct="1">
              <a:spcBef>
                <a:spcPts val="0"/>
              </a:spcBef>
              <a:spcAft>
                <a:spcPts val="0"/>
              </a:spcAft>
              <a:buClrTx/>
              <a:buSzTx/>
              <a:buFont typeface="+mj-lt"/>
              <a:buAutoNum type="arabicPeriod"/>
              <a:tabLst>
                <a:tab pos="1028700" algn="l"/>
              </a:tabLst>
              <a:defRPr/>
            </a:pP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Menetapkan prioritas kebutuhan dalam program magang menurut bidang ilmu, dan perkiraan jumlah Dosen yang akan diusulkan;</a:t>
            </a:r>
            <a:endParaRPr kumimoji="0" lang="en-ID" b="0" i="0" u="none" strike="noStrike" kern="1200" cap="none" spc="0" normalizeH="0" baseline="0" noProof="0" dirty="0">
              <a:ln>
                <a:noFill/>
              </a:ln>
              <a:solidFill>
                <a:prstClr val="black"/>
              </a:solidFill>
              <a:effectLst/>
              <a:uLnTx/>
              <a:uFillTx/>
              <a:latin typeface="Nanum Gothic" panose="020B0604020202020204" charset="-127"/>
              <a:ea typeface="Nanum Gothic" panose="020B0604020202020204" charset="-127"/>
              <a:cs typeface="+mn-cs"/>
            </a:endParaRPr>
          </a:p>
          <a:p>
            <a:pPr marL="378900" marR="0" lvl="0" indent="-342900" algn="just" defTabSz="914400" rtl="0" eaLnBrk="1" fontAlgn="auto" latinLnBrk="0" hangingPunct="1">
              <a:spcBef>
                <a:spcPts val="0"/>
              </a:spcBef>
              <a:spcAft>
                <a:spcPts val="0"/>
              </a:spcAft>
              <a:buClrTx/>
              <a:buSzTx/>
              <a:buFont typeface="+mj-lt"/>
              <a:buAutoNum type="arabicPeriod"/>
              <a:tabLst>
                <a:tab pos="1028700" algn="l"/>
              </a:tabLst>
              <a:defRPr/>
            </a:pP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Mengadakan seleksi internal untuk calon peserta program magang sesuai dengan persyaratan yang ditetapkan dengan memperhatikan kebijakan pengembangan staf di PT Pengirim dari tingkat Program Studi/Departemen/Fakultas/Universitas;</a:t>
            </a:r>
            <a:endParaRPr kumimoji="0" lang="en-ID" b="0" i="0" u="none" strike="noStrike" kern="1200" cap="none" spc="0" normalizeH="0" baseline="0" noProof="0" dirty="0">
              <a:ln>
                <a:noFill/>
              </a:ln>
              <a:solidFill>
                <a:prstClr val="black"/>
              </a:solidFill>
              <a:effectLst/>
              <a:uLnTx/>
              <a:uFillTx/>
              <a:latin typeface="Nanum Gothic" panose="020B0604020202020204" charset="-127"/>
              <a:ea typeface="Nanum Gothic" panose="020B0604020202020204" charset="-127"/>
              <a:cs typeface="+mn-cs"/>
            </a:endParaRPr>
          </a:p>
          <a:p>
            <a:pPr marL="378900" marR="0" lvl="0" indent="-342900" algn="just" defTabSz="914400" rtl="0" eaLnBrk="1" fontAlgn="auto" latinLnBrk="0" hangingPunct="1">
              <a:spcBef>
                <a:spcPts val="0"/>
              </a:spcBef>
              <a:spcAft>
                <a:spcPts val="0"/>
              </a:spcAft>
              <a:buClrTx/>
              <a:buSzTx/>
              <a:buFont typeface="+mj-lt"/>
              <a:buAutoNum type="arabicPeriod"/>
              <a:tabLst>
                <a:tab pos="1028700" algn="l"/>
              </a:tabLst>
              <a:defRPr/>
            </a:pP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Menugaskan calon peserta Program Magang yang telah diterima ke Perguruan Tinggi Pembina yang ditunjuk oleh </a:t>
            </a:r>
            <a:r>
              <a:rPr kumimoji="0" lang="en-US" b="0" i="0" u="none" strike="noStrike" kern="1200" cap="none" spc="0" normalizeH="0" baseline="0" noProof="0" dirty="0" err="1">
                <a:ln>
                  <a:noFill/>
                </a:ln>
                <a:solidFill>
                  <a:srgbClr val="000000"/>
                </a:solidFill>
                <a:effectLst/>
                <a:uLnTx/>
                <a:uFillTx/>
                <a:latin typeface="Nanum Gothic" panose="020B0604020202020204" charset="-127"/>
                <a:ea typeface="Nanum Gothic" panose="020B0604020202020204" charset="-127"/>
                <a:cs typeface="+mn-cs"/>
              </a:rPr>
              <a:t>Kemendikbud</a:t>
            </a: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 </a:t>
            </a:r>
            <a:r>
              <a:rPr kumimoji="0" lang="id-ID" b="0" i="0" u="none" strike="sng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 </a:t>
            </a:r>
            <a:endParaRPr kumimoji="0" lang="en-ID" b="0" i="0" u="none" strike="noStrike" kern="1200" cap="none" spc="0" normalizeH="0" baseline="0" noProof="0" dirty="0">
              <a:ln>
                <a:noFill/>
              </a:ln>
              <a:solidFill>
                <a:prstClr val="black"/>
              </a:solidFill>
              <a:effectLst/>
              <a:uLnTx/>
              <a:uFillTx/>
              <a:latin typeface="Nanum Gothic" panose="020B0604020202020204" charset="-127"/>
              <a:ea typeface="Nanum Gothic" panose="020B0604020202020204" charset="-127"/>
              <a:cs typeface="+mn-cs"/>
            </a:endParaRPr>
          </a:p>
          <a:p>
            <a:pPr marL="378900" marR="0" lvl="0" indent="-342900" algn="just" defTabSz="914400" rtl="0" eaLnBrk="1" fontAlgn="auto" latinLnBrk="0" hangingPunct="1">
              <a:spcBef>
                <a:spcPts val="0"/>
              </a:spcBef>
              <a:spcAft>
                <a:spcPts val="0"/>
              </a:spcAft>
              <a:buClrTx/>
              <a:buSzTx/>
              <a:buFont typeface="+mj-lt"/>
              <a:buAutoNum type="arabicPeriod"/>
              <a:tabLst>
                <a:tab pos="1028700" algn="l"/>
              </a:tabLst>
              <a:defRPr/>
            </a:pP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Menjamin keterlaksanaan tugas yang ditinggalkan oleh peserta program magang; </a:t>
            </a:r>
            <a:endParaRPr kumimoji="0" lang="en-ID" b="0" i="0" u="none" strike="noStrike" kern="1200" cap="none" spc="0" normalizeH="0" baseline="0" noProof="0" dirty="0">
              <a:ln>
                <a:noFill/>
              </a:ln>
              <a:solidFill>
                <a:prstClr val="black"/>
              </a:solidFill>
              <a:effectLst/>
              <a:uLnTx/>
              <a:uFillTx/>
              <a:latin typeface="Nanum Gothic" panose="020B0604020202020204" charset="-127"/>
              <a:ea typeface="Nanum Gothic" panose="020B0604020202020204" charset="-127"/>
              <a:cs typeface="+mn-cs"/>
            </a:endParaRPr>
          </a:p>
          <a:p>
            <a:pPr marL="378900" marR="0" lvl="0" indent="-342900" algn="just" defTabSz="914400" rtl="0" eaLnBrk="1" fontAlgn="auto" latinLnBrk="0" hangingPunct="1">
              <a:spcBef>
                <a:spcPts val="0"/>
              </a:spcBef>
              <a:spcAft>
                <a:spcPts val="0"/>
              </a:spcAft>
              <a:buClrTx/>
              <a:buSzTx/>
              <a:buFont typeface="+mj-lt"/>
              <a:buAutoNum type="arabicPeriod"/>
              <a:tabLst>
                <a:tab pos="1028700" algn="l"/>
              </a:tabLst>
              <a:defRPr/>
            </a:pP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Menjamin kelangsungan pembayaran gaji, pendapatan lainnya yang sah dan kesejahteraan dari peserta program magang selama mengikuti kegiatan magang, sesuai dengan Ketentuan yang berlaku; </a:t>
            </a:r>
            <a:endParaRPr kumimoji="0" lang="en-ID" b="0" i="0" u="none" strike="noStrike" kern="1200" cap="none" spc="0" normalizeH="0" baseline="0" noProof="0" dirty="0">
              <a:ln>
                <a:noFill/>
              </a:ln>
              <a:solidFill>
                <a:prstClr val="black"/>
              </a:solidFill>
              <a:effectLst/>
              <a:uLnTx/>
              <a:uFillTx/>
              <a:latin typeface="Nanum Gothic" panose="020B0604020202020204" charset="-127"/>
              <a:ea typeface="Nanum Gothic" panose="020B0604020202020204" charset="-127"/>
              <a:cs typeface="+mn-cs"/>
            </a:endParaRPr>
          </a:p>
          <a:p>
            <a:pPr marL="378900" marR="0" lvl="0" indent="-342900" algn="just" defTabSz="914400" rtl="0" eaLnBrk="1" fontAlgn="auto" latinLnBrk="0" hangingPunct="1">
              <a:spcBef>
                <a:spcPts val="0"/>
              </a:spcBef>
              <a:spcAft>
                <a:spcPts val="0"/>
              </a:spcAft>
              <a:buClrTx/>
              <a:buSzTx/>
              <a:buFont typeface="+mj-lt"/>
              <a:buAutoNum type="arabicPeriod"/>
              <a:tabLst>
                <a:tab pos="1028700" algn="l"/>
              </a:tabLst>
              <a:defRPr/>
            </a:pP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Menindaklanjuti hasil program magang untuk pengembangan institusi</a:t>
            </a:r>
            <a:r>
              <a:rPr kumimoji="0" lang="en-US" b="0" i="0" u="none" strike="noStrike" kern="1200" cap="none" spc="0" normalizeH="0" baseline="0" noProof="0" dirty="0" err="1">
                <a:ln>
                  <a:noFill/>
                </a:ln>
                <a:solidFill>
                  <a:srgbClr val="000000"/>
                </a:solidFill>
                <a:effectLst/>
                <a:uLnTx/>
                <a:uFillTx/>
                <a:latin typeface="Nanum Gothic" panose="020B0604020202020204" charset="-127"/>
                <a:ea typeface="Nanum Gothic" panose="020B0604020202020204" charset="-127"/>
                <a:cs typeface="+mn-cs"/>
              </a:rPr>
              <a:t>nya</a:t>
            </a:r>
            <a:r>
              <a:rPr kumimoji="0" lang="id-ID" b="0" i="0" u="none" strike="noStrike" kern="1200" cap="none" spc="0" normalizeH="0" baseline="0" noProof="0" dirty="0">
                <a:ln>
                  <a:noFill/>
                </a:ln>
                <a:solidFill>
                  <a:srgbClr val="000000"/>
                </a:solidFill>
                <a:effectLst/>
                <a:uLnTx/>
                <a:uFillTx/>
                <a:latin typeface="Nanum Gothic" panose="020B0604020202020204" charset="-127"/>
                <a:ea typeface="Nanum Gothic" panose="020B0604020202020204" charset="-127"/>
                <a:cs typeface="+mn-cs"/>
              </a:rPr>
              <a:t>.  </a:t>
            </a:r>
            <a:endParaRPr kumimoji="0" lang="en-ID" b="0" i="0" u="none" strike="noStrike" kern="1200" cap="none" spc="0" normalizeH="0" baseline="0" noProof="0" dirty="0">
              <a:ln>
                <a:noFill/>
              </a:ln>
              <a:solidFill>
                <a:prstClr val="black"/>
              </a:solidFill>
              <a:effectLst/>
              <a:uLnTx/>
              <a:uFillTx/>
              <a:latin typeface="Nanum Gothic" panose="020B0604020202020204" charset="-127"/>
              <a:ea typeface="Nanum Gothic" panose="020B0604020202020204" charset="-127"/>
              <a:cs typeface="+mn-cs"/>
            </a:endParaRPr>
          </a:p>
          <a:p>
            <a:pPr marL="169329" indent="0" algn="just"/>
            <a:endParaRPr lang="en-ID" kern="0" dirty="0">
              <a:latin typeface="Nanum Gothic" panose="020B0604020202020204" charset="-127"/>
              <a:ea typeface="Nanum Gothic" panose="020B0604020202020204" charset="-127"/>
            </a:endParaRPr>
          </a:p>
          <a:p>
            <a:pPr marL="512229" indent="-342900" algn="l">
              <a:buFont typeface="+mj-lt"/>
              <a:buAutoNum type="arabicPeriod"/>
            </a:pPr>
            <a:endParaRPr lang="en-ID" kern="0" dirty="0">
              <a:latin typeface="Nanum Gothic" panose="020B0604020202020204" charset="-127"/>
              <a:ea typeface="Nanum Gothic" panose="020B0604020202020204" charset="-127"/>
            </a:endParaRPr>
          </a:p>
        </p:txBody>
      </p:sp>
      <p:pic>
        <p:nvPicPr>
          <p:cNvPr id="9" name="Picture 8"/>
          <p:cNvPicPr>
            <a:picLocks noChangeAspect="1"/>
          </p:cNvPicPr>
          <p:nvPr/>
        </p:nvPicPr>
        <p:blipFill>
          <a:blip r:embed="rId3"/>
          <a:stretch>
            <a:fillRect/>
          </a:stretch>
        </p:blipFill>
        <p:spPr>
          <a:xfrm>
            <a:off x="152400" y="80185"/>
            <a:ext cx="666102" cy="675375"/>
          </a:xfrm>
          <a:prstGeom prst="rect">
            <a:avLst/>
          </a:prstGeom>
        </p:spPr>
      </p:pic>
    </p:spTree>
  </p:cSld>
  <p:clrMapOvr>
    <a:masterClrMapping/>
  </p:clrMapOvr>
</p:sld>
</file>

<file path=ppt/theme/theme1.xml><?xml version="1.0" encoding="utf-8"?>
<a:theme xmlns:a="http://schemas.openxmlformats.org/drawingml/2006/main" name="Drug Addiction by Slidesgo">
  <a:themeElements>
    <a:clrScheme name="Simple Light">
      <a:dk1>
        <a:srgbClr val="000000"/>
      </a:dk1>
      <a:lt1>
        <a:srgbClr val="FFFFFF"/>
      </a:lt1>
      <a:dk2>
        <a:srgbClr val="FCC10C"/>
      </a:dk2>
      <a:lt2>
        <a:srgbClr val="F3F3F3"/>
      </a:lt2>
      <a:accent1>
        <a:srgbClr val="D9D9D9"/>
      </a:accent1>
      <a:accent2>
        <a:srgbClr val="212121"/>
      </a:accent2>
      <a:accent3>
        <a:srgbClr val="FFFFFF"/>
      </a:accent3>
      <a:accent4>
        <a:srgbClr val="FCC10C"/>
      </a:accent4>
      <a:accent5>
        <a:srgbClr val="F3F3F3"/>
      </a:accent5>
      <a:accent6>
        <a:srgbClr val="D9D9D9"/>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tient Care Breakthrough by Slidesgo">
  <a:themeElements>
    <a:clrScheme name="Simple Light">
      <a:dk1>
        <a:srgbClr val="4B49DA"/>
      </a:dk1>
      <a:lt1>
        <a:srgbClr val="6179CE"/>
      </a:lt1>
      <a:dk2>
        <a:srgbClr val="FFD966"/>
      </a:dk2>
      <a:lt2>
        <a:srgbClr val="F6F9FF"/>
      </a:lt2>
      <a:accent1>
        <a:srgbClr val="262C38"/>
      </a:accent1>
      <a:accent2>
        <a:srgbClr val="505769"/>
      </a:accent2>
      <a:accent3>
        <a:srgbClr val="4B49DA"/>
      </a:accent3>
      <a:accent4>
        <a:srgbClr val="BBC8F7"/>
      </a:accent4>
      <a:accent5>
        <a:srgbClr val="A0AAC5"/>
      </a:accent5>
      <a:accent6>
        <a:srgbClr val="FFE7A0"/>
      </a:accent6>
      <a:hlink>
        <a:srgbClr val="4B49D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2979</Words>
  <Application>Microsoft Office PowerPoint</Application>
  <PresentationFormat>Widescreen</PresentationFormat>
  <Paragraphs>684</Paragraphs>
  <Slides>22</Slides>
  <Notes>22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22</vt:i4>
      </vt:variant>
    </vt:vector>
  </HeadingPairs>
  <TitlesOfParts>
    <vt:vector size="34" baseType="lpstr">
      <vt:lpstr>Anton</vt:lpstr>
      <vt:lpstr>Arial</vt:lpstr>
      <vt:lpstr>Bookman Old Style</vt:lpstr>
      <vt:lpstr>Calibri</vt:lpstr>
      <vt:lpstr>Corbel</vt:lpstr>
      <vt:lpstr>Nanum Gothic</vt:lpstr>
      <vt:lpstr>Source Sans Pro Light</vt:lpstr>
      <vt:lpstr>Times New Roman</vt:lpstr>
      <vt:lpstr>Wingdings</vt:lpstr>
      <vt:lpstr>Work Sans</vt:lpstr>
      <vt:lpstr>Drug Addiction by Slidesgo</vt:lpstr>
      <vt:lpstr>Patient Care Breakthrough by Slidesgo</vt:lpstr>
      <vt:lpstr>PEDOMAN PROGRAM MAGANG DOSEN KE PERGURUAN TINGGI</vt:lpstr>
      <vt:lpstr>Dasar Pemikiran</vt:lpstr>
      <vt:lpstr>PowerPoint Presentation</vt:lpstr>
      <vt:lpstr>PowerPoint Presentation</vt:lpstr>
      <vt:lpstr>PowerPoint Presentation</vt:lpstr>
      <vt:lpstr>Tujuan Program Magang</vt:lpstr>
      <vt:lpstr>Uraian Program Magang</vt:lpstr>
      <vt:lpstr>Uraian Tugas</vt:lpstr>
      <vt:lpstr>PowerPoint Presentation</vt:lpstr>
      <vt:lpstr>Persyaratan Peserta Program Magang</vt:lpstr>
      <vt:lpstr>MATERI PROGRAM MAGANG</vt:lpstr>
      <vt:lpstr>Pengelolaan perguruan tinggi, seperti :</vt:lpstr>
      <vt:lpstr>Pendidikan Pengajaran Berorientasi Merdeka Belajar:  </vt:lpstr>
      <vt:lpstr>Penelitian</vt:lpstr>
      <vt:lpstr>Detail pelaksanaan program magang yang akan diberikan dapat berbeda antar Perguruan Tinggi Pembina tergantung dari karakteristik dan kekhasan masing-masing Perguruan Tinggi Pembina. </vt:lpstr>
      <vt:lpstr>Pelaksanaan Program Magang</vt:lpstr>
      <vt:lpstr>PowerPoint Presentation</vt:lpstr>
      <vt:lpstr>PowerPoint Presentation</vt:lpstr>
      <vt:lpstr>Jumlah bantuan dana merupakan biaya untuk 1 (satu) orang peserta magang yang bertugas selama 4 (empat) bulan yang dilakukan secara hybrid, : 2 (dua) bulan daring dan 2(dua) bulan luring.</vt:lpstr>
      <vt:lpstr>Sistematika penulisan laporan peserta magang</vt:lpstr>
      <vt:lpstr>Sistematika penulisan laporan pengelolaan oleh Perguruan Tinggi Pembina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PEDOMAN PROGRAM MAGANG DOSEN KE PERGURUAN TINGGI</dc:title>
  <dc:creator>Anggi Andarini Ritonga</dc:creator>
  <cp:lastModifiedBy>Komang Anggayana</cp:lastModifiedBy>
  <cp:revision>26</cp:revision>
  <dcterms:created xsi:type="dcterms:W3CDTF">2021-06-09T05:10:39Z</dcterms:created>
  <dcterms:modified xsi:type="dcterms:W3CDTF">2021-06-10T02:11:09Z</dcterms:modified>
</cp:coreProperties>
</file>