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2" r:id="rId3"/>
    <p:sldMasterId id="2147483665" r:id="rId4"/>
    <p:sldMasterId id="2147483688" r:id="rId5"/>
  </p:sldMasterIdLst>
  <p:notesMasterIdLst>
    <p:notesMasterId r:id="rId23"/>
  </p:notesMasterIdLst>
  <p:sldIdLst>
    <p:sldId id="261" r:id="rId6"/>
    <p:sldId id="256" r:id="rId7"/>
    <p:sldId id="493" r:id="rId8"/>
    <p:sldId id="495" r:id="rId9"/>
    <p:sldId id="258" r:id="rId10"/>
    <p:sldId id="499" r:id="rId11"/>
    <p:sldId id="323" r:id="rId12"/>
    <p:sldId id="494" r:id="rId13"/>
    <p:sldId id="496" r:id="rId14"/>
    <p:sldId id="266" r:id="rId15"/>
    <p:sldId id="368" r:id="rId16"/>
    <p:sldId id="285" r:id="rId17"/>
    <p:sldId id="354" r:id="rId18"/>
    <p:sldId id="497" r:id="rId19"/>
    <p:sldId id="498" r:id="rId20"/>
    <p:sldId id="257" r:id="rId21"/>
    <p:sldId id="34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7DD"/>
    <a:srgbClr val="F5A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133" autoAdjust="0"/>
  </p:normalViewPr>
  <p:slideViewPr>
    <p:cSldViewPr snapToGrid="0">
      <p:cViewPr varScale="1">
        <p:scale>
          <a:sx n="56" d="100"/>
          <a:sy n="56" d="100"/>
        </p:scale>
        <p:origin x="10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90487608145588E-2"/>
          <c:y val="5.7022637795275589E-2"/>
          <c:w val="0.83759195610226722"/>
          <c:h val="0.984375"/>
        </c:manualLayout>
      </c:layout>
      <c:pieChart>
        <c:varyColors val="1"/>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CB0C46-6CBF-44A1-8C21-9E0D5B96A850}" type="datetimeFigureOut">
              <a:rPr lang="en-ID" smtClean="0"/>
              <a:t>22/08/2022</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307D4-E238-4FF4-8D4F-A37C29AA82B2}" type="slidenum">
              <a:rPr lang="en-ID" smtClean="0"/>
              <a:t>‹#›</a:t>
            </a:fld>
            <a:endParaRPr lang="en-ID"/>
          </a:p>
        </p:txBody>
      </p:sp>
    </p:spTree>
    <p:extLst>
      <p:ext uri="{BB962C8B-B14F-4D97-AF65-F5344CB8AC3E}">
        <p14:creationId xmlns:p14="http://schemas.microsoft.com/office/powerpoint/2010/main" val="1602178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97F307D4-E238-4FF4-8D4F-A37C29AA82B2}" type="slidenum">
              <a:rPr lang="en-ID" smtClean="0"/>
              <a:t>8</a:t>
            </a:fld>
            <a:endParaRPr lang="en-ID"/>
          </a:p>
        </p:txBody>
      </p:sp>
    </p:spTree>
    <p:extLst>
      <p:ext uri="{BB962C8B-B14F-4D97-AF65-F5344CB8AC3E}">
        <p14:creationId xmlns:p14="http://schemas.microsoft.com/office/powerpoint/2010/main" val="2028999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Tubuh</a:t>
            </a:r>
            <a:r>
              <a:rPr lang="en-US" dirty="0"/>
              <a:t> </a:t>
            </a:r>
            <a:r>
              <a:rPr lang="en-US" dirty="0" err="1"/>
              <a:t>manusia</a:t>
            </a:r>
            <a:r>
              <a:rPr lang="en-US" dirty="0"/>
              <a:t> </a:t>
            </a:r>
            <a:r>
              <a:rPr lang="en-US" dirty="0" err="1"/>
              <a:t>itu</a:t>
            </a:r>
            <a:r>
              <a:rPr lang="en-US" dirty="0"/>
              <a:t> pada </a:t>
            </a:r>
            <a:r>
              <a:rPr lang="en-US" dirty="0" err="1"/>
              <a:t>esensinya</a:t>
            </a:r>
            <a:r>
              <a:rPr lang="en-US" dirty="0"/>
              <a:t>, </a:t>
            </a:r>
            <a:r>
              <a:rPr lang="en-US" dirty="0" err="1"/>
              <a:t>dia</a:t>
            </a:r>
            <a:r>
              <a:rPr lang="en-US" dirty="0"/>
              <a:t> </a:t>
            </a:r>
            <a:r>
              <a:rPr lang="en-US" dirty="0" err="1"/>
              <a:t>bekerja</a:t>
            </a:r>
            <a:r>
              <a:rPr lang="en-US" dirty="0"/>
              <a:t> </a:t>
            </a:r>
            <a:r>
              <a:rPr lang="en-US" dirty="0" err="1"/>
              <a:t>seperti</a:t>
            </a:r>
            <a:r>
              <a:rPr lang="en-US" dirty="0"/>
              <a:t> </a:t>
            </a:r>
            <a:r>
              <a:rPr lang="en-US" dirty="0" err="1"/>
              <a:t>alam</a:t>
            </a:r>
            <a:r>
              <a:rPr lang="en-US" dirty="0"/>
              <a:t> </a:t>
            </a:r>
            <a:r>
              <a:rPr lang="en-US" dirty="0" err="1"/>
              <a:t>ini</a:t>
            </a:r>
            <a:r>
              <a:rPr lang="en-US" dirty="0"/>
              <a:t> </a:t>
            </a:r>
            <a:r>
              <a:rPr lang="en-US" dirty="0" err="1"/>
              <a:t>bekerja</a:t>
            </a:r>
            <a:r>
              <a:rPr lang="en-US" dirty="0"/>
              <a:t>, </a:t>
            </a:r>
            <a:r>
              <a:rPr lang="en-US" dirty="0" err="1"/>
              <a:t>berusaha</a:t>
            </a:r>
            <a:r>
              <a:rPr lang="en-US" dirty="0"/>
              <a:t> </a:t>
            </a:r>
            <a:r>
              <a:rPr lang="en-US" dirty="0" err="1"/>
              <a:t>untuk</a:t>
            </a:r>
            <a:r>
              <a:rPr lang="en-US" dirty="0"/>
              <a:t> </a:t>
            </a:r>
            <a:r>
              <a:rPr lang="en-US" dirty="0" err="1"/>
              <a:t>menjaga</a:t>
            </a:r>
            <a:r>
              <a:rPr lang="en-US" dirty="0"/>
              <a:t> </a:t>
            </a:r>
            <a:r>
              <a:rPr lang="en-US" dirty="0" err="1"/>
              <a:t>keseimbangannya</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Sehingga</a:t>
            </a:r>
            <a:r>
              <a:rPr lang="en-US" dirty="0"/>
              <a:t> </a:t>
            </a:r>
            <a:r>
              <a:rPr lang="en-US" dirty="0" err="1"/>
              <a:t>untuk</a:t>
            </a:r>
            <a:r>
              <a:rPr lang="en-US" dirty="0"/>
              <a:t> </a:t>
            </a:r>
            <a:r>
              <a:rPr lang="en-US" dirty="0" err="1"/>
              <a:t>menjaga</a:t>
            </a:r>
            <a:r>
              <a:rPr lang="en-US" dirty="0"/>
              <a:t> </a:t>
            </a:r>
            <a:r>
              <a:rPr lang="en-US" dirty="0" err="1"/>
              <a:t>keseimbangannya</a:t>
            </a:r>
            <a:r>
              <a:rPr lang="en-US" dirty="0"/>
              <a:t>, energy intake </a:t>
            </a:r>
            <a:r>
              <a:rPr lang="en-US" dirty="0" err="1"/>
              <a:t>harus</a:t>
            </a:r>
            <a:r>
              <a:rPr lang="en-US" dirty="0"/>
              <a:t> </a:t>
            </a:r>
            <a:r>
              <a:rPr lang="en-US" dirty="0" err="1"/>
              <a:t>sama</a:t>
            </a:r>
            <a:r>
              <a:rPr lang="en-US" dirty="0"/>
              <a:t> </a:t>
            </a:r>
            <a:r>
              <a:rPr lang="en-US" dirty="0" err="1"/>
              <a:t>dengan</a:t>
            </a:r>
            <a:r>
              <a:rPr lang="en-US" dirty="0"/>
              <a:t> energy output.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Energy intake, </a:t>
            </a:r>
            <a:r>
              <a:rPr lang="en-US" dirty="0" err="1"/>
              <a:t>didapatkan</a:t>
            </a:r>
            <a:r>
              <a:rPr lang="en-US" dirty="0"/>
              <a:t> </a:t>
            </a:r>
            <a:r>
              <a:rPr lang="en-US" dirty="0" err="1"/>
              <a:t>dari</a:t>
            </a:r>
            <a:r>
              <a:rPr lang="en-US" dirty="0"/>
              <a:t> </a:t>
            </a:r>
            <a:r>
              <a:rPr lang="en-US" dirty="0" err="1"/>
              <a:t>makanan</a:t>
            </a:r>
            <a:r>
              <a:rPr lang="en-US" dirty="0"/>
              <a:t> dan </a:t>
            </a:r>
            <a:r>
              <a:rPr lang="en-US" dirty="0" err="1"/>
              <a:t>minuman</a:t>
            </a:r>
            <a:r>
              <a:rPr lang="en-US" dirty="0"/>
              <a:t> yang </a:t>
            </a:r>
            <a:r>
              <a:rPr lang="en-US" dirty="0" err="1"/>
              <a:t>berkalori</a:t>
            </a:r>
            <a:r>
              <a:rPr lang="en-US" dirty="0"/>
              <a:t>, </a:t>
            </a:r>
            <a:r>
              <a:rPr lang="en-US" dirty="0" err="1"/>
              <a:t>makanan</a:t>
            </a:r>
            <a:r>
              <a:rPr lang="en-US" dirty="0"/>
              <a:t> yang </a:t>
            </a:r>
            <a:r>
              <a:rPr lang="en-US" dirty="0" err="1"/>
              <a:t>mengandung</a:t>
            </a:r>
            <a:r>
              <a:rPr lang="en-US" dirty="0"/>
              <a:t> </a:t>
            </a:r>
            <a:r>
              <a:rPr lang="en-US" dirty="0" err="1"/>
              <a:t>substrat</a:t>
            </a:r>
            <a:r>
              <a:rPr lang="en-US" dirty="0"/>
              <a:t> energy </a:t>
            </a:r>
            <a:r>
              <a:rPr lang="en-US" dirty="0" err="1"/>
              <a:t>seperti</a:t>
            </a:r>
            <a:r>
              <a:rPr lang="en-US" dirty="0"/>
              <a:t> </a:t>
            </a:r>
            <a:r>
              <a:rPr lang="en-US" dirty="0" err="1"/>
              <a:t>karbohidrat</a:t>
            </a:r>
            <a:r>
              <a:rPr lang="en-US" dirty="0"/>
              <a:t>, lemak dan protein. 1 gram </a:t>
            </a:r>
            <a:r>
              <a:rPr lang="en-US" dirty="0" err="1"/>
              <a:t>karbohidrat</a:t>
            </a:r>
            <a:r>
              <a:rPr lang="en-US" dirty="0"/>
              <a:t> </a:t>
            </a:r>
            <a:r>
              <a:rPr lang="en-US" dirty="0" err="1"/>
              <a:t>akan</a:t>
            </a:r>
            <a:r>
              <a:rPr lang="en-US" dirty="0"/>
              <a:t> </a:t>
            </a:r>
            <a:r>
              <a:rPr lang="en-US" dirty="0" err="1"/>
              <a:t>menyumbang</a:t>
            </a:r>
            <a:r>
              <a:rPr lang="en-US" dirty="0"/>
              <a:t> 4 </a:t>
            </a:r>
            <a:r>
              <a:rPr lang="en-US" dirty="0" err="1"/>
              <a:t>kkal</a:t>
            </a:r>
            <a:r>
              <a:rPr lang="en-US" dirty="0"/>
              <a:t>, 1 gram lemak 9 </a:t>
            </a:r>
            <a:r>
              <a:rPr lang="en-US" dirty="0" err="1"/>
              <a:t>kkal</a:t>
            </a:r>
            <a:r>
              <a:rPr lang="en-US" dirty="0"/>
              <a:t>, dan 1 gram protein 4 </a:t>
            </a:r>
            <a:r>
              <a:rPr lang="en-US" dirty="0" err="1"/>
              <a:t>kkal</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Berdasarkan</a:t>
            </a:r>
            <a:r>
              <a:rPr lang="en-US" dirty="0"/>
              <a:t> Hukum </a:t>
            </a:r>
            <a:r>
              <a:rPr lang="en-US" dirty="0" err="1"/>
              <a:t>termodinamik</a:t>
            </a:r>
            <a:r>
              <a:rPr lang="en-US" dirty="0"/>
              <a:t>, </a:t>
            </a:r>
            <a:r>
              <a:rPr lang="en-US" dirty="0" err="1"/>
              <a:t>energi</a:t>
            </a:r>
            <a:r>
              <a:rPr lang="en-US" dirty="0"/>
              <a:t> </a:t>
            </a:r>
            <a:r>
              <a:rPr lang="en-US" dirty="0" err="1"/>
              <a:t>tidak</a:t>
            </a:r>
            <a:r>
              <a:rPr lang="en-US" dirty="0"/>
              <a:t> </a:t>
            </a:r>
            <a:r>
              <a:rPr lang="en-US" dirty="0" err="1"/>
              <a:t>dapat</a:t>
            </a:r>
            <a:r>
              <a:rPr lang="en-US" dirty="0"/>
              <a:t> </a:t>
            </a:r>
            <a:r>
              <a:rPr lang="en-US" dirty="0" err="1"/>
              <a:t>dicipatkan</a:t>
            </a:r>
            <a:r>
              <a:rPr lang="en-US" dirty="0"/>
              <a:t> </a:t>
            </a:r>
            <a:r>
              <a:rPr lang="en-US" dirty="0" err="1"/>
              <a:t>atau</a:t>
            </a:r>
            <a:r>
              <a:rPr lang="en-US" dirty="0"/>
              <a:t> </a:t>
            </a:r>
            <a:r>
              <a:rPr lang="en-US" dirty="0" err="1"/>
              <a:t>dimusnahkan</a:t>
            </a:r>
            <a:r>
              <a:rPr lang="en-US" dirty="0"/>
              <a:t>, </a:t>
            </a:r>
            <a:r>
              <a:rPr lang="en-US" dirty="0" err="1"/>
              <a:t>namun</a:t>
            </a:r>
            <a:r>
              <a:rPr lang="en-US" dirty="0"/>
              <a:t> </a:t>
            </a:r>
            <a:r>
              <a:rPr lang="en-US" dirty="0" err="1"/>
              <a:t>dirubah</a:t>
            </a:r>
            <a:r>
              <a:rPr lang="en-US" dirty="0"/>
              <a:t> </a:t>
            </a:r>
            <a:r>
              <a:rPr lang="en-US" dirty="0" err="1"/>
              <a:t>dalam</a:t>
            </a:r>
            <a:r>
              <a:rPr lang="en-US" dirty="0"/>
              <a:t> </a:t>
            </a:r>
            <a:r>
              <a:rPr lang="en-US" dirty="0" err="1"/>
              <a:t>bentuk</a:t>
            </a:r>
            <a:r>
              <a:rPr lang="en-US" dirty="0"/>
              <a:t> yang lain. </a:t>
            </a:r>
            <a:r>
              <a:rPr lang="en-US" dirty="0" err="1"/>
              <a:t>Maka</a:t>
            </a:r>
            <a:r>
              <a:rPr lang="en-US" dirty="0"/>
              <a:t> </a:t>
            </a:r>
            <a:r>
              <a:rPr lang="en-US" dirty="0" err="1"/>
              <a:t>tubuh</a:t>
            </a:r>
            <a:r>
              <a:rPr lang="en-US" dirty="0"/>
              <a:t> </a:t>
            </a:r>
            <a:r>
              <a:rPr lang="en-US" dirty="0" err="1"/>
              <a:t>kita</a:t>
            </a:r>
            <a:r>
              <a:rPr lang="en-US" dirty="0"/>
              <a:t> </a:t>
            </a:r>
            <a:r>
              <a:rPr lang="en-US" dirty="0" err="1"/>
              <a:t>bekerja</a:t>
            </a:r>
            <a:r>
              <a:rPr lang="en-US" dirty="0"/>
              <a:t> </a:t>
            </a:r>
            <a:r>
              <a:rPr lang="en-US" dirty="0" err="1"/>
              <a:t>untuk</a:t>
            </a:r>
            <a:r>
              <a:rPr lang="en-US" dirty="0"/>
              <a:t> </a:t>
            </a:r>
            <a:r>
              <a:rPr lang="en-US" dirty="0" err="1"/>
              <a:t>merubah</a:t>
            </a:r>
            <a:r>
              <a:rPr lang="en-US" dirty="0"/>
              <a:t> </a:t>
            </a:r>
            <a:r>
              <a:rPr lang="en-US" dirty="0" err="1"/>
              <a:t>asupan</a:t>
            </a:r>
            <a:r>
              <a:rPr lang="en-US" dirty="0"/>
              <a:t> </a:t>
            </a:r>
            <a:r>
              <a:rPr lang="en-US" dirty="0" err="1"/>
              <a:t>energi</a:t>
            </a:r>
            <a:r>
              <a:rPr lang="en-US" dirty="0"/>
              <a:t> </a:t>
            </a:r>
            <a:r>
              <a:rPr lang="en-US" dirty="0" err="1"/>
              <a:t>tadi</a:t>
            </a:r>
            <a:r>
              <a:rPr lang="en-US" dirty="0"/>
              <a:t> </a:t>
            </a:r>
            <a:r>
              <a:rPr lang="en-US" dirty="0" err="1"/>
              <a:t>dalam</a:t>
            </a:r>
            <a:r>
              <a:rPr lang="en-US" dirty="0"/>
              <a:t> </a:t>
            </a:r>
            <a:r>
              <a:rPr lang="en-US" dirty="0" err="1"/>
              <a:t>bentuk</a:t>
            </a:r>
            <a:r>
              <a:rPr lang="en-US" dirty="0"/>
              <a:t> yang lain, </a:t>
            </a:r>
            <a:r>
              <a:rPr lang="en-US" dirty="0" err="1"/>
              <a:t>menjadi</a:t>
            </a:r>
            <a:r>
              <a:rPr lang="en-US" dirty="0"/>
              <a:t> </a:t>
            </a:r>
            <a:r>
              <a:rPr lang="en-US" dirty="0" err="1"/>
              <a:t>energi</a:t>
            </a:r>
            <a:r>
              <a:rPr lang="en-US" dirty="0"/>
              <a:t> </a:t>
            </a:r>
            <a:r>
              <a:rPr lang="en-US" dirty="0" err="1"/>
              <a:t>untuk</a:t>
            </a:r>
            <a:r>
              <a:rPr lang="en-US" dirty="0"/>
              <a:t> </a:t>
            </a:r>
            <a:r>
              <a:rPr lang="en-US" dirty="0" err="1"/>
              <a:t>metabolisme</a:t>
            </a:r>
            <a:r>
              <a:rPr lang="en-US" dirty="0"/>
              <a:t> basal, </a:t>
            </a:r>
            <a:r>
              <a:rPr lang="en-US" dirty="0" err="1"/>
              <a:t>menjadi</a:t>
            </a:r>
            <a:r>
              <a:rPr lang="en-US" dirty="0"/>
              <a:t> </a:t>
            </a:r>
            <a:r>
              <a:rPr lang="en-US" dirty="0" err="1"/>
              <a:t>energi</a:t>
            </a:r>
            <a:r>
              <a:rPr lang="en-US" dirty="0"/>
              <a:t> </a:t>
            </a:r>
            <a:r>
              <a:rPr lang="en-US" dirty="0" err="1"/>
              <a:t>untuk</a:t>
            </a:r>
            <a:r>
              <a:rPr lang="en-US" dirty="0"/>
              <a:t> </a:t>
            </a:r>
            <a:r>
              <a:rPr lang="en-US" dirty="0" err="1"/>
              <a:t>mengolah</a:t>
            </a:r>
            <a:r>
              <a:rPr lang="en-US" dirty="0"/>
              <a:t> </a:t>
            </a:r>
            <a:r>
              <a:rPr lang="en-US" dirty="0" err="1"/>
              <a:t>makanan</a:t>
            </a:r>
            <a:r>
              <a:rPr lang="en-US" dirty="0"/>
              <a:t> </a:t>
            </a:r>
            <a:r>
              <a:rPr lang="en-US" dirty="0" err="1"/>
              <a:t>tadi</a:t>
            </a:r>
            <a:r>
              <a:rPr lang="en-US" dirty="0"/>
              <a:t> </a:t>
            </a:r>
            <a:r>
              <a:rPr lang="en-US" dirty="0" err="1"/>
              <a:t>melalui</a:t>
            </a:r>
            <a:r>
              <a:rPr lang="en-US" dirty="0"/>
              <a:t> thermic effect of food </a:t>
            </a:r>
            <a:r>
              <a:rPr lang="en-US" dirty="0" err="1"/>
              <a:t>atau</a:t>
            </a:r>
            <a:r>
              <a:rPr lang="en-US" dirty="0"/>
              <a:t> thermogenesis, dan </a:t>
            </a:r>
            <a:r>
              <a:rPr lang="en-US" dirty="0" err="1"/>
              <a:t>energi</a:t>
            </a:r>
            <a:r>
              <a:rPr lang="en-US" dirty="0"/>
              <a:t> </a:t>
            </a:r>
            <a:r>
              <a:rPr lang="en-US" dirty="0" err="1"/>
              <a:t>untuk</a:t>
            </a:r>
            <a:r>
              <a:rPr lang="en-US" dirty="0"/>
              <a:t> </a:t>
            </a:r>
            <a:r>
              <a:rPr lang="en-US" dirty="0" err="1"/>
              <a:t>beraktifitas</a:t>
            </a:r>
            <a:r>
              <a:rPr lang="en-US" dirty="0"/>
              <a:t> </a:t>
            </a:r>
            <a:r>
              <a:rPr lang="en-US" dirty="0" err="1"/>
              <a:t>fisik</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Mari </a:t>
            </a:r>
            <a:r>
              <a:rPr lang="en-US" dirty="0" err="1"/>
              <a:t>kita</a:t>
            </a:r>
            <a:r>
              <a:rPr lang="en-US" dirty="0"/>
              <a:t> </a:t>
            </a:r>
            <a:r>
              <a:rPr lang="en-US" dirty="0" err="1"/>
              <a:t>bahas</a:t>
            </a:r>
            <a:r>
              <a:rPr lang="en-US" dirty="0"/>
              <a:t> </a:t>
            </a:r>
            <a:r>
              <a:rPr lang="en-US" dirty="0" err="1"/>
              <a:t>satu-satu</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endParaRPr lang="en-ID" dirty="0"/>
          </a:p>
          <a:p>
            <a:endParaRPr lang="en-ID" dirty="0"/>
          </a:p>
        </p:txBody>
      </p:sp>
      <p:sp>
        <p:nvSpPr>
          <p:cNvPr id="4" name="Slide Number Placeholder 3"/>
          <p:cNvSpPr>
            <a:spLocks noGrp="1"/>
          </p:cNvSpPr>
          <p:nvPr>
            <p:ph type="sldNum" sz="quarter" idx="5"/>
          </p:nvPr>
        </p:nvSpPr>
        <p:spPr/>
        <p:txBody>
          <a:bodyPr/>
          <a:lstStyle/>
          <a:p>
            <a:fld id="{4078044F-CEF2-4E23-88AC-ED476D8A8A34}" type="slidenum">
              <a:rPr lang="en-ID" smtClean="0"/>
              <a:t>10</a:t>
            </a:fld>
            <a:endParaRPr lang="en-ID"/>
          </a:p>
        </p:txBody>
      </p:sp>
    </p:spTree>
    <p:extLst>
      <p:ext uri="{BB962C8B-B14F-4D97-AF65-F5344CB8AC3E}">
        <p14:creationId xmlns:p14="http://schemas.microsoft.com/office/powerpoint/2010/main" val="3758031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078044F-CEF2-4E23-88AC-ED476D8A8A34}" type="slidenum">
              <a:rPr lang="en-ID" smtClean="0"/>
              <a:t>11</a:t>
            </a:fld>
            <a:endParaRPr lang="en-ID"/>
          </a:p>
        </p:txBody>
      </p:sp>
    </p:spTree>
    <p:extLst>
      <p:ext uri="{BB962C8B-B14F-4D97-AF65-F5344CB8AC3E}">
        <p14:creationId xmlns:p14="http://schemas.microsoft.com/office/powerpoint/2010/main" val="455081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4078044F-CEF2-4E23-88AC-ED476D8A8A34}" type="slidenum">
              <a:rPr lang="en-ID" smtClean="0"/>
              <a:t>12</a:t>
            </a:fld>
            <a:endParaRPr lang="en-ID"/>
          </a:p>
        </p:txBody>
      </p:sp>
    </p:spTree>
    <p:extLst>
      <p:ext uri="{BB962C8B-B14F-4D97-AF65-F5344CB8AC3E}">
        <p14:creationId xmlns:p14="http://schemas.microsoft.com/office/powerpoint/2010/main" val="453561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fld id="{197481E1-6DDF-4914-90F1-199C46C89EFF}" type="slidenum">
              <a:rPr lang="en-ID" smtClean="0"/>
              <a:t>15</a:t>
            </a:fld>
            <a:endParaRPr lang="en-ID"/>
          </a:p>
        </p:txBody>
      </p:sp>
    </p:spTree>
    <p:extLst>
      <p:ext uri="{BB962C8B-B14F-4D97-AF65-F5344CB8AC3E}">
        <p14:creationId xmlns:p14="http://schemas.microsoft.com/office/powerpoint/2010/main" val="842467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D"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DE9B33-FDBD-4EB9-8AC9-D130DD42AAB9}" type="slidenum">
              <a:rPr kumimoji="0" lang="en-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224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219917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12192000" cy="1052736"/>
          </a:xfrm>
          <a:prstGeom prst="rect">
            <a:avLst/>
          </a:prstGeom>
        </p:spPr>
        <p:txBody>
          <a:bodyPr/>
          <a:lstStyle/>
          <a:p>
            <a:r>
              <a:rPr lang="en-US" altLang="ko-KR"/>
              <a:t>Click to edit Master title style</a:t>
            </a:r>
            <a:endParaRPr lang="ko-KR" altLang="en-US"/>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2E587EC-4A3E-4030-BABC-5E0C0236501C}" type="datetimeFigureOut">
              <a:rPr lang="ko-KR" altLang="en-US" smtClean="0"/>
              <a:t>2022-08-22</a:t>
            </a:fld>
            <a:endParaRPr lang="ko-KR" alt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ko-KR" alt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3029816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12192000" cy="1052736"/>
          </a:xfrm>
          <a:prstGeom prst="rect">
            <a:avLst/>
          </a:prstGeom>
        </p:spPr>
        <p:txBody>
          <a:bodyPr/>
          <a:lstStyle>
            <a:lvl1pPr>
              <a:defRPr/>
            </a:lvl1pPr>
          </a:lstStyle>
          <a:p>
            <a:r>
              <a:rPr lang="en-US" altLang="ko-KR"/>
              <a:t>Click to edit Master title style</a:t>
            </a:r>
            <a:endParaRPr lang="ko-KR" alt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D2E587EC-4A3E-4030-BABC-5E0C0236501C}" type="datetimeFigureOut">
              <a:rPr lang="ko-KR" altLang="en-US" smtClean="0"/>
              <a:t>2022-08-22</a:t>
            </a:fld>
            <a:endParaRPr lang="ko-KR" alt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ko-KR" alt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2799154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12192000" cy="1052736"/>
          </a:xfrm>
          <a:prstGeom prst="rect">
            <a:avLst/>
          </a:prstGeom>
        </p:spPr>
        <p:txBody>
          <a:bodyPr/>
          <a:lstStyle/>
          <a:p>
            <a:r>
              <a:rPr lang="en-US" altLang="ko-KR"/>
              <a:t>Click to edit Master title style</a:t>
            </a:r>
            <a:endParaRPr lang="ko-KR" alt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D2E587EC-4A3E-4030-BABC-5E0C0236501C}" type="datetimeFigureOut">
              <a:rPr lang="ko-KR" altLang="en-US" smtClean="0"/>
              <a:t>2022-08-22</a:t>
            </a:fld>
            <a:endParaRPr lang="ko-KR" alt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ko-KR" alt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3895676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D2E587EC-4A3E-4030-BABC-5E0C0236501C}" type="datetimeFigureOut">
              <a:rPr lang="ko-KR" altLang="en-US" smtClean="0"/>
              <a:t>2022-08-22</a:t>
            </a:fld>
            <a:endParaRPr lang="ko-KR" alt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ko-KR" alt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640452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ltLang="ko-KR"/>
              <a:t>Click to edit Master title style</a:t>
            </a:r>
            <a:endParaRPr lang="ko-KR" alt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2E587EC-4A3E-4030-BABC-5E0C0236501C}" type="datetimeFigureOut">
              <a:rPr lang="ko-KR" altLang="en-US" smtClean="0"/>
              <a:t>2022-08-22</a:t>
            </a:fld>
            <a:endParaRPr lang="ko-KR" alt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ko-KR" alt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609214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ltLang="ko-KR"/>
              <a:t>Click to edit Master title style</a:t>
            </a:r>
            <a:endParaRPr lang="ko-KR" alt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2E587EC-4A3E-4030-BABC-5E0C0236501C}" type="datetimeFigureOut">
              <a:rPr lang="ko-KR" altLang="en-US" smtClean="0"/>
              <a:t>2022-08-22</a:t>
            </a:fld>
            <a:endParaRPr lang="ko-KR" alt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ko-KR" alt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3825140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16778"/>
            <a:ext cx="12192000" cy="1052736"/>
          </a:xfrm>
          <a:prstGeom prst="rect">
            <a:avLst/>
          </a:prstGeom>
        </p:spPr>
        <p:txBody>
          <a:bodyPr/>
          <a:lstStyle/>
          <a:p>
            <a:r>
              <a:rPr lang="en-US" altLang="ko-KR"/>
              <a:t>Click to edit Master title style</a:t>
            </a:r>
            <a:endParaRPr lang="ko-KR" altLang="en-US"/>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2E587EC-4A3E-4030-BABC-5E0C0236501C}" type="datetimeFigureOut">
              <a:rPr lang="ko-KR" altLang="en-US" smtClean="0"/>
              <a:t>2022-08-22</a:t>
            </a:fld>
            <a:endParaRPr lang="ko-KR" alt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ko-KR" alt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3922810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ltLang="ko-KR"/>
              <a:t>Click to edit Master title style</a:t>
            </a:r>
            <a:endParaRPr lang="ko-KR" alt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2E587EC-4A3E-4030-BABC-5E0C0236501C}" type="datetimeFigureOut">
              <a:rPr lang="ko-KR" altLang="en-US" smtClean="0"/>
              <a:t>2022-08-22</a:t>
            </a:fld>
            <a:endParaRPr lang="ko-KR" alt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ko-KR" alt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894461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553177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427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51978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579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a16="http://schemas.microsoft.com/office/drawing/2014/main" id="{3A075D39-AE75-40CF-B2EA-1A9DD1743A90}"/>
              </a:ext>
            </a:extLst>
          </p:cNvPr>
          <p:cNvSpPr>
            <a:spLocks noGrp="1"/>
          </p:cNvSpPr>
          <p:nvPr>
            <p:ph type="pic" idx="13" hasCustomPrompt="1"/>
          </p:nvPr>
        </p:nvSpPr>
        <p:spPr>
          <a:xfrm>
            <a:off x="739741" y="1724198"/>
            <a:ext cx="3637052" cy="449166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032403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09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152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DB3ECDE-A38B-4D1F-ADD3-B7869A03CFD4}"/>
              </a:ext>
            </a:extLst>
          </p:cNvPr>
          <p:cNvSpPr>
            <a:spLocks noGrp="1"/>
          </p:cNvSpPr>
          <p:nvPr>
            <p:ph type="pic" sz="quarter" idx="14" hasCustomPrompt="1"/>
          </p:nvPr>
        </p:nvSpPr>
        <p:spPr>
          <a:xfrm>
            <a:off x="457332" y="421273"/>
            <a:ext cx="6015454" cy="6015454"/>
          </a:xfrm>
          <a:custGeom>
            <a:avLst/>
            <a:gdLst>
              <a:gd name="connsiteX0" fmla="*/ 3089920 w 6015454"/>
              <a:gd name="connsiteY0" fmla="*/ 3089921 h 6015454"/>
              <a:gd name="connsiteX1" fmla="*/ 6015454 w 6015454"/>
              <a:gd name="connsiteY1" fmla="*/ 3089921 h 6015454"/>
              <a:gd name="connsiteX2" fmla="*/ 6015454 w 6015454"/>
              <a:gd name="connsiteY2" fmla="*/ 6015454 h 6015454"/>
              <a:gd name="connsiteX3" fmla="*/ 3089920 w 6015454"/>
              <a:gd name="connsiteY3" fmla="*/ 6015454 h 6015454"/>
              <a:gd name="connsiteX4" fmla="*/ 0 w 6015454"/>
              <a:gd name="connsiteY4" fmla="*/ 3089921 h 6015454"/>
              <a:gd name="connsiteX5" fmla="*/ 2925534 w 6015454"/>
              <a:gd name="connsiteY5" fmla="*/ 3089921 h 6015454"/>
              <a:gd name="connsiteX6" fmla="*/ 2925534 w 6015454"/>
              <a:gd name="connsiteY6" fmla="*/ 6015454 h 6015454"/>
              <a:gd name="connsiteX7" fmla="*/ 0 w 6015454"/>
              <a:gd name="connsiteY7" fmla="*/ 6015454 h 6015454"/>
              <a:gd name="connsiteX8" fmla="*/ 3089920 w 6015454"/>
              <a:gd name="connsiteY8" fmla="*/ 0 h 6015454"/>
              <a:gd name="connsiteX9" fmla="*/ 6015454 w 6015454"/>
              <a:gd name="connsiteY9" fmla="*/ 0 h 6015454"/>
              <a:gd name="connsiteX10" fmla="*/ 6015454 w 6015454"/>
              <a:gd name="connsiteY10" fmla="*/ 2925535 h 6015454"/>
              <a:gd name="connsiteX11" fmla="*/ 3089920 w 6015454"/>
              <a:gd name="connsiteY11" fmla="*/ 2925535 h 6015454"/>
              <a:gd name="connsiteX12" fmla="*/ 0 w 6015454"/>
              <a:gd name="connsiteY12" fmla="*/ 0 h 6015454"/>
              <a:gd name="connsiteX13" fmla="*/ 2925534 w 6015454"/>
              <a:gd name="connsiteY13" fmla="*/ 0 h 6015454"/>
              <a:gd name="connsiteX14" fmla="*/ 2925534 w 6015454"/>
              <a:gd name="connsiteY14" fmla="*/ 2925535 h 6015454"/>
              <a:gd name="connsiteX15" fmla="*/ 0 w 6015454"/>
              <a:gd name="connsiteY15" fmla="*/ 2925535 h 6015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15454" h="6015454">
                <a:moveTo>
                  <a:pt x="3089920" y="3089921"/>
                </a:moveTo>
                <a:lnTo>
                  <a:pt x="6015454" y="3089921"/>
                </a:lnTo>
                <a:lnTo>
                  <a:pt x="6015454" y="6015454"/>
                </a:lnTo>
                <a:lnTo>
                  <a:pt x="3089920" y="6015454"/>
                </a:lnTo>
                <a:close/>
                <a:moveTo>
                  <a:pt x="0" y="3089921"/>
                </a:moveTo>
                <a:lnTo>
                  <a:pt x="2925534" y="3089921"/>
                </a:lnTo>
                <a:lnTo>
                  <a:pt x="2925534" y="6015454"/>
                </a:lnTo>
                <a:lnTo>
                  <a:pt x="0" y="6015454"/>
                </a:lnTo>
                <a:close/>
                <a:moveTo>
                  <a:pt x="3089920" y="0"/>
                </a:moveTo>
                <a:lnTo>
                  <a:pt x="6015454" y="0"/>
                </a:lnTo>
                <a:lnTo>
                  <a:pt x="6015454" y="2925535"/>
                </a:lnTo>
                <a:lnTo>
                  <a:pt x="3089920" y="2925535"/>
                </a:lnTo>
                <a:close/>
                <a:moveTo>
                  <a:pt x="0" y="0"/>
                </a:moveTo>
                <a:lnTo>
                  <a:pt x="2925534" y="0"/>
                </a:lnTo>
                <a:lnTo>
                  <a:pt x="2925534" y="2925535"/>
                </a:lnTo>
                <a:lnTo>
                  <a:pt x="0" y="2925535"/>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074311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40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A5AC067-187B-438B-9121-1EF6986216B6}"/>
              </a:ext>
            </a:extLst>
          </p:cNvPr>
          <p:cNvSpPr>
            <a:spLocks noGrp="1"/>
          </p:cNvSpPr>
          <p:nvPr>
            <p:ph type="pic" sz="quarter" idx="14" hasCustomPrompt="1"/>
          </p:nvPr>
        </p:nvSpPr>
        <p:spPr>
          <a:xfrm>
            <a:off x="2121746" y="0"/>
            <a:ext cx="7948508" cy="3974254"/>
          </a:xfrm>
          <a:custGeom>
            <a:avLst/>
            <a:gdLst>
              <a:gd name="connsiteX0" fmla="*/ 0 w 7948508"/>
              <a:gd name="connsiteY0" fmla="*/ 0 h 3974254"/>
              <a:gd name="connsiteX1" fmla="*/ 7948508 w 7948508"/>
              <a:gd name="connsiteY1" fmla="*/ 0 h 3974254"/>
              <a:gd name="connsiteX2" fmla="*/ 3974254 w 7948508"/>
              <a:gd name="connsiteY2" fmla="*/ 3974254 h 3974254"/>
            </a:gdLst>
            <a:ahLst/>
            <a:cxnLst>
              <a:cxn ang="0">
                <a:pos x="connsiteX0" y="connsiteY0"/>
              </a:cxn>
              <a:cxn ang="0">
                <a:pos x="connsiteX1" y="connsiteY1"/>
              </a:cxn>
              <a:cxn ang="0">
                <a:pos x="connsiteX2" y="connsiteY2"/>
              </a:cxn>
            </a:cxnLst>
            <a:rect l="l" t="t" r="r" b="b"/>
            <a:pathLst>
              <a:path w="7948508" h="3974254">
                <a:moveTo>
                  <a:pt x="0" y="0"/>
                </a:moveTo>
                <a:lnTo>
                  <a:pt x="7948508" y="0"/>
                </a:lnTo>
                <a:lnTo>
                  <a:pt x="3974254" y="3974254"/>
                </a:lnTo>
                <a:close/>
              </a:path>
            </a:pathLst>
          </a:custGeom>
          <a:solidFill>
            <a:schemeClr val="bg1">
              <a:lumMod val="95000"/>
            </a:schemeClr>
          </a:solidFill>
          <a:ln w="19050">
            <a:noFill/>
          </a:ln>
        </p:spPr>
        <p:txBody>
          <a:bodyPr wrap="square" anchor="ctr">
            <a:noAutofit/>
          </a:bodyP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12576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1629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E213D48-68B4-4E13-888D-8D9CD6CA7973}"/>
              </a:ext>
            </a:extLst>
          </p:cNvPr>
          <p:cNvSpPr>
            <a:spLocks noGrp="1"/>
          </p:cNvSpPr>
          <p:nvPr>
            <p:ph type="pic" idx="15" hasCustomPrompt="1"/>
          </p:nvPr>
        </p:nvSpPr>
        <p:spPr>
          <a:xfrm>
            <a:off x="2346462" y="0"/>
            <a:ext cx="9486855" cy="4547240"/>
          </a:xfrm>
          <a:custGeom>
            <a:avLst/>
            <a:gdLst>
              <a:gd name="connsiteX0" fmla="*/ 7412695 w 9486855"/>
              <a:gd name="connsiteY0" fmla="*/ 0 h 4547240"/>
              <a:gd name="connsiteX1" fmla="*/ 8025160 w 9486855"/>
              <a:gd name="connsiteY1" fmla="*/ 0 h 4547240"/>
              <a:gd name="connsiteX2" fmla="*/ 7781039 w 9486855"/>
              <a:gd name="connsiteY2" fmla="*/ 294875 h 4547240"/>
              <a:gd name="connsiteX3" fmla="*/ 7726126 w 9486855"/>
              <a:gd name="connsiteY3" fmla="*/ 258215 h 4547240"/>
              <a:gd name="connsiteX4" fmla="*/ 6176909 w 9486855"/>
              <a:gd name="connsiteY4" fmla="*/ 0 h 4547240"/>
              <a:gd name="connsiteX5" fmla="*/ 7298411 w 9486855"/>
              <a:gd name="connsiteY5" fmla="*/ 0 h 4547240"/>
              <a:gd name="connsiteX6" fmla="*/ 8325765 w 9486855"/>
              <a:gd name="connsiteY6" fmla="*/ 846370 h 4547240"/>
              <a:gd name="connsiteX7" fmla="*/ 7871015 w 9486855"/>
              <a:gd name="connsiteY7" fmla="*/ 1395664 h 4547240"/>
              <a:gd name="connsiteX8" fmla="*/ 4941124 w 9486855"/>
              <a:gd name="connsiteY8" fmla="*/ 0 h 4547240"/>
              <a:gd name="connsiteX9" fmla="*/ 6062628 w 9486855"/>
              <a:gd name="connsiteY9" fmla="*/ 0 h 4547240"/>
              <a:gd name="connsiteX10" fmla="*/ 9064045 w 9486855"/>
              <a:gd name="connsiteY10" fmla="*/ 2472672 h 4547240"/>
              <a:gd name="connsiteX11" fmla="*/ 9084635 w 9486855"/>
              <a:gd name="connsiteY11" fmla="*/ 2493435 h 4547240"/>
              <a:gd name="connsiteX12" fmla="*/ 8633516 w 9486855"/>
              <a:gd name="connsiteY12" fmla="*/ 3038344 h 4547240"/>
              <a:gd name="connsiteX13" fmla="*/ 8610619 w 9486855"/>
              <a:gd name="connsiteY13" fmla="*/ 3023058 h 4547240"/>
              <a:gd name="connsiteX14" fmla="*/ 3705338 w 9486855"/>
              <a:gd name="connsiteY14" fmla="*/ 0 h 4547240"/>
              <a:gd name="connsiteX15" fmla="*/ 4826842 w 9486855"/>
              <a:gd name="connsiteY15" fmla="*/ 0 h 4547240"/>
              <a:gd name="connsiteX16" fmla="*/ 9453939 w 9486855"/>
              <a:gd name="connsiteY16" fmla="*/ 3811964 h 4547240"/>
              <a:gd name="connsiteX17" fmla="*/ 9486855 w 9486855"/>
              <a:gd name="connsiteY17" fmla="*/ 3845156 h 4547240"/>
              <a:gd name="connsiteX18" fmla="*/ 9037976 w 9486855"/>
              <a:gd name="connsiteY18" fmla="*/ 4387359 h 4547240"/>
              <a:gd name="connsiteX19" fmla="*/ 9000514 w 9486855"/>
              <a:gd name="connsiteY19" fmla="*/ 4362349 h 4547240"/>
              <a:gd name="connsiteX20" fmla="*/ 2469555 w 9486855"/>
              <a:gd name="connsiteY20" fmla="*/ 0 h 4547240"/>
              <a:gd name="connsiteX21" fmla="*/ 3591059 w 9486855"/>
              <a:gd name="connsiteY21" fmla="*/ 0 h 4547240"/>
              <a:gd name="connsiteX22" fmla="*/ 7399197 w 9486855"/>
              <a:gd name="connsiteY22" fmla="*/ 3137277 h 4547240"/>
              <a:gd name="connsiteX23" fmla="*/ 7416431 w 9486855"/>
              <a:gd name="connsiteY23" fmla="*/ 3154229 h 4547240"/>
              <a:gd name="connsiteX24" fmla="*/ 6964295 w 9486855"/>
              <a:gd name="connsiteY24" fmla="*/ 3700365 h 4547240"/>
              <a:gd name="connsiteX25" fmla="*/ 6945772 w 9486855"/>
              <a:gd name="connsiteY25" fmla="*/ 3687663 h 4547240"/>
              <a:gd name="connsiteX26" fmla="*/ 1233769 w 9486855"/>
              <a:gd name="connsiteY26" fmla="*/ 0 h 4547240"/>
              <a:gd name="connsiteX27" fmla="*/ 2355273 w 9486855"/>
              <a:gd name="connsiteY27" fmla="*/ 0 h 4547240"/>
              <a:gd name="connsiteX28" fmla="*/ 7208121 w 9486855"/>
              <a:gd name="connsiteY28" fmla="*/ 3997945 h 4547240"/>
              <a:gd name="connsiteX29" fmla="*/ 6753370 w 9486855"/>
              <a:gd name="connsiteY29" fmla="*/ 4547240 h 4547240"/>
              <a:gd name="connsiteX30" fmla="*/ 0 w 9486855"/>
              <a:gd name="connsiteY30" fmla="*/ 0 h 4547240"/>
              <a:gd name="connsiteX31" fmla="*/ 1119492 w 9486855"/>
              <a:gd name="connsiteY31" fmla="*/ 0 h 4547240"/>
              <a:gd name="connsiteX32" fmla="*/ 5077250 w 9486855"/>
              <a:gd name="connsiteY32" fmla="*/ 3260539 h 4547240"/>
              <a:gd name="connsiteX33" fmla="*/ 4622500 w 9486855"/>
              <a:gd name="connsiteY33" fmla="*/ 3809833 h 4547240"/>
              <a:gd name="connsiteX34" fmla="*/ 8977 w 9486855"/>
              <a:gd name="connsiteY34" fmla="*/ 9054 h 4547240"/>
              <a:gd name="connsiteX0" fmla="*/ 7412695 w 9486855"/>
              <a:gd name="connsiteY0" fmla="*/ 0 h 4547240"/>
              <a:gd name="connsiteX1" fmla="*/ 7781039 w 9486855"/>
              <a:gd name="connsiteY1" fmla="*/ 294875 h 4547240"/>
              <a:gd name="connsiteX2" fmla="*/ 7726126 w 9486855"/>
              <a:gd name="connsiteY2" fmla="*/ 258215 h 4547240"/>
              <a:gd name="connsiteX3" fmla="*/ 7412695 w 9486855"/>
              <a:gd name="connsiteY3" fmla="*/ 0 h 4547240"/>
              <a:gd name="connsiteX4" fmla="*/ 6176909 w 9486855"/>
              <a:gd name="connsiteY4" fmla="*/ 0 h 4547240"/>
              <a:gd name="connsiteX5" fmla="*/ 7298411 w 9486855"/>
              <a:gd name="connsiteY5" fmla="*/ 0 h 4547240"/>
              <a:gd name="connsiteX6" fmla="*/ 8325765 w 9486855"/>
              <a:gd name="connsiteY6" fmla="*/ 846370 h 4547240"/>
              <a:gd name="connsiteX7" fmla="*/ 7871015 w 9486855"/>
              <a:gd name="connsiteY7" fmla="*/ 1395664 h 4547240"/>
              <a:gd name="connsiteX8" fmla="*/ 6176909 w 9486855"/>
              <a:gd name="connsiteY8" fmla="*/ 0 h 4547240"/>
              <a:gd name="connsiteX9" fmla="*/ 4941124 w 9486855"/>
              <a:gd name="connsiteY9" fmla="*/ 0 h 4547240"/>
              <a:gd name="connsiteX10" fmla="*/ 6062628 w 9486855"/>
              <a:gd name="connsiteY10" fmla="*/ 0 h 4547240"/>
              <a:gd name="connsiteX11" fmla="*/ 9064045 w 9486855"/>
              <a:gd name="connsiteY11" fmla="*/ 2472672 h 4547240"/>
              <a:gd name="connsiteX12" fmla="*/ 9084635 w 9486855"/>
              <a:gd name="connsiteY12" fmla="*/ 2493435 h 4547240"/>
              <a:gd name="connsiteX13" fmla="*/ 8633516 w 9486855"/>
              <a:gd name="connsiteY13" fmla="*/ 3038344 h 4547240"/>
              <a:gd name="connsiteX14" fmla="*/ 8610619 w 9486855"/>
              <a:gd name="connsiteY14" fmla="*/ 3023058 h 4547240"/>
              <a:gd name="connsiteX15" fmla="*/ 4941124 w 9486855"/>
              <a:gd name="connsiteY15" fmla="*/ 0 h 4547240"/>
              <a:gd name="connsiteX16" fmla="*/ 3705338 w 9486855"/>
              <a:gd name="connsiteY16" fmla="*/ 0 h 4547240"/>
              <a:gd name="connsiteX17" fmla="*/ 4826842 w 9486855"/>
              <a:gd name="connsiteY17" fmla="*/ 0 h 4547240"/>
              <a:gd name="connsiteX18" fmla="*/ 9453939 w 9486855"/>
              <a:gd name="connsiteY18" fmla="*/ 3811964 h 4547240"/>
              <a:gd name="connsiteX19" fmla="*/ 9486855 w 9486855"/>
              <a:gd name="connsiteY19" fmla="*/ 3845156 h 4547240"/>
              <a:gd name="connsiteX20" fmla="*/ 9037976 w 9486855"/>
              <a:gd name="connsiteY20" fmla="*/ 4387359 h 4547240"/>
              <a:gd name="connsiteX21" fmla="*/ 9000514 w 9486855"/>
              <a:gd name="connsiteY21" fmla="*/ 4362349 h 4547240"/>
              <a:gd name="connsiteX22" fmla="*/ 3705338 w 9486855"/>
              <a:gd name="connsiteY22" fmla="*/ 0 h 4547240"/>
              <a:gd name="connsiteX23" fmla="*/ 2469555 w 9486855"/>
              <a:gd name="connsiteY23" fmla="*/ 0 h 4547240"/>
              <a:gd name="connsiteX24" fmla="*/ 3591059 w 9486855"/>
              <a:gd name="connsiteY24" fmla="*/ 0 h 4547240"/>
              <a:gd name="connsiteX25" fmla="*/ 7399197 w 9486855"/>
              <a:gd name="connsiteY25" fmla="*/ 3137277 h 4547240"/>
              <a:gd name="connsiteX26" fmla="*/ 7416431 w 9486855"/>
              <a:gd name="connsiteY26" fmla="*/ 3154229 h 4547240"/>
              <a:gd name="connsiteX27" fmla="*/ 6964295 w 9486855"/>
              <a:gd name="connsiteY27" fmla="*/ 3700365 h 4547240"/>
              <a:gd name="connsiteX28" fmla="*/ 6945772 w 9486855"/>
              <a:gd name="connsiteY28" fmla="*/ 3687663 h 4547240"/>
              <a:gd name="connsiteX29" fmla="*/ 2469555 w 9486855"/>
              <a:gd name="connsiteY29" fmla="*/ 0 h 4547240"/>
              <a:gd name="connsiteX30" fmla="*/ 1233769 w 9486855"/>
              <a:gd name="connsiteY30" fmla="*/ 0 h 4547240"/>
              <a:gd name="connsiteX31" fmla="*/ 2355273 w 9486855"/>
              <a:gd name="connsiteY31" fmla="*/ 0 h 4547240"/>
              <a:gd name="connsiteX32" fmla="*/ 7208121 w 9486855"/>
              <a:gd name="connsiteY32" fmla="*/ 3997945 h 4547240"/>
              <a:gd name="connsiteX33" fmla="*/ 6753370 w 9486855"/>
              <a:gd name="connsiteY33" fmla="*/ 4547240 h 4547240"/>
              <a:gd name="connsiteX34" fmla="*/ 1233769 w 9486855"/>
              <a:gd name="connsiteY34" fmla="*/ 0 h 4547240"/>
              <a:gd name="connsiteX35" fmla="*/ 0 w 9486855"/>
              <a:gd name="connsiteY35" fmla="*/ 0 h 4547240"/>
              <a:gd name="connsiteX36" fmla="*/ 1119492 w 9486855"/>
              <a:gd name="connsiteY36" fmla="*/ 0 h 4547240"/>
              <a:gd name="connsiteX37" fmla="*/ 5077250 w 9486855"/>
              <a:gd name="connsiteY37" fmla="*/ 3260539 h 4547240"/>
              <a:gd name="connsiteX38" fmla="*/ 4622500 w 9486855"/>
              <a:gd name="connsiteY38" fmla="*/ 3809833 h 4547240"/>
              <a:gd name="connsiteX39" fmla="*/ 8977 w 9486855"/>
              <a:gd name="connsiteY39" fmla="*/ 9054 h 4547240"/>
              <a:gd name="connsiteX40" fmla="*/ 0 w 9486855"/>
              <a:gd name="connsiteY40" fmla="*/ 0 h 4547240"/>
              <a:gd name="connsiteX0" fmla="*/ 7412695 w 9486855"/>
              <a:gd name="connsiteY0" fmla="*/ 0 h 4547240"/>
              <a:gd name="connsiteX1" fmla="*/ 7726126 w 9486855"/>
              <a:gd name="connsiteY1" fmla="*/ 258215 h 4547240"/>
              <a:gd name="connsiteX2" fmla="*/ 7412695 w 9486855"/>
              <a:gd name="connsiteY2" fmla="*/ 0 h 4547240"/>
              <a:gd name="connsiteX3" fmla="*/ 6176909 w 9486855"/>
              <a:gd name="connsiteY3" fmla="*/ 0 h 4547240"/>
              <a:gd name="connsiteX4" fmla="*/ 7298411 w 9486855"/>
              <a:gd name="connsiteY4" fmla="*/ 0 h 4547240"/>
              <a:gd name="connsiteX5" fmla="*/ 8325765 w 9486855"/>
              <a:gd name="connsiteY5" fmla="*/ 846370 h 4547240"/>
              <a:gd name="connsiteX6" fmla="*/ 7871015 w 9486855"/>
              <a:gd name="connsiteY6" fmla="*/ 1395664 h 4547240"/>
              <a:gd name="connsiteX7" fmla="*/ 6176909 w 9486855"/>
              <a:gd name="connsiteY7" fmla="*/ 0 h 4547240"/>
              <a:gd name="connsiteX8" fmla="*/ 4941124 w 9486855"/>
              <a:gd name="connsiteY8" fmla="*/ 0 h 4547240"/>
              <a:gd name="connsiteX9" fmla="*/ 6062628 w 9486855"/>
              <a:gd name="connsiteY9" fmla="*/ 0 h 4547240"/>
              <a:gd name="connsiteX10" fmla="*/ 9064045 w 9486855"/>
              <a:gd name="connsiteY10" fmla="*/ 2472672 h 4547240"/>
              <a:gd name="connsiteX11" fmla="*/ 9084635 w 9486855"/>
              <a:gd name="connsiteY11" fmla="*/ 2493435 h 4547240"/>
              <a:gd name="connsiteX12" fmla="*/ 8633516 w 9486855"/>
              <a:gd name="connsiteY12" fmla="*/ 3038344 h 4547240"/>
              <a:gd name="connsiteX13" fmla="*/ 8610619 w 9486855"/>
              <a:gd name="connsiteY13" fmla="*/ 3023058 h 4547240"/>
              <a:gd name="connsiteX14" fmla="*/ 4941124 w 9486855"/>
              <a:gd name="connsiteY14" fmla="*/ 0 h 4547240"/>
              <a:gd name="connsiteX15" fmla="*/ 3705338 w 9486855"/>
              <a:gd name="connsiteY15" fmla="*/ 0 h 4547240"/>
              <a:gd name="connsiteX16" fmla="*/ 4826842 w 9486855"/>
              <a:gd name="connsiteY16" fmla="*/ 0 h 4547240"/>
              <a:gd name="connsiteX17" fmla="*/ 9453939 w 9486855"/>
              <a:gd name="connsiteY17" fmla="*/ 3811964 h 4547240"/>
              <a:gd name="connsiteX18" fmla="*/ 9486855 w 9486855"/>
              <a:gd name="connsiteY18" fmla="*/ 3845156 h 4547240"/>
              <a:gd name="connsiteX19" fmla="*/ 9037976 w 9486855"/>
              <a:gd name="connsiteY19" fmla="*/ 4387359 h 4547240"/>
              <a:gd name="connsiteX20" fmla="*/ 9000514 w 9486855"/>
              <a:gd name="connsiteY20" fmla="*/ 4362349 h 4547240"/>
              <a:gd name="connsiteX21" fmla="*/ 3705338 w 9486855"/>
              <a:gd name="connsiteY21" fmla="*/ 0 h 4547240"/>
              <a:gd name="connsiteX22" fmla="*/ 2469555 w 9486855"/>
              <a:gd name="connsiteY22" fmla="*/ 0 h 4547240"/>
              <a:gd name="connsiteX23" fmla="*/ 3591059 w 9486855"/>
              <a:gd name="connsiteY23" fmla="*/ 0 h 4547240"/>
              <a:gd name="connsiteX24" fmla="*/ 7399197 w 9486855"/>
              <a:gd name="connsiteY24" fmla="*/ 3137277 h 4547240"/>
              <a:gd name="connsiteX25" fmla="*/ 7416431 w 9486855"/>
              <a:gd name="connsiteY25" fmla="*/ 3154229 h 4547240"/>
              <a:gd name="connsiteX26" fmla="*/ 6964295 w 9486855"/>
              <a:gd name="connsiteY26" fmla="*/ 3700365 h 4547240"/>
              <a:gd name="connsiteX27" fmla="*/ 6945772 w 9486855"/>
              <a:gd name="connsiteY27" fmla="*/ 3687663 h 4547240"/>
              <a:gd name="connsiteX28" fmla="*/ 2469555 w 9486855"/>
              <a:gd name="connsiteY28" fmla="*/ 0 h 4547240"/>
              <a:gd name="connsiteX29" fmla="*/ 1233769 w 9486855"/>
              <a:gd name="connsiteY29" fmla="*/ 0 h 4547240"/>
              <a:gd name="connsiteX30" fmla="*/ 2355273 w 9486855"/>
              <a:gd name="connsiteY30" fmla="*/ 0 h 4547240"/>
              <a:gd name="connsiteX31" fmla="*/ 7208121 w 9486855"/>
              <a:gd name="connsiteY31" fmla="*/ 3997945 h 4547240"/>
              <a:gd name="connsiteX32" fmla="*/ 6753370 w 9486855"/>
              <a:gd name="connsiteY32" fmla="*/ 4547240 h 4547240"/>
              <a:gd name="connsiteX33" fmla="*/ 1233769 w 9486855"/>
              <a:gd name="connsiteY33" fmla="*/ 0 h 4547240"/>
              <a:gd name="connsiteX34" fmla="*/ 0 w 9486855"/>
              <a:gd name="connsiteY34" fmla="*/ 0 h 4547240"/>
              <a:gd name="connsiteX35" fmla="*/ 1119492 w 9486855"/>
              <a:gd name="connsiteY35" fmla="*/ 0 h 4547240"/>
              <a:gd name="connsiteX36" fmla="*/ 5077250 w 9486855"/>
              <a:gd name="connsiteY36" fmla="*/ 3260539 h 4547240"/>
              <a:gd name="connsiteX37" fmla="*/ 4622500 w 9486855"/>
              <a:gd name="connsiteY37" fmla="*/ 3809833 h 4547240"/>
              <a:gd name="connsiteX38" fmla="*/ 8977 w 9486855"/>
              <a:gd name="connsiteY38" fmla="*/ 9054 h 4547240"/>
              <a:gd name="connsiteX39" fmla="*/ 0 w 9486855"/>
              <a:gd name="connsiteY39" fmla="*/ 0 h 4547240"/>
              <a:gd name="connsiteX0" fmla="*/ 6176909 w 9486855"/>
              <a:gd name="connsiteY0" fmla="*/ 0 h 4547240"/>
              <a:gd name="connsiteX1" fmla="*/ 7298411 w 9486855"/>
              <a:gd name="connsiteY1" fmla="*/ 0 h 4547240"/>
              <a:gd name="connsiteX2" fmla="*/ 8325765 w 9486855"/>
              <a:gd name="connsiteY2" fmla="*/ 846370 h 4547240"/>
              <a:gd name="connsiteX3" fmla="*/ 7871015 w 9486855"/>
              <a:gd name="connsiteY3" fmla="*/ 1395664 h 4547240"/>
              <a:gd name="connsiteX4" fmla="*/ 6176909 w 9486855"/>
              <a:gd name="connsiteY4" fmla="*/ 0 h 4547240"/>
              <a:gd name="connsiteX5" fmla="*/ 4941124 w 9486855"/>
              <a:gd name="connsiteY5" fmla="*/ 0 h 4547240"/>
              <a:gd name="connsiteX6" fmla="*/ 6062628 w 9486855"/>
              <a:gd name="connsiteY6" fmla="*/ 0 h 4547240"/>
              <a:gd name="connsiteX7" fmla="*/ 9064045 w 9486855"/>
              <a:gd name="connsiteY7" fmla="*/ 2472672 h 4547240"/>
              <a:gd name="connsiteX8" fmla="*/ 9084635 w 9486855"/>
              <a:gd name="connsiteY8" fmla="*/ 2493435 h 4547240"/>
              <a:gd name="connsiteX9" fmla="*/ 8633516 w 9486855"/>
              <a:gd name="connsiteY9" fmla="*/ 3038344 h 4547240"/>
              <a:gd name="connsiteX10" fmla="*/ 8610619 w 9486855"/>
              <a:gd name="connsiteY10" fmla="*/ 3023058 h 4547240"/>
              <a:gd name="connsiteX11" fmla="*/ 4941124 w 9486855"/>
              <a:gd name="connsiteY11" fmla="*/ 0 h 4547240"/>
              <a:gd name="connsiteX12" fmla="*/ 3705338 w 9486855"/>
              <a:gd name="connsiteY12" fmla="*/ 0 h 4547240"/>
              <a:gd name="connsiteX13" fmla="*/ 4826842 w 9486855"/>
              <a:gd name="connsiteY13" fmla="*/ 0 h 4547240"/>
              <a:gd name="connsiteX14" fmla="*/ 9453939 w 9486855"/>
              <a:gd name="connsiteY14" fmla="*/ 3811964 h 4547240"/>
              <a:gd name="connsiteX15" fmla="*/ 9486855 w 9486855"/>
              <a:gd name="connsiteY15" fmla="*/ 3845156 h 4547240"/>
              <a:gd name="connsiteX16" fmla="*/ 9037976 w 9486855"/>
              <a:gd name="connsiteY16" fmla="*/ 4387359 h 4547240"/>
              <a:gd name="connsiteX17" fmla="*/ 9000514 w 9486855"/>
              <a:gd name="connsiteY17" fmla="*/ 4362349 h 4547240"/>
              <a:gd name="connsiteX18" fmla="*/ 3705338 w 9486855"/>
              <a:gd name="connsiteY18" fmla="*/ 0 h 4547240"/>
              <a:gd name="connsiteX19" fmla="*/ 2469555 w 9486855"/>
              <a:gd name="connsiteY19" fmla="*/ 0 h 4547240"/>
              <a:gd name="connsiteX20" fmla="*/ 3591059 w 9486855"/>
              <a:gd name="connsiteY20" fmla="*/ 0 h 4547240"/>
              <a:gd name="connsiteX21" fmla="*/ 7399197 w 9486855"/>
              <a:gd name="connsiteY21" fmla="*/ 3137277 h 4547240"/>
              <a:gd name="connsiteX22" fmla="*/ 7416431 w 9486855"/>
              <a:gd name="connsiteY22" fmla="*/ 3154229 h 4547240"/>
              <a:gd name="connsiteX23" fmla="*/ 6964295 w 9486855"/>
              <a:gd name="connsiteY23" fmla="*/ 3700365 h 4547240"/>
              <a:gd name="connsiteX24" fmla="*/ 6945772 w 9486855"/>
              <a:gd name="connsiteY24" fmla="*/ 3687663 h 4547240"/>
              <a:gd name="connsiteX25" fmla="*/ 2469555 w 9486855"/>
              <a:gd name="connsiteY25" fmla="*/ 0 h 4547240"/>
              <a:gd name="connsiteX26" fmla="*/ 1233769 w 9486855"/>
              <a:gd name="connsiteY26" fmla="*/ 0 h 4547240"/>
              <a:gd name="connsiteX27" fmla="*/ 2355273 w 9486855"/>
              <a:gd name="connsiteY27" fmla="*/ 0 h 4547240"/>
              <a:gd name="connsiteX28" fmla="*/ 7208121 w 9486855"/>
              <a:gd name="connsiteY28" fmla="*/ 3997945 h 4547240"/>
              <a:gd name="connsiteX29" fmla="*/ 6753370 w 9486855"/>
              <a:gd name="connsiteY29" fmla="*/ 4547240 h 4547240"/>
              <a:gd name="connsiteX30" fmla="*/ 1233769 w 9486855"/>
              <a:gd name="connsiteY30" fmla="*/ 0 h 4547240"/>
              <a:gd name="connsiteX31" fmla="*/ 0 w 9486855"/>
              <a:gd name="connsiteY31" fmla="*/ 0 h 4547240"/>
              <a:gd name="connsiteX32" fmla="*/ 1119492 w 9486855"/>
              <a:gd name="connsiteY32" fmla="*/ 0 h 4547240"/>
              <a:gd name="connsiteX33" fmla="*/ 5077250 w 9486855"/>
              <a:gd name="connsiteY33" fmla="*/ 3260539 h 4547240"/>
              <a:gd name="connsiteX34" fmla="*/ 4622500 w 9486855"/>
              <a:gd name="connsiteY34" fmla="*/ 3809833 h 4547240"/>
              <a:gd name="connsiteX35" fmla="*/ 8977 w 9486855"/>
              <a:gd name="connsiteY35" fmla="*/ 9054 h 4547240"/>
              <a:gd name="connsiteX36" fmla="*/ 0 w 9486855"/>
              <a:gd name="connsiteY36" fmla="*/ 0 h 454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486855" h="4547240">
                <a:moveTo>
                  <a:pt x="6176909" y="0"/>
                </a:moveTo>
                <a:lnTo>
                  <a:pt x="7298411" y="0"/>
                </a:lnTo>
                <a:lnTo>
                  <a:pt x="8325765" y="846370"/>
                </a:lnTo>
                <a:lnTo>
                  <a:pt x="7871015" y="1395664"/>
                </a:lnTo>
                <a:lnTo>
                  <a:pt x="6176909" y="0"/>
                </a:lnTo>
                <a:close/>
                <a:moveTo>
                  <a:pt x="4941124" y="0"/>
                </a:moveTo>
                <a:lnTo>
                  <a:pt x="6062628" y="0"/>
                </a:lnTo>
                <a:lnTo>
                  <a:pt x="9064045" y="2472672"/>
                </a:lnTo>
                <a:lnTo>
                  <a:pt x="9084635" y="2493435"/>
                </a:lnTo>
                <a:lnTo>
                  <a:pt x="8633516" y="3038344"/>
                </a:lnTo>
                <a:lnTo>
                  <a:pt x="8610619" y="3023058"/>
                </a:lnTo>
                <a:lnTo>
                  <a:pt x="4941124" y="0"/>
                </a:lnTo>
                <a:close/>
                <a:moveTo>
                  <a:pt x="3705338" y="0"/>
                </a:moveTo>
                <a:lnTo>
                  <a:pt x="4826842" y="0"/>
                </a:lnTo>
                <a:lnTo>
                  <a:pt x="9453939" y="3811964"/>
                </a:lnTo>
                <a:lnTo>
                  <a:pt x="9486855" y="3845156"/>
                </a:lnTo>
                <a:lnTo>
                  <a:pt x="9037976" y="4387359"/>
                </a:lnTo>
                <a:lnTo>
                  <a:pt x="9000514" y="4362349"/>
                </a:lnTo>
                <a:lnTo>
                  <a:pt x="3705338" y="0"/>
                </a:lnTo>
                <a:close/>
                <a:moveTo>
                  <a:pt x="2469555" y="0"/>
                </a:moveTo>
                <a:lnTo>
                  <a:pt x="3591059" y="0"/>
                </a:lnTo>
                <a:lnTo>
                  <a:pt x="7399197" y="3137277"/>
                </a:lnTo>
                <a:lnTo>
                  <a:pt x="7416431" y="3154229"/>
                </a:lnTo>
                <a:lnTo>
                  <a:pt x="6964295" y="3700365"/>
                </a:lnTo>
                <a:lnTo>
                  <a:pt x="6945772" y="3687663"/>
                </a:lnTo>
                <a:lnTo>
                  <a:pt x="2469555" y="0"/>
                </a:lnTo>
                <a:close/>
                <a:moveTo>
                  <a:pt x="1233769" y="0"/>
                </a:moveTo>
                <a:lnTo>
                  <a:pt x="2355273" y="0"/>
                </a:lnTo>
                <a:lnTo>
                  <a:pt x="7208121" y="3997945"/>
                </a:lnTo>
                <a:lnTo>
                  <a:pt x="6753370" y="4547240"/>
                </a:lnTo>
                <a:lnTo>
                  <a:pt x="1233769" y="0"/>
                </a:lnTo>
                <a:close/>
                <a:moveTo>
                  <a:pt x="0" y="0"/>
                </a:moveTo>
                <a:lnTo>
                  <a:pt x="1119492" y="0"/>
                </a:lnTo>
                <a:lnTo>
                  <a:pt x="5077250" y="3260539"/>
                </a:lnTo>
                <a:lnTo>
                  <a:pt x="4622500" y="3809833"/>
                </a:lnTo>
                <a:lnTo>
                  <a:pt x="8977" y="9054"/>
                </a:lnTo>
                <a:lnTo>
                  <a:pt x="0" y="0"/>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861718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56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2943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FD2B203F-D72B-4447-B1B0-385A8C47C867}"/>
              </a:ext>
            </a:extLst>
          </p:cNvPr>
          <p:cNvSpPr/>
          <p:nvPr userDrawn="1"/>
        </p:nvSpPr>
        <p:spPr>
          <a:xfrm>
            <a:off x="643994" y="5817616"/>
            <a:ext cx="5984804" cy="606236"/>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9" name="Group 8">
            <a:extLst>
              <a:ext uri="{FF2B5EF4-FFF2-40B4-BE49-F238E27FC236}">
                <a16:creationId xmlns:a16="http://schemas.microsoft.com/office/drawing/2014/main" id="{B00103C5-DE04-4983-A748-CC5B85B24699}"/>
              </a:ext>
            </a:extLst>
          </p:cNvPr>
          <p:cNvGrpSpPr/>
          <p:nvPr userDrawn="1"/>
        </p:nvGrpSpPr>
        <p:grpSpPr>
          <a:xfrm>
            <a:off x="730686" y="2893058"/>
            <a:ext cx="5898112" cy="3240613"/>
            <a:chOff x="-548507" y="477868"/>
            <a:chExt cx="11570449" cy="6357177"/>
          </a:xfrm>
        </p:grpSpPr>
        <p:sp>
          <p:nvSpPr>
            <p:cNvPr id="10" name="Freeform: Shape 9">
              <a:extLst>
                <a:ext uri="{FF2B5EF4-FFF2-40B4-BE49-F238E27FC236}">
                  <a16:creationId xmlns:a16="http://schemas.microsoft.com/office/drawing/2014/main" id="{0EF8D218-049D-42BF-9B84-841FB8E38FB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04C4BEF-F358-46D2-A41F-F16523BFE72A}"/>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69292A5-DE9D-47CC-834D-25344CB91331}"/>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A0F3DE25-EA84-4E51-B40C-09B417BB6CF1}"/>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D3206E9E-E742-460C-BE0E-CEE4D192838D}"/>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5" name="Group 14">
              <a:extLst>
                <a:ext uri="{FF2B5EF4-FFF2-40B4-BE49-F238E27FC236}">
                  <a16:creationId xmlns:a16="http://schemas.microsoft.com/office/drawing/2014/main" id="{1E20A721-03EB-4AC6-9B47-5163483F1104}"/>
                </a:ext>
              </a:extLst>
            </p:cNvPr>
            <p:cNvGrpSpPr/>
            <p:nvPr/>
          </p:nvGrpSpPr>
          <p:grpSpPr>
            <a:xfrm>
              <a:off x="1606" y="6382978"/>
              <a:ext cx="413937" cy="115242"/>
              <a:chOff x="5955" y="6353672"/>
              <a:chExt cx="413937" cy="115242"/>
            </a:xfrm>
          </p:grpSpPr>
          <p:sp>
            <p:nvSpPr>
              <p:cNvPr id="20" name="Rectangle: Rounded Corners 19">
                <a:extLst>
                  <a:ext uri="{FF2B5EF4-FFF2-40B4-BE49-F238E27FC236}">
                    <a16:creationId xmlns:a16="http://schemas.microsoft.com/office/drawing/2014/main" id="{727F4E2F-6BCD-4F24-AADA-4EFA6B0262E4}"/>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B135BD5E-4EE7-42D0-99EB-67EF11274091}"/>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07003492-352F-49C0-9CAD-4F5836D3DC3D}"/>
                </a:ext>
              </a:extLst>
            </p:cNvPr>
            <p:cNvGrpSpPr/>
            <p:nvPr/>
          </p:nvGrpSpPr>
          <p:grpSpPr>
            <a:xfrm>
              <a:off x="9855291" y="6381600"/>
              <a:ext cx="885989" cy="115242"/>
              <a:chOff x="5955" y="6353672"/>
              <a:chExt cx="413937" cy="115242"/>
            </a:xfrm>
          </p:grpSpPr>
          <p:sp>
            <p:nvSpPr>
              <p:cNvPr id="18" name="Rectangle: Rounded Corners 17">
                <a:extLst>
                  <a:ext uri="{FF2B5EF4-FFF2-40B4-BE49-F238E27FC236}">
                    <a16:creationId xmlns:a16="http://schemas.microsoft.com/office/drawing/2014/main" id="{C92C5C28-EB58-4E7F-ACD5-9C4D92D2D3FA}"/>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83FD4909-25BE-4E57-9404-15D1B8541FCF}"/>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Freeform: Shape 16">
              <a:extLst>
                <a:ext uri="{FF2B5EF4-FFF2-40B4-BE49-F238E27FC236}">
                  <a16:creationId xmlns:a16="http://schemas.microsoft.com/office/drawing/2014/main" id="{442C4E0F-5094-47FA-8B07-F77A23CC8599}"/>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2" name="Picture Placeholder 2">
            <a:extLst>
              <a:ext uri="{FF2B5EF4-FFF2-40B4-BE49-F238E27FC236}">
                <a16:creationId xmlns:a16="http://schemas.microsoft.com/office/drawing/2014/main" id="{E3301C6C-D5DE-47E0-898B-3CC5733F736C}"/>
              </a:ext>
            </a:extLst>
          </p:cNvPr>
          <p:cNvSpPr>
            <a:spLocks noGrp="1"/>
          </p:cNvSpPr>
          <p:nvPr>
            <p:ph type="pic" idx="11" hasCustomPrompt="1"/>
          </p:nvPr>
        </p:nvSpPr>
        <p:spPr>
          <a:xfrm>
            <a:off x="1549060" y="3077376"/>
            <a:ext cx="4259136" cy="262338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Text Placeholder 9">
            <a:extLst>
              <a:ext uri="{FF2B5EF4-FFF2-40B4-BE49-F238E27FC236}">
                <a16:creationId xmlns:a16="http://schemas.microsoft.com/office/drawing/2014/main" id="{4B506394-4FF5-4888-9C27-0C404F45FB0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70512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38616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5093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371887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6421307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56685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12901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0157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19302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717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674402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86626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05110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37848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21272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385286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816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873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697358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71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63552" y="0"/>
            <a:ext cx="10128448" cy="1069514"/>
          </a:xfrm>
          <a:prstGeom prst="rect">
            <a:avLst/>
          </a:prstGeom>
        </p:spPr>
        <p:txBody>
          <a:bodyPr anchor="ctr"/>
          <a:lstStyle>
            <a:lvl1pPr>
              <a:defRPr b="1" baseline="0">
                <a:latin typeface="Arial" pitchFamily="34" charset="0"/>
                <a:cs typeface="Arial" pitchFamily="34" charset="0"/>
              </a:defRPr>
            </a:lvl1pPr>
          </a:lstStyle>
          <a:p>
            <a:r>
              <a:rPr lang="en-US" altLang="ko-KR" dirty="0"/>
              <a:t>Click to add title</a:t>
            </a:r>
            <a:endParaRPr lang="ko-KR" altLang="en-US" dirty="0"/>
          </a:p>
        </p:txBody>
      </p:sp>
      <p:sp>
        <p:nvSpPr>
          <p:cNvPr id="3" name="Content Placeholder 2"/>
          <p:cNvSpPr>
            <a:spLocks noGrp="1"/>
          </p:cNvSpPr>
          <p:nvPr>
            <p:ph idx="1"/>
          </p:nvPr>
        </p:nvSpPr>
        <p:spPr>
          <a:xfrm>
            <a:off x="2735627" y="1600201"/>
            <a:ext cx="8846773" cy="4525963"/>
          </a:xfrm>
          <a:prstGeom prst="rect">
            <a:avLst/>
          </a:prstGeom>
        </p:spPr>
        <p:txBody>
          <a:bodyPr/>
          <a:lstStyle/>
          <a:p>
            <a:pPr lvl="0"/>
            <a:r>
              <a:rPr lang="en-US" altLang="ko-KR" dirty="0"/>
              <a:t>Click to edit Master text styles</a:t>
            </a:r>
          </a:p>
        </p:txBody>
      </p:sp>
    </p:spTree>
    <p:extLst>
      <p:ext uri="{BB962C8B-B14F-4D97-AF65-F5344CB8AC3E}">
        <p14:creationId xmlns:p14="http://schemas.microsoft.com/office/powerpoint/2010/main" val="1761188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ltLang="ko-KR"/>
              <a:t>Click to edit Master title style</a:t>
            </a:r>
            <a:endParaRPr lang="ko-KR" alt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ko-KR"/>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2E587EC-4A3E-4030-BABC-5E0C0236501C}" type="datetimeFigureOut">
              <a:rPr lang="ko-KR" altLang="en-US" smtClean="0"/>
              <a:t>2022-08-22</a:t>
            </a:fld>
            <a:endParaRPr lang="ko-KR" alt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ko-KR" alt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F4B9519-C8B1-4E82-966F-744A36AA8BB2}" type="slidenum">
              <a:rPr lang="ko-KR" altLang="en-US" smtClean="0"/>
              <a:t>‹#›</a:t>
            </a:fld>
            <a:endParaRPr lang="ko-KR" altLang="en-US"/>
          </a:p>
        </p:txBody>
      </p:sp>
    </p:spTree>
    <p:extLst>
      <p:ext uri="{BB962C8B-B14F-4D97-AF65-F5344CB8AC3E}">
        <p14:creationId xmlns:p14="http://schemas.microsoft.com/office/powerpoint/2010/main" val="17136346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93068718"/>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85" r:id="rId3"/>
    <p:sldLayoutId id="2147483686" r:id="rId4"/>
    <p:sldLayoutId id="214748368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59938065"/>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235975"/>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81294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8/22/2022</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7937582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free-powerpoint-templates-design.com/free-powerpoint-templates-design"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fif"/><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jfif"/><Relationship Id="rId4" Type="http://schemas.openxmlformats.org/officeDocument/2006/relationships/image" Target="../media/image38.jf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www.free-powerpoint-templates-design.com/" TargetMode="External"/><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free-powerpoint-templates-design.com/" TargetMode="External"/><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09817" y="4248460"/>
            <a:ext cx="4176464" cy="461665"/>
          </a:xfrm>
          <a:prstGeom prst="rect">
            <a:avLst/>
          </a:prstGeom>
          <a:noFill/>
        </p:spPr>
        <p:txBody>
          <a:bodyPr wrap="square">
            <a:spAutoFit/>
          </a:bodyPr>
          <a:lstStyle/>
          <a:p>
            <a:pPr algn="ctr" latinLnBrk="1">
              <a:defRPr/>
            </a:pPr>
            <a:r>
              <a:rPr lang="en-US" altLang="ko-KR" sz="1200" b="1" dirty="0">
                <a:solidFill>
                  <a:srgbClr val="F79646">
                    <a:lumMod val="20000"/>
                    <a:lumOff val="80000"/>
                  </a:srgbClr>
                </a:solidFill>
                <a:latin typeface="Arial" pitchFamily="34" charset="0"/>
                <a:ea typeface="맑은 고딕" panose="020B0503020000020004" pitchFamily="34" charset="-127"/>
                <a:cs typeface="Arial" pitchFamily="34" charset="0"/>
              </a:rPr>
              <a:t>Siska Wiramihardja</a:t>
            </a:r>
          </a:p>
          <a:p>
            <a:pPr algn="ctr" latinLnBrk="1">
              <a:defRPr/>
            </a:pPr>
            <a:r>
              <a:rPr lang="en-US" altLang="ko-KR" sz="1200" b="1" dirty="0">
                <a:solidFill>
                  <a:srgbClr val="F79646">
                    <a:lumMod val="20000"/>
                    <a:lumOff val="80000"/>
                  </a:srgbClr>
                </a:solidFill>
                <a:latin typeface="Arial" pitchFamily="34" charset="0"/>
                <a:ea typeface="맑은 고딕" panose="020B0503020000020004" pitchFamily="34" charset="-127"/>
                <a:cs typeface="Arial" pitchFamily="34" charset="0"/>
              </a:rPr>
              <a:t>EHASP Breast Cancer Team</a:t>
            </a:r>
          </a:p>
        </p:txBody>
      </p:sp>
      <p:sp>
        <p:nvSpPr>
          <p:cNvPr id="5" name="TextBox 1"/>
          <p:cNvSpPr txBox="1">
            <a:spLocks noChangeArrowheads="1"/>
          </p:cNvSpPr>
          <p:nvPr/>
        </p:nvSpPr>
        <p:spPr bwMode="auto">
          <a:xfrm>
            <a:off x="6023992" y="2525574"/>
            <a:ext cx="5425058" cy="1384995"/>
          </a:xfrm>
          <a:prstGeom prst="rect">
            <a:avLst/>
          </a:prstGeom>
          <a:noFill/>
          <a:ln w="9525">
            <a:noFill/>
            <a:miter lim="800000"/>
            <a:headEnd/>
            <a:tailEnd/>
          </a:ln>
        </p:spPr>
        <p:txBody>
          <a:bodyPr wrap="square">
            <a:spAutoFit/>
          </a:bodyPr>
          <a:lstStyle/>
          <a:p>
            <a:pPr algn="ctr" latinLnBrk="1"/>
            <a:r>
              <a:rPr lang="en-US" altLang="ko-KR" sz="2800" b="1" dirty="0">
                <a:solidFill>
                  <a:srgbClr val="F79646">
                    <a:lumMod val="20000"/>
                    <a:lumOff val="80000"/>
                  </a:srgbClr>
                </a:solidFill>
                <a:latin typeface="Arial" pitchFamily="34" charset="0"/>
                <a:ea typeface="맑은 고딕" pitchFamily="50" charset="-127"/>
                <a:cs typeface="Arial" pitchFamily="34" charset="0"/>
              </a:rPr>
              <a:t>Nutrition and Energy Metabolism Related Aspect of Breast Cancer</a:t>
            </a:r>
          </a:p>
        </p:txBody>
      </p:sp>
      <p:sp>
        <p:nvSpPr>
          <p:cNvPr id="7" name="TextBox 6">
            <a:hlinkClick r:id="rId2"/>
          </p:cNvPr>
          <p:cNvSpPr txBox="1"/>
          <p:nvPr/>
        </p:nvSpPr>
        <p:spPr>
          <a:xfrm>
            <a:off x="1524000" y="6525344"/>
            <a:ext cx="9144000" cy="215444"/>
          </a:xfrm>
          <a:prstGeom prst="rect">
            <a:avLst/>
          </a:prstGeom>
          <a:noFill/>
        </p:spPr>
        <p:txBody>
          <a:bodyPr wrap="square" rtlCol="0">
            <a:spAutoFit/>
          </a:bodyPr>
          <a:lstStyle/>
          <a:p>
            <a:pPr algn="ctr" latinLnBrk="1"/>
            <a:r>
              <a:rPr lang="en-US" altLang="ko-KR" sz="800" dirty="0">
                <a:solidFill>
                  <a:prstClr val="black">
                    <a:lumMod val="65000"/>
                    <a:lumOff val="35000"/>
                  </a:prstClr>
                </a:solidFill>
                <a:latin typeface="Arial" pitchFamily="34" charset="0"/>
                <a:ea typeface="맑은 고딕" panose="020B0503020000020004" pitchFamily="34" charset="-127"/>
                <a:cs typeface="Arial" pitchFamily="34" charset="0"/>
              </a:rPr>
              <a:t>ALLPPT.com _ Free PowerPoint Templates, Diagrams and Charts</a:t>
            </a:r>
            <a:endParaRPr lang="ko-KR" altLang="en-US" sz="800" dirty="0">
              <a:solidFill>
                <a:prstClr val="black">
                  <a:lumMod val="65000"/>
                  <a:lumOff val="35000"/>
                </a:prstClr>
              </a:solidFill>
              <a:latin typeface="Arial" pitchFamily="34" charset="0"/>
              <a:ea typeface="맑은 고딕" panose="020B0503020000020004" pitchFamily="34" charset="-127"/>
              <a:cs typeface="Arial" pitchFamily="34" charset="0"/>
            </a:endParaRPr>
          </a:p>
        </p:txBody>
      </p:sp>
      <p:sp>
        <p:nvSpPr>
          <p:cNvPr id="2" name="Oval 1"/>
          <p:cNvSpPr/>
          <p:nvPr/>
        </p:nvSpPr>
        <p:spPr>
          <a:xfrm>
            <a:off x="2297332" y="98877"/>
            <a:ext cx="1368152" cy="8275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latinLnBrk="1"/>
            <a:endParaRPr lang="ko-KR" altLang="en-US">
              <a:solidFill>
                <a:prstClr val="white"/>
              </a:solidFill>
              <a:latin typeface="맑은 고딕"/>
              <a:ea typeface="맑은 고딕" panose="020B0503020000020004" pitchFamily="34" charset="-127"/>
            </a:endParaRPr>
          </a:p>
        </p:txBody>
      </p:sp>
      <p:pic>
        <p:nvPicPr>
          <p:cNvPr id="3" name="Picture 2">
            <a:extLst>
              <a:ext uri="{FF2B5EF4-FFF2-40B4-BE49-F238E27FC236}">
                <a16:creationId xmlns:a16="http://schemas.microsoft.com/office/drawing/2014/main" id="{B3A98442-260C-407B-459D-FEC89808C9C9}"/>
              </a:ext>
            </a:extLst>
          </p:cNvPr>
          <p:cNvPicPr>
            <a:picLocks noChangeAspect="1"/>
          </p:cNvPicPr>
          <p:nvPr/>
        </p:nvPicPr>
        <p:blipFill>
          <a:blip r:embed="rId3"/>
          <a:stretch>
            <a:fillRect/>
          </a:stretch>
        </p:blipFill>
        <p:spPr>
          <a:xfrm>
            <a:off x="2448911" y="227403"/>
            <a:ext cx="1064993" cy="570532"/>
          </a:xfrm>
          <a:prstGeom prst="rect">
            <a:avLst/>
          </a:prstGeom>
        </p:spPr>
      </p:pic>
    </p:spTree>
    <p:extLst>
      <p:ext uri="{BB962C8B-B14F-4D97-AF65-F5344CB8AC3E}">
        <p14:creationId xmlns:p14="http://schemas.microsoft.com/office/powerpoint/2010/main" val="194122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20105" y="2905258"/>
            <a:ext cx="4150295" cy="1351075"/>
          </a:xfrm>
          <a:prstGeom prst="rect">
            <a:avLst/>
          </a:prstGeom>
        </p:spPr>
        <p:txBody>
          <a:bodyPr wrap="square" lIns="0" tIns="0" rIns="0" bIns="0" rtlCol="0" anchor="t">
            <a:spAutoFit/>
          </a:bodyPr>
          <a:lstStyle/>
          <a:p>
            <a:pPr>
              <a:lnSpc>
                <a:spcPts val="5500"/>
              </a:lnSpc>
            </a:pPr>
            <a:r>
              <a:rPr lang="en-US" sz="4000" b="1" dirty="0">
                <a:solidFill>
                  <a:srgbClr val="000000"/>
                </a:solidFill>
                <a:latin typeface="+mj-lt"/>
              </a:rPr>
              <a:t>Basic concept of energy balance</a:t>
            </a:r>
          </a:p>
        </p:txBody>
      </p:sp>
      <p:pic>
        <p:nvPicPr>
          <p:cNvPr id="5" name="Content Placeholder 4">
            <a:extLst>
              <a:ext uri="{FF2B5EF4-FFF2-40B4-BE49-F238E27FC236}">
                <a16:creationId xmlns:a16="http://schemas.microsoft.com/office/drawing/2014/main" id="{5A7AA4F6-E482-47A3-8D47-77E05A551F1F}"/>
              </a:ext>
            </a:extLst>
          </p:cNvPr>
          <p:cNvPicPr>
            <a:picLocks noChangeAspect="1"/>
          </p:cNvPicPr>
          <p:nvPr/>
        </p:nvPicPr>
        <p:blipFill rotWithShape="1">
          <a:blip r:embed="rId3">
            <a:extLst>
              <a:ext uri="{28A0092B-C50C-407E-A947-70E740481C1C}">
                <a14:useLocalDpi xmlns:a14="http://schemas.microsoft.com/office/drawing/2010/main" val="0"/>
              </a:ext>
            </a:extLst>
          </a:blip>
          <a:srcRect t="3699"/>
          <a:stretch/>
        </p:blipFill>
        <p:spPr>
          <a:xfrm>
            <a:off x="4673600" y="1340908"/>
            <a:ext cx="7540665" cy="3967692"/>
          </a:xfrm>
          <a:prstGeom prst="rect">
            <a:avLst/>
          </a:prstGeom>
        </p:spPr>
      </p:pic>
      <p:pic>
        <p:nvPicPr>
          <p:cNvPr id="7" name="Picture 6">
            <a:extLst>
              <a:ext uri="{FF2B5EF4-FFF2-40B4-BE49-F238E27FC236}">
                <a16:creationId xmlns:a16="http://schemas.microsoft.com/office/drawing/2014/main" id="{FF464B7F-8324-4258-A29E-2F47F161F289}"/>
              </a:ext>
            </a:extLst>
          </p:cNvPr>
          <p:cNvPicPr>
            <a:picLocks noChangeAspect="1"/>
          </p:cNvPicPr>
          <p:nvPr/>
        </p:nvPicPr>
        <p:blipFill rotWithShape="1">
          <a:blip r:embed="rId4">
            <a:extLst>
              <a:ext uri="{28A0092B-C50C-407E-A947-70E740481C1C}">
                <a14:useLocalDpi xmlns:a14="http://schemas.microsoft.com/office/drawing/2010/main" val="0"/>
              </a:ext>
            </a:extLst>
          </a:blip>
          <a:srcRect t="33233"/>
          <a:stretch/>
        </p:blipFill>
        <p:spPr>
          <a:xfrm>
            <a:off x="4262662" y="365399"/>
            <a:ext cx="3183645" cy="945175"/>
          </a:xfrm>
          <a:prstGeom prst="rect">
            <a:avLst/>
          </a:prstGeom>
        </p:spPr>
      </p:pic>
      <p:sp>
        <p:nvSpPr>
          <p:cNvPr id="8" name="TextBox 4">
            <a:extLst>
              <a:ext uri="{FF2B5EF4-FFF2-40B4-BE49-F238E27FC236}">
                <a16:creationId xmlns:a16="http://schemas.microsoft.com/office/drawing/2014/main" id="{47CE834B-ABD2-4A73-A093-0BC52D8C870E}"/>
              </a:ext>
            </a:extLst>
          </p:cNvPr>
          <p:cNvSpPr txBox="1"/>
          <p:nvPr/>
        </p:nvSpPr>
        <p:spPr>
          <a:xfrm>
            <a:off x="320105" y="4596250"/>
            <a:ext cx="4251896" cy="1254767"/>
          </a:xfrm>
          <a:prstGeom prst="rect">
            <a:avLst/>
          </a:prstGeom>
        </p:spPr>
        <p:txBody>
          <a:bodyPr wrap="square" lIns="0" tIns="0" rIns="0" bIns="0" rtlCol="0" anchor="t">
            <a:spAutoFit/>
          </a:bodyPr>
          <a:lstStyle/>
          <a:p>
            <a:pPr>
              <a:lnSpc>
                <a:spcPts val="2519"/>
              </a:lnSpc>
              <a:spcBef>
                <a:spcPct val="0"/>
              </a:spcBef>
            </a:pPr>
            <a:r>
              <a:rPr lang="en-US" dirty="0">
                <a:latin typeface="Public Sans"/>
              </a:rPr>
              <a:t>Law of thermodynamics says energy can neither be created nor be destroyed. It can be transferred from one form to another.</a:t>
            </a:r>
          </a:p>
        </p:txBody>
      </p:sp>
      <p:sp>
        <p:nvSpPr>
          <p:cNvPr id="10" name="Oval 9">
            <a:extLst>
              <a:ext uri="{FF2B5EF4-FFF2-40B4-BE49-F238E27FC236}">
                <a16:creationId xmlns:a16="http://schemas.microsoft.com/office/drawing/2014/main" id="{9296FF56-C448-43CC-8C72-F7B2A5A2A6E8}"/>
              </a:ext>
            </a:extLst>
          </p:cNvPr>
          <p:cNvSpPr/>
          <p:nvPr/>
        </p:nvSpPr>
        <p:spPr>
          <a:xfrm>
            <a:off x="7620000" y="1747222"/>
            <a:ext cx="2812026" cy="1676400"/>
          </a:xfrm>
          <a:prstGeom prst="ellipse">
            <a:avLst/>
          </a:prstGeom>
          <a:solidFill>
            <a:schemeClr val="bg1">
              <a:alpha val="74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rgbClr val="FF0000"/>
                  </a:solidFill>
                </a:ln>
                <a:solidFill>
                  <a:srgbClr val="FF0000"/>
                </a:solidFill>
              </a:rPr>
              <a:t>Calories Out</a:t>
            </a:r>
            <a:endParaRPr lang="en-ID" sz="1200" b="1" dirty="0">
              <a:ln>
                <a:solidFill>
                  <a:srgbClr val="FF0000"/>
                </a:solidFill>
              </a:ln>
              <a:solidFill>
                <a:srgbClr val="FF0000"/>
              </a:solidFill>
            </a:endParaRPr>
          </a:p>
        </p:txBody>
      </p:sp>
      <p:sp>
        <p:nvSpPr>
          <p:cNvPr id="11" name="Oval 10">
            <a:extLst>
              <a:ext uri="{FF2B5EF4-FFF2-40B4-BE49-F238E27FC236}">
                <a16:creationId xmlns:a16="http://schemas.microsoft.com/office/drawing/2014/main" id="{CC38BD8C-ABF7-4663-BC65-B760AEC2210B}"/>
              </a:ext>
            </a:extLst>
          </p:cNvPr>
          <p:cNvSpPr/>
          <p:nvPr/>
        </p:nvSpPr>
        <p:spPr>
          <a:xfrm>
            <a:off x="4572001" y="1637159"/>
            <a:ext cx="2641599" cy="1676400"/>
          </a:xfrm>
          <a:prstGeom prst="ellipse">
            <a:avLst/>
          </a:prstGeom>
          <a:solidFill>
            <a:schemeClr val="bg1">
              <a:alpha val="74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a:solidFill>
                    <a:srgbClr val="FF0000"/>
                  </a:solidFill>
                </a:ln>
                <a:solidFill>
                  <a:srgbClr val="FF0000"/>
                </a:solidFill>
              </a:rPr>
              <a:t>Calories In</a:t>
            </a:r>
            <a:endParaRPr lang="en-ID" sz="1200" b="1" dirty="0">
              <a:ln>
                <a:solidFill>
                  <a:srgbClr val="FF0000"/>
                </a:solidFill>
              </a:ln>
              <a:solidFill>
                <a:srgbClr val="FF0000"/>
              </a:solidFill>
            </a:endParaRPr>
          </a:p>
        </p:txBody>
      </p:sp>
    </p:spTree>
    <p:extLst>
      <p:ext uri="{BB962C8B-B14F-4D97-AF65-F5344CB8AC3E}">
        <p14:creationId xmlns:p14="http://schemas.microsoft.com/office/powerpoint/2010/main" val="334112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342113" y="1932899"/>
            <a:ext cx="3234418" cy="739883"/>
          </a:xfrm>
          <a:prstGeom prst="rect">
            <a:avLst/>
          </a:prstGeom>
        </p:spPr>
        <p:txBody>
          <a:bodyPr lIns="0" tIns="0" rIns="0" bIns="0" rtlCol="0" anchor="t">
            <a:spAutoFit/>
          </a:bodyPr>
          <a:lstStyle/>
          <a:p>
            <a:pPr>
              <a:lnSpc>
                <a:spcPts val="6600"/>
              </a:lnSpc>
            </a:pPr>
            <a:r>
              <a:rPr lang="en-US" sz="3600" b="1" u="sng" dirty="0">
                <a:solidFill>
                  <a:srgbClr val="000000"/>
                </a:solidFill>
                <a:latin typeface="+mj-lt"/>
              </a:rPr>
              <a:t>Calories In</a:t>
            </a:r>
          </a:p>
        </p:txBody>
      </p:sp>
      <p:sp>
        <p:nvSpPr>
          <p:cNvPr id="3" name="Title 2">
            <a:extLst>
              <a:ext uri="{FF2B5EF4-FFF2-40B4-BE49-F238E27FC236}">
                <a16:creationId xmlns:a16="http://schemas.microsoft.com/office/drawing/2014/main" id="{0EA871C3-25F2-4478-A681-1A14A7A9A9D5}"/>
              </a:ext>
            </a:extLst>
          </p:cNvPr>
          <p:cNvSpPr>
            <a:spLocks noGrp="1"/>
          </p:cNvSpPr>
          <p:nvPr>
            <p:ph type="title"/>
          </p:nvPr>
        </p:nvSpPr>
        <p:spPr>
          <a:xfrm>
            <a:off x="482600" y="280193"/>
            <a:ext cx="3302000" cy="553508"/>
          </a:xfrm>
        </p:spPr>
        <p:txBody>
          <a:bodyPr>
            <a:normAutofit/>
          </a:bodyPr>
          <a:lstStyle/>
          <a:p>
            <a:r>
              <a:rPr lang="en-US" sz="2400" dirty="0">
                <a:latin typeface="Roboto" panose="02000000000000000000" pitchFamily="2" charset="0"/>
                <a:ea typeface="Roboto" panose="02000000000000000000" pitchFamily="2" charset="0"/>
              </a:rPr>
              <a:t>24-hr Dietary recall</a:t>
            </a:r>
            <a:endParaRPr lang="en-ID" sz="2400" dirty="0">
              <a:latin typeface="Roboto" panose="02000000000000000000" pitchFamily="2" charset="0"/>
              <a:ea typeface="Roboto" panose="02000000000000000000" pitchFamily="2" charset="0"/>
            </a:endParaRPr>
          </a:p>
        </p:txBody>
      </p:sp>
      <p:graphicFrame>
        <p:nvGraphicFramePr>
          <p:cNvPr id="7" name="Table 7">
            <a:extLst>
              <a:ext uri="{FF2B5EF4-FFF2-40B4-BE49-F238E27FC236}">
                <a16:creationId xmlns:a16="http://schemas.microsoft.com/office/drawing/2014/main" id="{47AB9B08-46F8-4ED9-804F-048FD588CAFC}"/>
              </a:ext>
            </a:extLst>
          </p:cNvPr>
          <p:cNvGraphicFramePr>
            <a:graphicFrameLocks noGrp="1"/>
          </p:cNvGraphicFramePr>
          <p:nvPr>
            <p:ph idx="1"/>
          </p:nvPr>
        </p:nvGraphicFramePr>
        <p:xfrm>
          <a:off x="304800" y="728534"/>
          <a:ext cx="3657600" cy="1168401"/>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3408765143"/>
                    </a:ext>
                  </a:extLst>
                </a:gridCol>
                <a:gridCol w="711200">
                  <a:extLst>
                    <a:ext uri="{9D8B030D-6E8A-4147-A177-3AD203B41FA5}">
                      <a16:colId xmlns:a16="http://schemas.microsoft.com/office/drawing/2014/main" val="246670233"/>
                    </a:ext>
                  </a:extLst>
                </a:gridCol>
                <a:gridCol w="660400">
                  <a:extLst>
                    <a:ext uri="{9D8B030D-6E8A-4147-A177-3AD203B41FA5}">
                      <a16:colId xmlns:a16="http://schemas.microsoft.com/office/drawing/2014/main" val="3161629675"/>
                    </a:ext>
                  </a:extLst>
                </a:gridCol>
                <a:gridCol w="914400">
                  <a:extLst>
                    <a:ext uri="{9D8B030D-6E8A-4147-A177-3AD203B41FA5}">
                      <a16:colId xmlns:a16="http://schemas.microsoft.com/office/drawing/2014/main" val="3784511521"/>
                    </a:ext>
                  </a:extLst>
                </a:gridCol>
              </a:tblGrid>
              <a:tr h="426720">
                <a:tc>
                  <a:txBody>
                    <a:bodyPr/>
                    <a:lstStyle/>
                    <a:p>
                      <a:r>
                        <a:rPr lang="en-US" sz="1200" dirty="0"/>
                        <a:t>Food / Beverage Items</a:t>
                      </a:r>
                      <a:endParaRPr lang="en-ID" sz="1200" dirty="0"/>
                    </a:p>
                  </a:txBody>
                  <a:tcPr marL="60960" marR="60960" marT="30480" marB="30480"/>
                </a:tc>
                <a:tc>
                  <a:txBody>
                    <a:bodyPr/>
                    <a:lstStyle/>
                    <a:p>
                      <a:r>
                        <a:rPr lang="en-US" sz="1200" dirty="0"/>
                        <a:t>Portion</a:t>
                      </a:r>
                      <a:endParaRPr lang="en-ID" sz="1200" dirty="0"/>
                    </a:p>
                  </a:txBody>
                  <a:tcPr marL="60960" marR="60960" marT="30480" marB="30480"/>
                </a:tc>
                <a:tc>
                  <a:txBody>
                    <a:bodyPr/>
                    <a:lstStyle/>
                    <a:p>
                      <a:r>
                        <a:rPr lang="en-US" sz="1200" dirty="0"/>
                        <a:t>Gram</a:t>
                      </a:r>
                      <a:endParaRPr lang="en-ID" sz="1200" dirty="0"/>
                    </a:p>
                  </a:txBody>
                  <a:tcPr marL="60960" marR="60960" marT="30480" marB="30480"/>
                </a:tc>
                <a:tc>
                  <a:txBody>
                    <a:bodyPr/>
                    <a:lstStyle/>
                    <a:p>
                      <a:r>
                        <a:rPr lang="en-US" sz="1200" dirty="0"/>
                        <a:t>Energy</a:t>
                      </a:r>
                      <a:endParaRPr lang="en-ID" sz="1200" dirty="0"/>
                    </a:p>
                  </a:txBody>
                  <a:tcPr marL="60960" marR="60960" marT="30480" marB="30480"/>
                </a:tc>
                <a:extLst>
                  <a:ext uri="{0D108BD9-81ED-4DB2-BD59-A6C34878D82A}">
                    <a16:rowId xmlns:a16="http://schemas.microsoft.com/office/drawing/2014/main" val="3346796874"/>
                  </a:ext>
                </a:extLst>
              </a:tr>
              <a:tr h="247227">
                <a:tc>
                  <a:txBody>
                    <a:bodyPr/>
                    <a:lstStyle/>
                    <a:p>
                      <a:r>
                        <a:rPr lang="en-US" sz="1200" dirty="0"/>
                        <a:t>-</a:t>
                      </a:r>
                      <a:endParaRPr lang="en-ID" sz="1200" dirty="0"/>
                    </a:p>
                  </a:txBody>
                  <a:tcPr marL="60960" marR="60960" marT="30480" marB="30480"/>
                </a:tc>
                <a:tc>
                  <a:txBody>
                    <a:bodyPr/>
                    <a:lstStyle/>
                    <a:p>
                      <a:endParaRPr lang="en-ID" sz="1200"/>
                    </a:p>
                  </a:txBody>
                  <a:tcPr marL="60960" marR="60960" marT="30480" marB="30480"/>
                </a:tc>
                <a:tc>
                  <a:txBody>
                    <a:bodyPr/>
                    <a:lstStyle/>
                    <a:p>
                      <a:endParaRPr lang="en-ID" sz="1200"/>
                    </a:p>
                  </a:txBody>
                  <a:tcPr marL="60960" marR="60960" marT="30480" marB="30480"/>
                </a:tc>
                <a:tc>
                  <a:txBody>
                    <a:bodyPr/>
                    <a:lstStyle/>
                    <a:p>
                      <a:endParaRPr lang="en-ID" sz="1200" dirty="0"/>
                    </a:p>
                  </a:txBody>
                  <a:tcPr marL="60960" marR="60960" marT="30480" marB="30480"/>
                </a:tc>
                <a:extLst>
                  <a:ext uri="{0D108BD9-81ED-4DB2-BD59-A6C34878D82A}">
                    <a16:rowId xmlns:a16="http://schemas.microsoft.com/office/drawing/2014/main" val="3248609433"/>
                  </a:ext>
                </a:extLst>
              </a:tr>
              <a:tr h="247227">
                <a:tc>
                  <a:txBody>
                    <a:bodyPr/>
                    <a:lstStyle/>
                    <a:p>
                      <a:r>
                        <a:rPr lang="en-US" sz="1200" dirty="0"/>
                        <a:t>-</a:t>
                      </a:r>
                      <a:endParaRPr lang="en-ID" sz="1200" dirty="0"/>
                    </a:p>
                  </a:txBody>
                  <a:tcPr marL="60960" marR="60960" marT="30480" marB="30480"/>
                </a:tc>
                <a:tc>
                  <a:txBody>
                    <a:bodyPr/>
                    <a:lstStyle/>
                    <a:p>
                      <a:endParaRPr lang="en-ID" sz="1200"/>
                    </a:p>
                  </a:txBody>
                  <a:tcPr marL="60960" marR="60960" marT="30480" marB="30480"/>
                </a:tc>
                <a:tc>
                  <a:txBody>
                    <a:bodyPr/>
                    <a:lstStyle/>
                    <a:p>
                      <a:endParaRPr lang="en-ID" sz="1200"/>
                    </a:p>
                  </a:txBody>
                  <a:tcPr marL="60960" marR="60960" marT="30480" marB="30480"/>
                </a:tc>
                <a:tc>
                  <a:txBody>
                    <a:bodyPr/>
                    <a:lstStyle/>
                    <a:p>
                      <a:endParaRPr lang="en-ID" sz="1200" dirty="0"/>
                    </a:p>
                  </a:txBody>
                  <a:tcPr marL="60960" marR="60960" marT="30480" marB="30480"/>
                </a:tc>
                <a:extLst>
                  <a:ext uri="{0D108BD9-81ED-4DB2-BD59-A6C34878D82A}">
                    <a16:rowId xmlns:a16="http://schemas.microsoft.com/office/drawing/2014/main" val="619337018"/>
                  </a:ext>
                </a:extLst>
              </a:tr>
              <a:tr h="247227">
                <a:tc gridSpan="3">
                  <a:txBody>
                    <a:bodyPr/>
                    <a:lstStyle/>
                    <a:p>
                      <a:pPr algn="ctr"/>
                      <a:r>
                        <a:rPr lang="en-US" sz="1200" b="1" dirty="0"/>
                        <a:t>Total Daily Energy Intake</a:t>
                      </a:r>
                      <a:endParaRPr lang="en-ID" sz="1200" b="1" dirty="0"/>
                    </a:p>
                  </a:txBody>
                  <a:tcPr marL="60960" marR="60960" marT="30480" marB="30480"/>
                </a:tc>
                <a:tc hMerge="1">
                  <a:txBody>
                    <a:bodyPr/>
                    <a:lstStyle/>
                    <a:p>
                      <a:endParaRPr lang="en-ID" dirty="0"/>
                    </a:p>
                  </a:txBody>
                  <a:tcPr/>
                </a:tc>
                <a:tc hMerge="1">
                  <a:txBody>
                    <a:bodyPr/>
                    <a:lstStyle/>
                    <a:p>
                      <a:endParaRPr lang="en-ID" dirty="0"/>
                    </a:p>
                  </a:txBody>
                  <a:tcPr/>
                </a:tc>
                <a:tc>
                  <a:txBody>
                    <a:bodyPr/>
                    <a:lstStyle/>
                    <a:p>
                      <a:endParaRPr lang="en-ID" sz="1200" dirty="0">
                        <a:highlight>
                          <a:srgbClr val="FFFF00"/>
                        </a:highlight>
                      </a:endParaRPr>
                    </a:p>
                  </a:txBody>
                  <a:tcPr marL="60960" marR="60960" marT="30480" marB="30480">
                    <a:solidFill>
                      <a:srgbClr val="FFFF00"/>
                    </a:solidFill>
                  </a:tcPr>
                </a:tc>
                <a:extLst>
                  <a:ext uri="{0D108BD9-81ED-4DB2-BD59-A6C34878D82A}">
                    <a16:rowId xmlns:a16="http://schemas.microsoft.com/office/drawing/2014/main" val="2899756574"/>
                  </a:ext>
                </a:extLst>
              </a:tr>
            </a:tbl>
          </a:graphicData>
        </a:graphic>
      </p:graphicFrame>
      <p:pic>
        <p:nvPicPr>
          <p:cNvPr id="2050" name="Picture 2" descr="Website Direktorat Jenderal Kesehatan Masyarakat">
            <a:extLst>
              <a:ext uri="{FF2B5EF4-FFF2-40B4-BE49-F238E27FC236}">
                <a16:creationId xmlns:a16="http://schemas.microsoft.com/office/drawing/2014/main" id="{3FF06F29-BE91-4F37-9C82-A84722819FC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766"/>
          <a:stretch/>
        </p:blipFill>
        <p:spPr bwMode="auto">
          <a:xfrm>
            <a:off x="6961267" y="310633"/>
            <a:ext cx="1927065" cy="14746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atSecret Indonesia - Penghitung Kalori dan Pencatat Diet untuk Penurunan  Berat Badan">
            <a:extLst>
              <a:ext uri="{FF2B5EF4-FFF2-40B4-BE49-F238E27FC236}">
                <a16:creationId xmlns:a16="http://schemas.microsoft.com/office/drawing/2014/main" id="{7835C240-C296-4AE0-ABE5-558813E96E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57809" y="143562"/>
            <a:ext cx="1574800" cy="826770"/>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7">
            <a:extLst>
              <a:ext uri="{FF2B5EF4-FFF2-40B4-BE49-F238E27FC236}">
                <a16:creationId xmlns:a16="http://schemas.microsoft.com/office/drawing/2014/main" id="{1922F971-36B6-4378-9CF1-A96F9A8104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200" y="1866820"/>
            <a:ext cx="7433266" cy="4888545"/>
          </a:xfrm>
          <a:prstGeom prst="rect">
            <a:avLst/>
          </a:prstGeom>
        </p:spPr>
      </p:pic>
      <p:pic>
        <p:nvPicPr>
          <p:cNvPr id="2054" name="Picture 6" descr="FIT - FK UNPAD - Apps on Google Play">
            <a:extLst>
              <a:ext uri="{FF2B5EF4-FFF2-40B4-BE49-F238E27FC236}">
                <a16:creationId xmlns:a16="http://schemas.microsoft.com/office/drawing/2014/main" id="{0148780F-49A8-47E5-B021-F88B437FE4A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70185" y="1070164"/>
            <a:ext cx="743857" cy="74385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5B229C8B-18D7-40F3-B622-2E0071E4068F}"/>
              </a:ext>
            </a:extLst>
          </p:cNvPr>
          <p:cNvCxnSpPr>
            <a:cxnSpLocks/>
          </p:cNvCxnSpPr>
          <p:nvPr/>
        </p:nvCxnSpPr>
        <p:spPr>
          <a:xfrm>
            <a:off x="101600" y="1896934"/>
            <a:ext cx="11746271"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4E3A7AC-FD2A-40E1-B8BA-2F7EE519FF1E}"/>
              </a:ext>
            </a:extLst>
          </p:cNvPr>
          <p:cNvSpPr/>
          <p:nvPr/>
        </p:nvSpPr>
        <p:spPr>
          <a:xfrm>
            <a:off x="2946400" y="3937000"/>
            <a:ext cx="2742128" cy="570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rgbClr val="C00000"/>
                </a:solidFill>
              </a:rPr>
              <a:t>Hunger – Satiety Mechanism</a:t>
            </a:r>
            <a:endParaRPr lang="en-ID" sz="1333" b="1" u="sng" dirty="0">
              <a:solidFill>
                <a:srgbClr val="C00000"/>
              </a:solidFill>
            </a:endParaRPr>
          </a:p>
        </p:txBody>
      </p:sp>
      <p:pic>
        <p:nvPicPr>
          <p:cNvPr id="5" name="Picture 4">
            <a:extLst>
              <a:ext uri="{FF2B5EF4-FFF2-40B4-BE49-F238E27FC236}">
                <a16:creationId xmlns:a16="http://schemas.microsoft.com/office/drawing/2014/main" id="{7C3EC257-0203-721E-5106-D40EB3EECC17}"/>
              </a:ext>
            </a:extLst>
          </p:cNvPr>
          <p:cNvPicPr>
            <a:picLocks noChangeAspect="1"/>
          </p:cNvPicPr>
          <p:nvPr/>
        </p:nvPicPr>
        <p:blipFill rotWithShape="1">
          <a:blip r:embed="rId7">
            <a:extLst>
              <a:ext uri="{28A0092B-C50C-407E-A947-70E740481C1C}">
                <a14:useLocalDpi xmlns:a14="http://schemas.microsoft.com/office/drawing/2010/main" val="0"/>
              </a:ext>
            </a:extLst>
          </a:blip>
          <a:srcRect t="13935" b="14495"/>
          <a:stretch/>
        </p:blipFill>
        <p:spPr>
          <a:xfrm>
            <a:off x="4140200" y="280193"/>
            <a:ext cx="2143125" cy="1533832"/>
          </a:xfrm>
          <a:prstGeom prst="rect">
            <a:avLst/>
          </a:prstGeom>
        </p:spPr>
      </p:pic>
      <p:sp>
        <p:nvSpPr>
          <p:cNvPr id="6" name="Arrow: Right 5">
            <a:extLst>
              <a:ext uri="{FF2B5EF4-FFF2-40B4-BE49-F238E27FC236}">
                <a16:creationId xmlns:a16="http://schemas.microsoft.com/office/drawing/2014/main" id="{85864945-C205-FD60-B844-BCD943178925}"/>
              </a:ext>
            </a:extLst>
          </p:cNvPr>
          <p:cNvSpPr/>
          <p:nvPr/>
        </p:nvSpPr>
        <p:spPr>
          <a:xfrm>
            <a:off x="6459084" y="886496"/>
            <a:ext cx="384168" cy="33633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436950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223053" y="82922"/>
            <a:ext cx="3234418" cy="739883"/>
          </a:xfrm>
          <a:prstGeom prst="rect">
            <a:avLst/>
          </a:prstGeom>
        </p:spPr>
        <p:txBody>
          <a:bodyPr lIns="0" tIns="0" rIns="0" bIns="0" rtlCol="0" anchor="t">
            <a:spAutoFit/>
          </a:bodyPr>
          <a:lstStyle/>
          <a:p>
            <a:pPr>
              <a:lnSpc>
                <a:spcPts val="6600"/>
              </a:lnSpc>
            </a:pPr>
            <a:r>
              <a:rPr lang="en-US" sz="3600" b="1" u="sng" dirty="0">
                <a:solidFill>
                  <a:srgbClr val="000000"/>
                </a:solidFill>
              </a:rPr>
              <a:t>Calories Out</a:t>
            </a:r>
          </a:p>
        </p:txBody>
      </p:sp>
      <p:pic>
        <p:nvPicPr>
          <p:cNvPr id="3" name="Picture 2">
            <a:extLst>
              <a:ext uri="{FF2B5EF4-FFF2-40B4-BE49-F238E27FC236}">
                <a16:creationId xmlns:a16="http://schemas.microsoft.com/office/drawing/2014/main" id="{1A8BF8E2-F6D5-4B69-A3CF-F6873875C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103" y="2147787"/>
            <a:ext cx="4784771" cy="3455175"/>
          </a:xfrm>
          <a:prstGeom prst="rect">
            <a:avLst/>
          </a:prstGeom>
        </p:spPr>
      </p:pic>
      <p:pic>
        <p:nvPicPr>
          <p:cNvPr id="5" name="Picture 4">
            <a:extLst>
              <a:ext uri="{FF2B5EF4-FFF2-40B4-BE49-F238E27FC236}">
                <a16:creationId xmlns:a16="http://schemas.microsoft.com/office/drawing/2014/main" id="{EBB4ED12-EB31-41C3-BEC6-0C19825027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741" y="4277081"/>
            <a:ext cx="2348454" cy="973928"/>
          </a:xfrm>
          <a:prstGeom prst="rect">
            <a:avLst/>
          </a:prstGeom>
        </p:spPr>
      </p:pic>
      <p:pic>
        <p:nvPicPr>
          <p:cNvPr id="6" name="Content Placeholder 6">
            <a:extLst>
              <a:ext uri="{FF2B5EF4-FFF2-40B4-BE49-F238E27FC236}">
                <a16:creationId xmlns:a16="http://schemas.microsoft.com/office/drawing/2014/main" id="{03DE31CA-4A67-4F07-8AB3-104C432BFE1D}"/>
              </a:ext>
            </a:extLst>
          </p:cNvPr>
          <p:cNvPicPr>
            <a:picLocks noChangeAspect="1"/>
          </p:cNvPicPr>
          <p:nvPr/>
        </p:nvPicPr>
        <p:blipFill>
          <a:blip r:embed="rId5"/>
          <a:stretch>
            <a:fillRect/>
          </a:stretch>
        </p:blipFill>
        <p:spPr>
          <a:xfrm>
            <a:off x="5049180" y="1660492"/>
            <a:ext cx="3939387" cy="2557838"/>
          </a:xfrm>
          <a:prstGeom prst="rect">
            <a:avLst/>
          </a:prstGeom>
        </p:spPr>
      </p:pic>
      <p:sp>
        <p:nvSpPr>
          <p:cNvPr id="7" name="Rectangle 6">
            <a:extLst>
              <a:ext uri="{FF2B5EF4-FFF2-40B4-BE49-F238E27FC236}">
                <a16:creationId xmlns:a16="http://schemas.microsoft.com/office/drawing/2014/main" id="{DB40459B-4436-41EE-87C7-22130752CB7D}"/>
              </a:ext>
            </a:extLst>
          </p:cNvPr>
          <p:cNvSpPr/>
          <p:nvPr/>
        </p:nvSpPr>
        <p:spPr>
          <a:xfrm>
            <a:off x="18620" y="3784600"/>
            <a:ext cx="540181" cy="191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4" name="Rectangle 3">
            <a:extLst>
              <a:ext uri="{FF2B5EF4-FFF2-40B4-BE49-F238E27FC236}">
                <a16:creationId xmlns:a16="http://schemas.microsoft.com/office/drawing/2014/main" id="{BDCCA09D-08A4-47ED-8541-5A6215E62BC1}"/>
              </a:ext>
            </a:extLst>
          </p:cNvPr>
          <p:cNvSpPr/>
          <p:nvPr/>
        </p:nvSpPr>
        <p:spPr>
          <a:xfrm>
            <a:off x="5049179" y="2301331"/>
            <a:ext cx="3939387" cy="294385"/>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8" name="Rectangle 7">
            <a:extLst>
              <a:ext uri="{FF2B5EF4-FFF2-40B4-BE49-F238E27FC236}">
                <a16:creationId xmlns:a16="http://schemas.microsoft.com/office/drawing/2014/main" id="{4946AF3F-E276-4B8F-A2B8-87F5238FCC42}"/>
              </a:ext>
            </a:extLst>
          </p:cNvPr>
          <p:cNvSpPr/>
          <p:nvPr/>
        </p:nvSpPr>
        <p:spPr>
          <a:xfrm>
            <a:off x="5049179" y="3276600"/>
            <a:ext cx="3939387" cy="1524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9" name="Rectangle 8">
            <a:extLst>
              <a:ext uri="{FF2B5EF4-FFF2-40B4-BE49-F238E27FC236}">
                <a16:creationId xmlns:a16="http://schemas.microsoft.com/office/drawing/2014/main" id="{9B0BBDD2-C071-44DC-BE92-61427E443AF9}"/>
              </a:ext>
            </a:extLst>
          </p:cNvPr>
          <p:cNvSpPr/>
          <p:nvPr/>
        </p:nvSpPr>
        <p:spPr>
          <a:xfrm>
            <a:off x="523741" y="5054680"/>
            <a:ext cx="2348454" cy="196329"/>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pic>
        <p:nvPicPr>
          <p:cNvPr id="11" name="Picture 10">
            <a:extLst>
              <a:ext uri="{FF2B5EF4-FFF2-40B4-BE49-F238E27FC236}">
                <a16:creationId xmlns:a16="http://schemas.microsoft.com/office/drawing/2014/main" id="{D02F092B-1A77-4894-A306-63A28A48AF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801" y="82922"/>
            <a:ext cx="2853604" cy="3089439"/>
          </a:xfrm>
          <a:prstGeom prst="rect">
            <a:avLst/>
          </a:prstGeom>
        </p:spPr>
      </p:pic>
      <p:sp>
        <p:nvSpPr>
          <p:cNvPr id="10" name="TextBox 3">
            <a:extLst>
              <a:ext uri="{FF2B5EF4-FFF2-40B4-BE49-F238E27FC236}">
                <a16:creationId xmlns:a16="http://schemas.microsoft.com/office/drawing/2014/main" id="{A99FCD2C-0250-579C-E1C0-69A0AED2716D}"/>
              </a:ext>
            </a:extLst>
          </p:cNvPr>
          <p:cNvSpPr txBox="1"/>
          <p:nvPr/>
        </p:nvSpPr>
        <p:spPr>
          <a:xfrm>
            <a:off x="6879302" y="4403671"/>
            <a:ext cx="7366000" cy="622414"/>
          </a:xfrm>
          <a:prstGeom prst="rect">
            <a:avLst/>
          </a:prstGeom>
        </p:spPr>
        <p:txBody>
          <a:bodyPr wrap="square" lIns="0" tIns="0" rIns="0" bIns="0" rtlCol="0" anchor="t">
            <a:spAutoFit/>
          </a:bodyPr>
          <a:lstStyle/>
          <a:p>
            <a:pPr>
              <a:lnSpc>
                <a:spcPts val="5500"/>
              </a:lnSpc>
            </a:pPr>
            <a:r>
              <a:rPr lang="en-US" sz="2400" b="1" dirty="0">
                <a:solidFill>
                  <a:srgbClr val="000000"/>
                </a:solidFill>
                <a:latin typeface="Public Sans Bold"/>
              </a:rPr>
              <a:t>Estimated Energy Requirement </a:t>
            </a:r>
          </a:p>
        </p:txBody>
      </p:sp>
      <p:sp>
        <p:nvSpPr>
          <p:cNvPr id="12" name="TextBox 4">
            <a:extLst>
              <a:ext uri="{FF2B5EF4-FFF2-40B4-BE49-F238E27FC236}">
                <a16:creationId xmlns:a16="http://schemas.microsoft.com/office/drawing/2014/main" id="{172B03DA-9223-0D67-9112-31EEBEFB8FFA}"/>
              </a:ext>
            </a:extLst>
          </p:cNvPr>
          <p:cNvSpPr txBox="1"/>
          <p:nvPr/>
        </p:nvSpPr>
        <p:spPr>
          <a:xfrm>
            <a:off x="6558116" y="5026085"/>
            <a:ext cx="5413235" cy="1384995"/>
          </a:xfrm>
          <a:prstGeom prst="rect">
            <a:avLst/>
          </a:prstGeom>
          <a:ln w="28575">
            <a:solidFill>
              <a:srgbClr val="C00000"/>
            </a:solidFill>
          </a:ln>
        </p:spPr>
        <p:txBody>
          <a:bodyPr wrap="square" lIns="0" tIns="0" rIns="0" bIns="0" rtlCol="0" anchor="t">
            <a:spAutoFit/>
          </a:bodyPr>
          <a:lstStyle/>
          <a:p>
            <a:pPr algn="l"/>
            <a:r>
              <a:rPr lang="en-US" u="sng" dirty="0">
                <a:latin typeface="UniversLTStd-LightCn"/>
              </a:rPr>
              <a:t>Men 19 years and older:</a:t>
            </a:r>
          </a:p>
          <a:p>
            <a:pPr algn="l"/>
            <a:r>
              <a:rPr lang="en-US" dirty="0">
                <a:latin typeface="UniversLTStd-LightCn"/>
              </a:rPr>
              <a:t>EER </a:t>
            </a:r>
            <a:r>
              <a:rPr lang="en-US" dirty="0">
                <a:latin typeface="MathematicalPiLTStd-1"/>
              </a:rPr>
              <a:t>= </a:t>
            </a:r>
            <a:r>
              <a:rPr lang="en-US" dirty="0">
                <a:latin typeface="UniversLTStd-LightCn"/>
              </a:rPr>
              <a:t>[662 </a:t>
            </a:r>
            <a:r>
              <a:rPr lang="en-US" dirty="0">
                <a:latin typeface="MathematicalPiLTStd-1"/>
              </a:rPr>
              <a:t>- </a:t>
            </a:r>
            <a:r>
              <a:rPr lang="en-US" dirty="0">
                <a:latin typeface="UniversLTStd-LightCn"/>
              </a:rPr>
              <a:t>(9.53 </a:t>
            </a:r>
            <a:r>
              <a:rPr lang="en-US" dirty="0">
                <a:latin typeface="MathematicalPiLTStd-1"/>
              </a:rPr>
              <a:t>X </a:t>
            </a:r>
            <a:r>
              <a:rPr lang="en-US" dirty="0">
                <a:latin typeface="UniversLTStd-LightCn"/>
              </a:rPr>
              <a:t>age)] </a:t>
            </a:r>
            <a:r>
              <a:rPr lang="en-US" dirty="0">
                <a:latin typeface="MathematicalPiLTStd-1"/>
              </a:rPr>
              <a:t>+ </a:t>
            </a:r>
            <a:r>
              <a:rPr lang="en-US" dirty="0">
                <a:latin typeface="UniversLTStd-LightCn"/>
              </a:rPr>
              <a:t>PA </a:t>
            </a:r>
            <a:r>
              <a:rPr lang="nl-NL" dirty="0">
                <a:latin typeface="UniversLTStd-LightCn"/>
              </a:rPr>
              <a:t>[(15.91 </a:t>
            </a:r>
            <a:r>
              <a:rPr lang="nl-NL" dirty="0">
                <a:latin typeface="MathematicalPiLTStd-1"/>
              </a:rPr>
              <a:t>X </a:t>
            </a:r>
            <a:r>
              <a:rPr lang="nl-NL" dirty="0">
                <a:latin typeface="UniversLTStd-LightCn"/>
              </a:rPr>
              <a:t>wt) </a:t>
            </a:r>
            <a:r>
              <a:rPr lang="nl-NL" dirty="0">
                <a:latin typeface="MathematicalPiLTStd-1"/>
              </a:rPr>
              <a:t>+ </a:t>
            </a:r>
            <a:r>
              <a:rPr lang="nl-NL" dirty="0">
                <a:latin typeface="UniversLTStd-LightCn"/>
              </a:rPr>
              <a:t>(539.6 </a:t>
            </a:r>
            <a:r>
              <a:rPr lang="nl-NL" dirty="0">
                <a:latin typeface="MathematicalPiLTStd-1"/>
              </a:rPr>
              <a:t>X </a:t>
            </a:r>
            <a:r>
              <a:rPr lang="nl-NL" dirty="0">
                <a:latin typeface="UniversLTStd-LightCn"/>
              </a:rPr>
              <a:t>ht)]</a:t>
            </a:r>
          </a:p>
          <a:p>
            <a:pPr algn="l"/>
            <a:endParaRPr lang="en-US" dirty="0">
              <a:latin typeface="ZapfDingbatsStd"/>
            </a:endParaRPr>
          </a:p>
          <a:p>
            <a:pPr algn="l"/>
            <a:r>
              <a:rPr lang="en-US" u="sng" dirty="0">
                <a:latin typeface="UniversLTStd-LightCn"/>
              </a:rPr>
              <a:t>Women 19 years and older:</a:t>
            </a:r>
          </a:p>
          <a:p>
            <a:pPr algn="l"/>
            <a:r>
              <a:rPr lang="en-US" dirty="0">
                <a:latin typeface="UniversLTStd-LightCn"/>
              </a:rPr>
              <a:t>EER </a:t>
            </a:r>
            <a:r>
              <a:rPr lang="en-US" dirty="0">
                <a:latin typeface="MathematicalPiLTStd-1"/>
              </a:rPr>
              <a:t>5 </a:t>
            </a:r>
            <a:r>
              <a:rPr lang="en-US" dirty="0">
                <a:latin typeface="UniversLTStd-LightCn"/>
              </a:rPr>
              <a:t>[354 </a:t>
            </a:r>
            <a:r>
              <a:rPr lang="en-US" dirty="0">
                <a:latin typeface="MathematicalPiLTStd-1"/>
              </a:rPr>
              <a:t>- </a:t>
            </a:r>
            <a:r>
              <a:rPr lang="en-US" dirty="0">
                <a:latin typeface="UniversLTStd-LightCn"/>
              </a:rPr>
              <a:t>(6.91 </a:t>
            </a:r>
            <a:r>
              <a:rPr lang="en-US" dirty="0">
                <a:latin typeface="MathematicalPiLTStd-1"/>
              </a:rPr>
              <a:t>X </a:t>
            </a:r>
            <a:r>
              <a:rPr lang="en-US" dirty="0">
                <a:latin typeface="UniversLTStd-LightCn"/>
              </a:rPr>
              <a:t>age)] </a:t>
            </a:r>
            <a:r>
              <a:rPr lang="en-US" dirty="0">
                <a:latin typeface="MathematicalPiLTStd-1"/>
              </a:rPr>
              <a:t>+ </a:t>
            </a:r>
            <a:r>
              <a:rPr lang="en-US" dirty="0">
                <a:latin typeface="UniversLTStd-LightCn"/>
              </a:rPr>
              <a:t>PA </a:t>
            </a:r>
            <a:r>
              <a:rPr lang="nl-NL" dirty="0">
                <a:latin typeface="UniversLTStd-LightCn"/>
              </a:rPr>
              <a:t>[(9.36 </a:t>
            </a:r>
            <a:r>
              <a:rPr lang="nl-NL" dirty="0">
                <a:latin typeface="MathematicalPiLTStd-1"/>
              </a:rPr>
              <a:t>X </a:t>
            </a:r>
            <a:r>
              <a:rPr lang="nl-NL" dirty="0">
                <a:latin typeface="UniversLTStd-LightCn"/>
              </a:rPr>
              <a:t>wt) </a:t>
            </a:r>
            <a:r>
              <a:rPr lang="nl-NL" dirty="0">
                <a:latin typeface="MathematicalPiLTStd-1"/>
              </a:rPr>
              <a:t>+ </a:t>
            </a:r>
            <a:r>
              <a:rPr lang="nl-NL" dirty="0">
                <a:latin typeface="UniversLTStd-LightCn"/>
              </a:rPr>
              <a:t>(726 </a:t>
            </a:r>
            <a:r>
              <a:rPr lang="nl-NL" dirty="0">
                <a:latin typeface="MathematicalPiLTStd-1"/>
              </a:rPr>
              <a:t>X </a:t>
            </a:r>
            <a:r>
              <a:rPr lang="nl-NL" dirty="0">
                <a:latin typeface="UniversLTStd-LightCn"/>
              </a:rPr>
              <a:t>ht)]</a:t>
            </a:r>
            <a:endParaRPr lang="en-ID" sz="2800" dirty="0"/>
          </a:p>
        </p:txBody>
      </p:sp>
      <p:pic>
        <p:nvPicPr>
          <p:cNvPr id="13" name="Picture 12">
            <a:extLst>
              <a:ext uri="{FF2B5EF4-FFF2-40B4-BE49-F238E27FC236}">
                <a16:creationId xmlns:a16="http://schemas.microsoft.com/office/drawing/2014/main" id="{1009D4DD-632F-778D-88D9-C85D8DE276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32667" y="5630114"/>
            <a:ext cx="4125449" cy="1144964"/>
          </a:xfrm>
          <a:prstGeom prst="rect">
            <a:avLst/>
          </a:prstGeom>
        </p:spPr>
      </p:pic>
      <p:sp>
        <p:nvSpPr>
          <p:cNvPr id="14" name="Arrow: Right 13">
            <a:extLst>
              <a:ext uri="{FF2B5EF4-FFF2-40B4-BE49-F238E27FC236}">
                <a16:creationId xmlns:a16="http://schemas.microsoft.com/office/drawing/2014/main" id="{8DAC7C43-B6E0-2D1B-9D14-6DC73A64A5FD}"/>
              </a:ext>
            </a:extLst>
          </p:cNvPr>
          <p:cNvSpPr/>
          <p:nvPr/>
        </p:nvSpPr>
        <p:spPr>
          <a:xfrm flipH="1" flipV="1">
            <a:off x="6263147" y="5571719"/>
            <a:ext cx="412955" cy="24769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1894401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41E01EEE-645E-443D-8FF8-63047AB0BF94}"/>
              </a:ext>
            </a:extLst>
          </p:cNvPr>
          <p:cNvSpPr txBox="1"/>
          <p:nvPr/>
        </p:nvSpPr>
        <p:spPr>
          <a:xfrm>
            <a:off x="1305559" y="283061"/>
            <a:ext cx="10457815" cy="1107996"/>
          </a:xfrm>
          <a:prstGeom prst="rect">
            <a:avLst/>
          </a:prstGeom>
        </p:spPr>
        <p:txBody>
          <a:bodyPr wrap="square" lIns="0" tIns="0" rIns="0" bIns="0" rtlCol="0" anchor="t">
            <a:spAutoFit/>
          </a:bodyPr>
          <a:lstStyle/>
          <a:p>
            <a:r>
              <a:rPr lang="en-US" sz="3600" b="1" dirty="0">
                <a:latin typeface="Public Sans Bold"/>
              </a:rPr>
              <a:t>Body Mass Index (BMI) as an </a:t>
            </a:r>
            <a:r>
              <a:rPr lang="en-US" altLang="ko-KR" sz="3600" b="1" dirty="0">
                <a:latin typeface="Public Sans" panose="020B0604020202020204" charset="0"/>
                <a:cs typeface="Arial" pitchFamily="34" charset="0"/>
              </a:rPr>
              <a:t>international parameter to determine obesity</a:t>
            </a:r>
            <a:endParaRPr lang="en-US" sz="4800" b="1" dirty="0">
              <a:solidFill>
                <a:srgbClr val="000000"/>
              </a:solidFill>
              <a:latin typeface="Public Sans Bold"/>
            </a:endParaRPr>
          </a:p>
        </p:txBody>
      </p:sp>
      <p:graphicFrame>
        <p:nvGraphicFramePr>
          <p:cNvPr id="2" name="Content Placeholder 3">
            <a:extLst>
              <a:ext uri="{FF2B5EF4-FFF2-40B4-BE49-F238E27FC236}">
                <a16:creationId xmlns:a16="http://schemas.microsoft.com/office/drawing/2014/main" id="{02A2AE98-62FF-EFB9-6DEB-90B153DC7370}"/>
              </a:ext>
            </a:extLst>
          </p:cNvPr>
          <p:cNvGraphicFramePr>
            <a:graphicFrameLocks/>
          </p:cNvGraphicFramePr>
          <p:nvPr>
            <p:extLst>
              <p:ext uri="{D42A27DB-BD31-4B8C-83A1-F6EECF244321}">
                <p14:modId xmlns:p14="http://schemas.microsoft.com/office/powerpoint/2010/main" val="3102459760"/>
              </p:ext>
            </p:extLst>
          </p:nvPr>
        </p:nvGraphicFramePr>
        <p:xfrm>
          <a:off x="157316" y="1771607"/>
          <a:ext cx="6757834" cy="4545893"/>
        </p:xfrm>
        <a:graphic>
          <a:graphicData uri="http://schemas.openxmlformats.org/drawingml/2006/table">
            <a:tbl>
              <a:tblPr firstRow="1" bandRow="1">
                <a:tableStyleId>{5C22544A-7EE6-4342-B048-85BDC9FD1C3A}</a:tableStyleId>
              </a:tblPr>
              <a:tblGrid>
                <a:gridCol w="1777321">
                  <a:extLst>
                    <a:ext uri="{9D8B030D-6E8A-4147-A177-3AD203B41FA5}">
                      <a16:colId xmlns:a16="http://schemas.microsoft.com/office/drawing/2014/main" val="20000"/>
                    </a:ext>
                  </a:extLst>
                </a:gridCol>
                <a:gridCol w="1226160">
                  <a:extLst>
                    <a:ext uri="{9D8B030D-6E8A-4147-A177-3AD203B41FA5}">
                      <a16:colId xmlns:a16="http://schemas.microsoft.com/office/drawing/2014/main" val="20001"/>
                    </a:ext>
                  </a:extLst>
                </a:gridCol>
                <a:gridCol w="1848297">
                  <a:extLst>
                    <a:ext uri="{9D8B030D-6E8A-4147-A177-3AD203B41FA5}">
                      <a16:colId xmlns:a16="http://schemas.microsoft.com/office/drawing/2014/main" val="20002"/>
                    </a:ext>
                  </a:extLst>
                </a:gridCol>
                <a:gridCol w="1906056">
                  <a:extLst>
                    <a:ext uri="{9D8B030D-6E8A-4147-A177-3AD203B41FA5}">
                      <a16:colId xmlns:a16="http://schemas.microsoft.com/office/drawing/2014/main" val="20003"/>
                    </a:ext>
                  </a:extLst>
                </a:gridCol>
              </a:tblGrid>
              <a:tr h="365120">
                <a:tc rowSpan="4">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1" i="0" u="none" strike="noStrike" cap="none" normalizeH="0" baseline="0" dirty="0">
                          <a:ln>
                            <a:noFill/>
                          </a:ln>
                          <a:solidFill>
                            <a:schemeClr val="bg1"/>
                          </a:solidFill>
                          <a:effectLst/>
                          <a:latin typeface="Arial" charset="0"/>
                        </a:rPr>
                        <a:t>Classification (WHO Asia </a:t>
                      </a:r>
                      <a:r>
                        <a:rPr kumimoji="0" lang="en-US" sz="1400" b="1" i="0" u="none" strike="noStrike" cap="none" normalizeH="0" baseline="0" dirty="0" err="1">
                          <a:ln>
                            <a:noFill/>
                          </a:ln>
                          <a:solidFill>
                            <a:schemeClr val="bg1"/>
                          </a:solidFill>
                          <a:effectLst/>
                          <a:latin typeface="Arial" charset="0"/>
                        </a:rPr>
                        <a:t>Pasific</a:t>
                      </a:r>
                      <a:r>
                        <a:rPr kumimoji="0" lang="en-US" sz="1400" b="1" i="0" u="none" strike="noStrike" cap="none" normalizeH="0" baseline="0" dirty="0">
                          <a:ln>
                            <a:noFill/>
                          </a:ln>
                          <a:solidFill>
                            <a:schemeClr val="bg1"/>
                          </a:solidFill>
                          <a:effectLst/>
                          <a:latin typeface="Arial" charset="0"/>
                        </a:rPr>
                        <a:t>)</a:t>
                      </a:r>
                    </a:p>
                  </a:txBody>
                  <a:tcPr marL="91435" marR="91435" horzOverflow="overflow">
                    <a:solidFill>
                      <a:schemeClr val="accent1"/>
                    </a:solidFill>
                  </a:tcPr>
                </a:tc>
                <a:tc rowSpan="4">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1" i="0" u="none" strike="noStrike" cap="none" normalizeH="0" baseline="0" dirty="0">
                          <a:ln>
                            <a:noFill/>
                          </a:ln>
                          <a:solidFill>
                            <a:schemeClr val="bg1"/>
                          </a:solidFill>
                          <a:effectLst/>
                          <a:latin typeface="Arial" charset="0"/>
                        </a:rPr>
                        <a:t>BMI (kg/m2)</a:t>
                      </a:r>
                    </a:p>
                  </a:txBody>
                  <a:tcPr marL="91435" marR="91435" horzOverflow="overflow">
                    <a:solidFill>
                      <a:schemeClr val="accent1"/>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600" b="1" i="0" u="none" strike="noStrike" cap="none" normalizeH="0" baseline="0" dirty="0">
                          <a:ln>
                            <a:noFill/>
                          </a:ln>
                          <a:solidFill>
                            <a:schemeClr val="bg1"/>
                          </a:solidFill>
                          <a:effectLst/>
                          <a:latin typeface="Arial" charset="0"/>
                        </a:rPr>
                        <a:t>Risk of co-morbidities</a:t>
                      </a:r>
                    </a:p>
                  </a:txBody>
                  <a:tcPr marL="91435" marR="91435" horzOverflow="overflow">
                    <a:solidFill>
                      <a:schemeClr val="accent1"/>
                    </a:solidFill>
                  </a:tcPr>
                </a:tc>
                <a:tc hMerge="1">
                  <a:txBody>
                    <a:bodyPr/>
                    <a:lstStyle/>
                    <a:p>
                      <a:endParaRPr lang="id-ID"/>
                    </a:p>
                  </a:txBody>
                  <a:tcPr/>
                </a:tc>
                <a:extLst>
                  <a:ext uri="{0D108BD9-81ED-4DB2-BD59-A6C34878D82A}">
                    <a16:rowId xmlns:a16="http://schemas.microsoft.com/office/drawing/2014/main" val="10000"/>
                  </a:ext>
                </a:extLst>
              </a:tr>
              <a:tr h="331927">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a:ln>
                          <a:noFill/>
                        </a:ln>
                        <a:solidFill>
                          <a:schemeClr val="tx1"/>
                        </a:solidFill>
                        <a:effectLst/>
                        <a:latin typeface="Arial" charset="0"/>
                      </a:endParaRPr>
                    </a:p>
                  </a:txBody>
                  <a:tcPr horzOverflow="overflow"/>
                </a:tc>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800" b="0" i="0" u="none" strike="noStrike" cap="none" normalizeH="0" baseline="0" dirty="0">
                        <a:ln>
                          <a:noFill/>
                        </a:ln>
                        <a:solidFill>
                          <a:schemeClr val="tx1"/>
                        </a:solidFill>
                        <a:effectLst/>
                        <a:latin typeface="Arial" charset="0"/>
                      </a:endParaRPr>
                    </a:p>
                  </a:txBody>
                  <a:tcPr horzOverflow="overflow"/>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1" i="0" u="none" strike="noStrike" cap="none" normalizeH="0" baseline="0" dirty="0">
                          <a:ln>
                            <a:noFill/>
                          </a:ln>
                          <a:solidFill>
                            <a:schemeClr val="bg1"/>
                          </a:solidFill>
                          <a:effectLst/>
                          <a:latin typeface="Arial" charset="0"/>
                        </a:rPr>
                        <a:t>Waist circumference</a:t>
                      </a:r>
                    </a:p>
                  </a:txBody>
                  <a:tcPr marL="91435" marR="91435" horzOverflow="overflow">
                    <a:solidFill>
                      <a:schemeClr val="accent5">
                        <a:lumMod val="50000"/>
                      </a:schemeClr>
                    </a:solidFill>
                  </a:tcPr>
                </a:tc>
                <a:tc hMerge="1">
                  <a:txBody>
                    <a:bodyPr/>
                    <a:lstStyle/>
                    <a:p>
                      <a:endParaRPr lang="id-ID"/>
                    </a:p>
                  </a:txBody>
                  <a:tcPr/>
                </a:tc>
                <a:extLst>
                  <a:ext uri="{0D108BD9-81ED-4DB2-BD59-A6C34878D82A}">
                    <a16:rowId xmlns:a16="http://schemas.microsoft.com/office/drawing/2014/main" val="10001"/>
                  </a:ext>
                </a:extLst>
              </a:tr>
              <a:tr h="451119">
                <a:tc vMerge="1">
                  <a:txBody>
                    <a:bodyPr/>
                    <a:lstStyle/>
                    <a:p>
                      <a:endParaRPr lang="id-ID"/>
                    </a:p>
                  </a:txBody>
                  <a:tcPr/>
                </a:tc>
                <a:tc vMerge="1">
                  <a:txBody>
                    <a:bodyPr/>
                    <a:lstStyle/>
                    <a:p>
                      <a:endParaRPr lang="id-ID"/>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1" i="0" u="none" strike="noStrike" cap="none" normalizeH="0" baseline="0" dirty="0">
                          <a:ln>
                            <a:noFill/>
                          </a:ln>
                          <a:solidFill>
                            <a:schemeClr val="bg1"/>
                          </a:solidFill>
                          <a:effectLst/>
                          <a:latin typeface="Arial" charset="0"/>
                        </a:rPr>
                        <a:t>&lt; 90 cm (men)</a:t>
                      </a:r>
                    </a:p>
                  </a:txBody>
                  <a:tcPr marL="91435" marR="91435" horzOverflow="overflow">
                    <a:solidFill>
                      <a:schemeClr val="accent5">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1" i="0" u="none" strike="noStrike" cap="none" normalizeH="0" baseline="0" dirty="0">
                          <a:ln>
                            <a:noFill/>
                          </a:ln>
                          <a:solidFill>
                            <a:schemeClr val="bg1"/>
                          </a:solidFill>
                          <a:effectLst/>
                          <a:latin typeface="Arial" charset="0"/>
                        </a:rPr>
                        <a:t>≥ 90 cm (men)</a:t>
                      </a:r>
                    </a:p>
                  </a:txBody>
                  <a:tcPr marL="91435" marR="91435" horzOverflow="overflow">
                    <a:solidFill>
                      <a:schemeClr val="accent5">
                        <a:lumMod val="50000"/>
                      </a:schemeClr>
                    </a:solidFill>
                  </a:tcPr>
                </a:tc>
                <a:extLst>
                  <a:ext uri="{0D108BD9-81ED-4DB2-BD59-A6C34878D82A}">
                    <a16:rowId xmlns:a16="http://schemas.microsoft.com/office/drawing/2014/main" val="10002"/>
                  </a:ext>
                </a:extLst>
              </a:tr>
              <a:tr h="451119">
                <a:tc vMerge="1">
                  <a:txBody>
                    <a:bodyPr/>
                    <a:lstStyle/>
                    <a:p>
                      <a:endParaRPr lang="id-ID"/>
                    </a:p>
                  </a:txBody>
                  <a:tcPr/>
                </a:tc>
                <a:tc vMerge="1">
                  <a:txBody>
                    <a:bodyPr/>
                    <a:lstStyle/>
                    <a:p>
                      <a:endParaRPr lang="id-ID"/>
                    </a:p>
                  </a:txBody>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1" i="0" u="none" strike="noStrike" cap="none" normalizeH="0" baseline="0" dirty="0">
                          <a:ln>
                            <a:noFill/>
                          </a:ln>
                          <a:solidFill>
                            <a:schemeClr val="bg1"/>
                          </a:solidFill>
                          <a:effectLst/>
                          <a:latin typeface="Arial" charset="0"/>
                        </a:rPr>
                        <a:t>&lt; 80 cm (women)</a:t>
                      </a:r>
                    </a:p>
                  </a:txBody>
                  <a:tcPr marL="91435" marR="91435" horzOverflow="overflow">
                    <a:solidFill>
                      <a:schemeClr val="accent5">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1" i="0" u="none" strike="noStrike" cap="none" normalizeH="0" baseline="0" dirty="0">
                          <a:ln>
                            <a:noFill/>
                          </a:ln>
                          <a:solidFill>
                            <a:schemeClr val="bg1"/>
                          </a:solidFill>
                          <a:effectLst/>
                          <a:latin typeface="Arial" charset="0"/>
                        </a:rPr>
                        <a:t>≥ 80 cm (women)</a:t>
                      </a:r>
                    </a:p>
                  </a:txBody>
                  <a:tcPr marL="91435" marR="91435" horzOverflow="overflow">
                    <a:solidFill>
                      <a:schemeClr val="accent5">
                        <a:lumMod val="50000"/>
                      </a:schemeClr>
                    </a:solidFill>
                  </a:tcPr>
                </a:tc>
                <a:extLst>
                  <a:ext uri="{0D108BD9-81ED-4DB2-BD59-A6C34878D82A}">
                    <a16:rowId xmlns:a16="http://schemas.microsoft.com/office/drawing/2014/main" val="10003"/>
                  </a:ext>
                </a:extLst>
              </a:tr>
              <a:tr h="79662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a:ln>
                            <a:noFill/>
                          </a:ln>
                          <a:solidFill>
                            <a:schemeClr val="tx1"/>
                          </a:solidFill>
                          <a:effectLst/>
                          <a:latin typeface="Arial" charset="0"/>
                        </a:rPr>
                        <a:t>Underweight</a:t>
                      </a:r>
                    </a:p>
                  </a:txBody>
                  <a:tcPr marL="91435" marR="91435"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Arial" charset="0"/>
                        </a:rPr>
                        <a:t>&lt; 18.5</a:t>
                      </a:r>
                    </a:p>
                  </a:txBody>
                  <a:tcPr marL="91435" marR="91435"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Arial" charset="0"/>
                        </a:rPr>
                        <a:t>Low (but increase  risk of other clinical problems)</a:t>
                      </a:r>
                    </a:p>
                  </a:txBody>
                  <a:tcPr marL="91435" marR="91435"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Arial" charset="0"/>
                        </a:rPr>
                        <a:t>Average</a:t>
                      </a:r>
                    </a:p>
                  </a:txBody>
                  <a:tcPr marL="91435" marR="91435" horzOverflow="overflow"/>
                </a:tc>
                <a:extLst>
                  <a:ext uri="{0D108BD9-81ED-4DB2-BD59-A6C34878D82A}">
                    <a16:rowId xmlns:a16="http://schemas.microsoft.com/office/drawing/2014/main" val="10004"/>
                  </a:ext>
                </a:extLst>
              </a:tr>
              <a:tr h="451119">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a:ln>
                            <a:noFill/>
                          </a:ln>
                          <a:solidFill>
                            <a:schemeClr val="tx1"/>
                          </a:solidFill>
                          <a:effectLst/>
                          <a:latin typeface="Arial" charset="0"/>
                        </a:rPr>
                        <a:t>Normal range</a:t>
                      </a:r>
                    </a:p>
                  </a:txBody>
                  <a:tcPr marL="91435" marR="91435"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a:ln>
                            <a:noFill/>
                          </a:ln>
                          <a:solidFill>
                            <a:schemeClr val="tx1"/>
                          </a:solidFill>
                          <a:effectLst/>
                          <a:latin typeface="Arial" charset="0"/>
                        </a:rPr>
                        <a:t>18.5 – 22.9</a:t>
                      </a:r>
                    </a:p>
                  </a:txBody>
                  <a:tcPr marL="91435" marR="91435"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a:ln>
                            <a:noFill/>
                          </a:ln>
                          <a:solidFill>
                            <a:schemeClr val="tx1"/>
                          </a:solidFill>
                          <a:effectLst/>
                          <a:latin typeface="Arial" charset="0"/>
                        </a:rPr>
                        <a:t>Average</a:t>
                      </a:r>
                    </a:p>
                  </a:txBody>
                  <a:tcPr marL="91435" marR="91435"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Arial" charset="0"/>
                        </a:rPr>
                        <a:t>Increase</a:t>
                      </a:r>
                    </a:p>
                  </a:txBody>
                  <a:tcPr marL="91435" marR="91435" horzOverflow="overflow"/>
                </a:tc>
                <a:extLst>
                  <a:ext uri="{0D108BD9-81ED-4DB2-BD59-A6C34878D82A}">
                    <a16:rowId xmlns:a16="http://schemas.microsoft.com/office/drawing/2014/main" val="10005"/>
                  </a:ext>
                </a:extLst>
              </a:tr>
              <a:tr h="3983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a:ln>
                            <a:noFill/>
                          </a:ln>
                          <a:solidFill>
                            <a:schemeClr val="tx1"/>
                          </a:solidFill>
                          <a:effectLst/>
                          <a:latin typeface="Arial" charset="0"/>
                        </a:rPr>
                        <a:t>Overweight</a:t>
                      </a:r>
                    </a:p>
                  </a:txBody>
                  <a:tcPr marL="91435" marR="91435"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a:ln>
                            <a:noFill/>
                          </a:ln>
                          <a:solidFill>
                            <a:schemeClr val="tx1"/>
                          </a:solidFill>
                          <a:effectLst/>
                          <a:latin typeface="Arial" charset="0"/>
                        </a:rPr>
                        <a:t>≥ 23.0</a:t>
                      </a:r>
                    </a:p>
                  </a:txBody>
                  <a:tcPr marL="91435" marR="91435"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id-ID" sz="1400" b="0" i="0" u="none" strike="noStrike" cap="none" normalizeH="0" baseline="0" dirty="0">
                        <a:ln>
                          <a:noFill/>
                        </a:ln>
                        <a:solidFill>
                          <a:schemeClr val="tx1"/>
                        </a:solidFill>
                        <a:effectLst/>
                        <a:latin typeface="Arial" charset="0"/>
                      </a:endParaRPr>
                    </a:p>
                  </a:txBody>
                  <a:tcPr marL="91435" marR="91435"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id-ID" sz="1400" b="0" i="0" u="none" strike="noStrike" cap="none" normalizeH="0" baseline="0" dirty="0">
                        <a:ln>
                          <a:noFill/>
                        </a:ln>
                        <a:solidFill>
                          <a:schemeClr val="tx1"/>
                        </a:solidFill>
                        <a:effectLst/>
                        <a:latin typeface="Arial" charset="0"/>
                      </a:endParaRPr>
                    </a:p>
                  </a:txBody>
                  <a:tcPr marL="91435" marR="91435" horzOverflow="overflow"/>
                </a:tc>
                <a:extLst>
                  <a:ext uri="{0D108BD9-81ED-4DB2-BD59-A6C34878D82A}">
                    <a16:rowId xmlns:a16="http://schemas.microsoft.com/office/drawing/2014/main" val="10006"/>
                  </a:ext>
                </a:extLst>
              </a:tr>
              <a:tr h="451119">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a:ln>
                            <a:noFill/>
                          </a:ln>
                          <a:solidFill>
                            <a:schemeClr val="tx1"/>
                          </a:solidFill>
                          <a:effectLst/>
                          <a:latin typeface="Arial" charset="0"/>
                        </a:rPr>
                        <a:t>- At risk</a:t>
                      </a:r>
                    </a:p>
                  </a:txBody>
                  <a:tcPr marL="91435" marR="91435"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a:ln>
                            <a:noFill/>
                          </a:ln>
                          <a:solidFill>
                            <a:schemeClr val="tx1"/>
                          </a:solidFill>
                          <a:effectLst/>
                          <a:latin typeface="Arial" charset="0"/>
                        </a:rPr>
                        <a:t>23.0 – 24.9</a:t>
                      </a:r>
                    </a:p>
                  </a:txBody>
                  <a:tcPr marL="91435" marR="91435"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a:ln>
                            <a:noFill/>
                          </a:ln>
                          <a:solidFill>
                            <a:schemeClr val="tx1"/>
                          </a:solidFill>
                          <a:effectLst/>
                          <a:latin typeface="Arial" charset="0"/>
                        </a:rPr>
                        <a:t>Increased</a:t>
                      </a:r>
                    </a:p>
                  </a:txBody>
                  <a:tcPr marL="91435" marR="91435"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Arial" charset="0"/>
                        </a:rPr>
                        <a:t>Moderate</a:t>
                      </a:r>
                    </a:p>
                  </a:txBody>
                  <a:tcPr marL="91435" marR="91435" horzOverflow="overflow"/>
                </a:tc>
                <a:extLst>
                  <a:ext uri="{0D108BD9-81ED-4DB2-BD59-A6C34878D82A}">
                    <a16:rowId xmlns:a16="http://schemas.microsoft.com/office/drawing/2014/main" val="10007"/>
                  </a:ext>
                </a:extLst>
              </a:tr>
              <a:tr h="451119">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a:ln>
                            <a:noFill/>
                          </a:ln>
                          <a:solidFill>
                            <a:schemeClr val="tx1"/>
                          </a:solidFill>
                          <a:effectLst/>
                          <a:latin typeface="Arial" charset="0"/>
                        </a:rPr>
                        <a:t>- Obese I</a:t>
                      </a:r>
                    </a:p>
                  </a:txBody>
                  <a:tcPr marL="91435" marR="91435"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a:ln>
                            <a:noFill/>
                          </a:ln>
                          <a:solidFill>
                            <a:schemeClr val="tx1"/>
                          </a:solidFill>
                          <a:effectLst/>
                          <a:latin typeface="Arial" charset="0"/>
                        </a:rPr>
                        <a:t>25.0 – 29.9</a:t>
                      </a:r>
                    </a:p>
                  </a:txBody>
                  <a:tcPr marL="91435" marR="91435"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a:ln>
                            <a:noFill/>
                          </a:ln>
                          <a:solidFill>
                            <a:schemeClr val="tx1"/>
                          </a:solidFill>
                          <a:effectLst/>
                          <a:latin typeface="Arial" charset="0"/>
                        </a:rPr>
                        <a:t>Moderate</a:t>
                      </a:r>
                    </a:p>
                  </a:txBody>
                  <a:tcPr marL="91435" marR="91435"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Arial" charset="0"/>
                        </a:rPr>
                        <a:t>Severe</a:t>
                      </a:r>
                    </a:p>
                  </a:txBody>
                  <a:tcPr marL="91435" marR="91435" horzOverflow="overflow"/>
                </a:tc>
                <a:extLst>
                  <a:ext uri="{0D108BD9-81ED-4DB2-BD59-A6C34878D82A}">
                    <a16:rowId xmlns:a16="http://schemas.microsoft.com/office/drawing/2014/main" val="10008"/>
                  </a:ext>
                </a:extLst>
              </a:tr>
              <a:tr h="3983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800" b="1" i="0" u="none" strike="noStrike" cap="none" normalizeH="0" baseline="0" dirty="0">
                          <a:ln>
                            <a:noFill/>
                          </a:ln>
                          <a:solidFill>
                            <a:schemeClr val="tx1"/>
                          </a:solidFill>
                          <a:effectLst/>
                          <a:latin typeface="Arial" charset="0"/>
                        </a:rPr>
                        <a:t>- Obese II</a:t>
                      </a:r>
                    </a:p>
                  </a:txBody>
                  <a:tcPr marL="91435" marR="91435"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a:ln>
                            <a:noFill/>
                          </a:ln>
                          <a:solidFill>
                            <a:schemeClr val="tx1"/>
                          </a:solidFill>
                          <a:effectLst/>
                          <a:latin typeface="Arial" charset="0"/>
                        </a:rPr>
                        <a:t>≥ 30.0</a:t>
                      </a:r>
                    </a:p>
                  </a:txBody>
                  <a:tcPr marL="91435" marR="91435"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a:ln>
                            <a:noFill/>
                          </a:ln>
                          <a:solidFill>
                            <a:schemeClr val="tx1"/>
                          </a:solidFill>
                          <a:effectLst/>
                          <a:latin typeface="Arial" charset="0"/>
                        </a:rPr>
                        <a:t>Severe</a:t>
                      </a:r>
                    </a:p>
                  </a:txBody>
                  <a:tcPr marL="91435" marR="91435"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1400" b="0" i="0" u="none" strike="noStrike" cap="none" normalizeH="0" baseline="0" dirty="0">
                          <a:ln>
                            <a:noFill/>
                          </a:ln>
                          <a:solidFill>
                            <a:schemeClr val="tx1"/>
                          </a:solidFill>
                          <a:effectLst/>
                          <a:latin typeface="Arial" charset="0"/>
                        </a:rPr>
                        <a:t>Very severe</a:t>
                      </a:r>
                    </a:p>
                  </a:txBody>
                  <a:tcPr marL="91435" marR="91435" horzOverflow="overflow"/>
                </a:tc>
                <a:extLst>
                  <a:ext uri="{0D108BD9-81ED-4DB2-BD59-A6C34878D82A}">
                    <a16:rowId xmlns:a16="http://schemas.microsoft.com/office/drawing/2014/main" val="10009"/>
                  </a:ext>
                </a:extLst>
              </a:tr>
            </a:tbl>
          </a:graphicData>
        </a:graphic>
      </p:graphicFrame>
      <p:pic>
        <p:nvPicPr>
          <p:cNvPr id="17" name="Content Placeholder 16">
            <a:extLst>
              <a:ext uri="{FF2B5EF4-FFF2-40B4-BE49-F238E27FC236}">
                <a16:creationId xmlns:a16="http://schemas.microsoft.com/office/drawing/2014/main" id="{DD030E7A-2754-BC02-3920-580F20E8C882}"/>
              </a:ext>
            </a:extLst>
          </p:cNvPr>
          <p:cNvPicPr>
            <a:picLocks noGrp="1" noChangeAspect="1"/>
          </p:cNvPicPr>
          <p:nvPr>
            <p:ph idx="1"/>
          </p:nvPr>
        </p:nvPicPr>
        <p:blipFill>
          <a:blip r:embed="rId2"/>
          <a:stretch>
            <a:fillRect/>
          </a:stretch>
        </p:blipFill>
        <p:spPr/>
      </p:pic>
      <p:sp>
        <p:nvSpPr>
          <p:cNvPr id="8" name="Rectangle 7">
            <a:extLst>
              <a:ext uri="{FF2B5EF4-FFF2-40B4-BE49-F238E27FC236}">
                <a16:creationId xmlns:a16="http://schemas.microsoft.com/office/drawing/2014/main" id="{64208DA4-4754-DC2D-8FE9-F397AA76ABC3}"/>
              </a:ext>
            </a:extLst>
          </p:cNvPr>
          <p:cNvSpPr/>
          <p:nvPr/>
        </p:nvSpPr>
        <p:spPr>
          <a:xfrm>
            <a:off x="157315" y="5058564"/>
            <a:ext cx="6757834" cy="12589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9" name="Rectangle 8">
            <a:extLst>
              <a:ext uri="{FF2B5EF4-FFF2-40B4-BE49-F238E27FC236}">
                <a16:creationId xmlns:a16="http://schemas.microsoft.com/office/drawing/2014/main" id="{C6455E59-3D82-D7FC-2547-E0BD4956E531}"/>
              </a:ext>
            </a:extLst>
          </p:cNvPr>
          <p:cNvSpPr/>
          <p:nvPr/>
        </p:nvSpPr>
        <p:spPr>
          <a:xfrm>
            <a:off x="5012286" y="2498483"/>
            <a:ext cx="1902863" cy="8444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10" name="Rectangle 9">
            <a:extLst>
              <a:ext uri="{FF2B5EF4-FFF2-40B4-BE49-F238E27FC236}">
                <a16:creationId xmlns:a16="http://schemas.microsoft.com/office/drawing/2014/main" id="{EEC46694-3298-23F0-8D7A-AA8BD8690188}"/>
              </a:ext>
            </a:extLst>
          </p:cNvPr>
          <p:cNvSpPr/>
          <p:nvPr/>
        </p:nvSpPr>
        <p:spPr>
          <a:xfrm>
            <a:off x="5028279" y="4181571"/>
            <a:ext cx="1886870" cy="8769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11" name="Rectangle 10">
            <a:extLst>
              <a:ext uri="{FF2B5EF4-FFF2-40B4-BE49-F238E27FC236}">
                <a16:creationId xmlns:a16="http://schemas.microsoft.com/office/drawing/2014/main" id="{CCFCB2C0-4F87-E9F6-1C2B-F4D4AC94188C}"/>
              </a:ext>
            </a:extLst>
          </p:cNvPr>
          <p:cNvSpPr/>
          <p:nvPr/>
        </p:nvSpPr>
        <p:spPr>
          <a:xfrm flipV="1">
            <a:off x="5028279" y="5036270"/>
            <a:ext cx="1820197" cy="45719"/>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Arrow: Right 11">
            <a:extLst>
              <a:ext uri="{FF2B5EF4-FFF2-40B4-BE49-F238E27FC236}">
                <a16:creationId xmlns:a16="http://schemas.microsoft.com/office/drawing/2014/main" id="{51FC6040-9606-B16F-3246-DBD0C8555386}"/>
              </a:ext>
            </a:extLst>
          </p:cNvPr>
          <p:cNvSpPr/>
          <p:nvPr/>
        </p:nvSpPr>
        <p:spPr>
          <a:xfrm>
            <a:off x="7079840" y="2538664"/>
            <a:ext cx="257175" cy="24765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19" name="Picture 18">
            <a:extLst>
              <a:ext uri="{FF2B5EF4-FFF2-40B4-BE49-F238E27FC236}">
                <a16:creationId xmlns:a16="http://schemas.microsoft.com/office/drawing/2014/main" id="{1BB942D9-D998-6C2E-6DBF-EB00B3124B54}"/>
              </a:ext>
            </a:extLst>
          </p:cNvPr>
          <p:cNvPicPr>
            <a:picLocks noChangeAspect="1"/>
          </p:cNvPicPr>
          <p:nvPr/>
        </p:nvPicPr>
        <p:blipFill rotWithShape="1">
          <a:blip r:embed="rId2">
            <a:extLst>
              <a:ext uri="{28A0092B-C50C-407E-A947-70E740481C1C}">
                <a14:useLocalDpi xmlns:a14="http://schemas.microsoft.com/office/drawing/2010/main" val="0"/>
              </a:ext>
            </a:extLst>
          </a:blip>
          <a:srcRect b="76030"/>
          <a:stretch/>
        </p:blipFill>
        <p:spPr>
          <a:xfrm>
            <a:off x="7411371" y="1771605"/>
            <a:ext cx="4470914" cy="1460803"/>
          </a:xfrm>
          <a:prstGeom prst="rect">
            <a:avLst/>
          </a:prstGeom>
        </p:spPr>
      </p:pic>
      <p:pic>
        <p:nvPicPr>
          <p:cNvPr id="20" name="Picture 19">
            <a:extLst>
              <a:ext uri="{FF2B5EF4-FFF2-40B4-BE49-F238E27FC236}">
                <a16:creationId xmlns:a16="http://schemas.microsoft.com/office/drawing/2014/main" id="{CBB9BF47-1093-D635-6892-08B779DAEDFB}"/>
              </a:ext>
            </a:extLst>
          </p:cNvPr>
          <p:cNvPicPr>
            <a:picLocks noChangeAspect="1"/>
          </p:cNvPicPr>
          <p:nvPr/>
        </p:nvPicPr>
        <p:blipFill rotWithShape="1">
          <a:blip r:embed="rId2">
            <a:extLst>
              <a:ext uri="{28A0092B-C50C-407E-A947-70E740481C1C}">
                <a14:useLocalDpi xmlns:a14="http://schemas.microsoft.com/office/drawing/2010/main" val="0"/>
              </a:ext>
            </a:extLst>
          </a:blip>
          <a:srcRect t="54225"/>
          <a:stretch/>
        </p:blipFill>
        <p:spPr>
          <a:xfrm>
            <a:off x="7262659" y="3238223"/>
            <a:ext cx="4781131" cy="2983191"/>
          </a:xfrm>
          <a:prstGeom prst="rect">
            <a:avLst/>
          </a:prstGeom>
        </p:spPr>
      </p:pic>
      <p:cxnSp>
        <p:nvCxnSpPr>
          <p:cNvPr id="22" name="Straight Connector 21">
            <a:extLst>
              <a:ext uri="{FF2B5EF4-FFF2-40B4-BE49-F238E27FC236}">
                <a16:creationId xmlns:a16="http://schemas.microsoft.com/office/drawing/2014/main" id="{093A5B5C-7F3E-12F8-4906-8B41E1FEBD7B}"/>
              </a:ext>
            </a:extLst>
          </p:cNvPr>
          <p:cNvCxnSpPr/>
          <p:nvPr/>
        </p:nvCxnSpPr>
        <p:spPr>
          <a:xfrm>
            <a:off x="9134168" y="5191432"/>
            <a:ext cx="26292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6A46D10-BE6D-3153-0134-0EE9069B82F0}"/>
              </a:ext>
            </a:extLst>
          </p:cNvPr>
          <p:cNvCxnSpPr>
            <a:cxnSpLocks/>
          </p:cNvCxnSpPr>
          <p:nvPr/>
        </p:nvCxnSpPr>
        <p:spPr>
          <a:xfrm>
            <a:off x="7516761" y="5343832"/>
            <a:ext cx="42466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60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D6E4F4-4DD1-BE9B-70D9-8A00AFF39181}"/>
              </a:ext>
            </a:extLst>
          </p:cNvPr>
          <p:cNvSpPr txBox="1">
            <a:spLocks/>
          </p:cNvSpPr>
          <p:nvPr/>
        </p:nvSpPr>
        <p:spPr>
          <a:xfrm>
            <a:off x="2063552" y="0"/>
            <a:ext cx="10128448" cy="1069514"/>
          </a:xfrm>
          <a:prstGeom prst="rect">
            <a:avLst/>
          </a:prstGeom>
        </p:spPr>
        <p:txBody>
          <a:bodyPr anchor="ctr"/>
          <a:lstStyle>
            <a:lvl1pPr algn="l" defTabSz="914400" rtl="0" eaLnBrk="1" latinLnBrk="1" hangingPunct="1">
              <a:spcBef>
                <a:spcPct val="0"/>
              </a:spcBef>
              <a:buNone/>
              <a:defRPr sz="4000" b="1" kern="1200" baseline="0">
                <a:solidFill>
                  <a:schemeClr val="tx1"/>
                </a:solidFill>
                <a:latin typeface="Arial" pitchFamily="34" charset="0"/>
                <a:ea typeface="+mj-ea"/>
                <a:cs typeface="Arial" pitchFamily="34" charset="0"/>
              </a:defRPr>
            </a:lvl1p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4400" b="1" i="0" u="none" strike="noStrike" kern="1200" cap="none" spc="0" normalizeH="0" baseline="0" noProof="0" dirty="0">
                <a:ln>
                  <a:noFill/>
                </a:ln>
                <a:solidFill>
                  <a:sysClr val="windowText" lastClr="000000">
                    <a:lumMod val="75000"/>
                    <a:lumOff val="25000"/>
                  </a:sysClr>
                </a:solidFill>
                <a:effectLst/>
                <a:uLnTx/>
                <a:uFillTx/>
                <a:latin typeface="Arial" pitchFamily="34" charset="0"/>
                <a:ea typeface="Arial Unicode MS" pitchFamily="50" charset="-127"/>
                <a:cs typeface="Arial" pitchFamily="34" charset="0"/>
              </a:rPr>
              <a:t> You Are What You Eat Concept</a:t>
            </a:r>
            <a:endParaRPr kumimoji="0" lang="ko-KR" altLang="en-US" sz="4400" b="1" i="0" u="none" strike="noStrike" kern="1200" cap="none" spc="0" normalizeH="0" baseline="0" noProof="0" dirty="0">
              <a:ln>
                <a:noFill/>
              </a:ln>
              <a:solidFill>
                <a:sysClr val="windowText" lastClr="000000">
                  <a:lumMod val="75000"/>
                  <a:lumOff val="25000"/>
                </a:sysClr>
              </a:solidFill>
              <a:effectLst/>
              <a:uLnTx/>
              <a:uFillTx/>
              <a:latin typeface="Arial" pitchFamily="34" charset="0"/>
              <a:ea typeface="Arial Unicode MS" pitchFamily="50" charset="-127"/>
              <a:cs typeface="Arial" pitchFamily="34" charset="0"/>
            </a:endParaRPr>
          </a:p>
        </p:txBody>
      </p:sp>
      <p:sp>
        <p:nvSpPr>
          <p:cNvPr id="20" name="Rectangle 19">
            <a:extLst>
              <a:ext uri="{FF2B5EF4-FFF2-40B4-BE49-F238E27FC236}">
                <a16:creationId xmlns:a16="http://schemas.microsoft.com/office/drawing/2014/main" id="{A9FE7971-17FF-74CD-F1FB-131E06E4D800}"/>
              </a:ext>
            </a:extLst>
          </p:cNvPr>
          <p:cNvSpPr/>
          <p:nvPr/>
        </p:nvSpPr>
        <p:spPr>
          <a:xfrm>
            <a:off x="805160" y="2581275"/>
            <a:ext cx="204489"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1">
            <a:extLst>
              <a:ext uri="{FF2B5EF4-FFF2-40B4-BE49-F238E27FC236}">
                <a16:creationId xmlns:a16="http://schemas.microsoft.com/office/drawing/2014/main" id="{FCCF8070-FFB9-4C37-FF69-A1A12A343F3C}"/>
              </a:ext>
            </a:extLst>
          </p:cNvPr>
          <p:cNvSpPr/>
          <p:nvPr/>
        </p:nvSpPr>
        <p:spPr>
          <a:xfrm>
            <a:off x="1479913" y="305014"/>
            <a:ext cx="583639" cy="4594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t>04</a:t>
            </a:r>
            <a:endParaRPr lang="ko-KR" altLang="en-US" b="1" dirty="0"/>
          </a:p>
        </p:txBody>
      </p:sp>
      <p:sp>
        <p:nvSpPr>
          <p:cNvPr id="3" name="Content Placeholder 2">
            <a:extLst>
              <a:ext uri="{FF2B5EF4-FFF2-40B4-BE49-F238E27FC236}">
                <a16:creationId xmlns:a16="http://schemas.microsoft.com/office/drawing/2014/main" id="{D79E486E-666C-A6B8-53FD-81F81351593A}"/>
              </a:ext>
            </a:extLst>
          </p:cNvPr>
          <p:cNvSpPr txBox="1">
            <a:spLocks/>
          </p:cNvSpPr>
          <p:nvPr/>
        </p:nvSpPr>
        <p:spPr>
          <a:xfrm>
            <a:off x="763674" y="1417434"/>
            <a:ext cx="5915965" cy="188644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11" indent="-228611" defTabSz="609630"/>
            <a:r>
              <a:rPr lang="en-US" sz="1600" dirty="0">
                <a:solidFill>
                  <a:prstClr val="black"/>
                </a:solidFill>
                <a:latin typeface="Roboto" panose="02000000000000000000" pitchFamily="2" charset="0"/>
                <a:ea typeface="Roboto" panose="02000000000000000000" pitchFamily="2" charset="0"/>
              </a:rPr>
              <a:t>The human body is made of compounds similar to those found in foods—mostly water (60%) and</a:t>
            </a:r>
          </a:p>
          <a:p>
            <a:pPr marL="228611" indent="-228611" defTabSz="609630"/>
            <a:endParaRPr lang="en-US" sz="1600" dirty="0">
              <a:solidFill>
                <a:prstClr val="black"/>
              </a:solidFill>
              <a:latin typeface="Roboto" panose="02000000000000000000" pitchFamily="2" charset="0"/>
              <a:ea typeface="Roboto" panose="02000000000000000000" pitchFamily="2" charset="0"/>
            </a:endParaRPr>
          </a:p>
          <a:p>
            <a:pPr marL="228611" indent="-228611" defTabSz="609630"/>
            <a:r>
              <a:rPr lang="en-US" sz="1600" dirty="0">
                <a:solidFill>
                  <a:prstClr val="black"/>
                </a:solidFill>
                <a:latin typeface="Roboto" panose="02000000000000000000" pitchFamily="2" charset="0"/>
                <a:ea typeface="Roboto" panose="02000000000000000000" pitchFamily="2" charset="0"/>
              </a:rPr>
              <a:t>some fat with carbohydrate, protein, vitamins, minerals, and other minor constituents making up the remainder</a:t>
            </a:r>
            <a:endParaRPr lang="en-ID" sz="1600" dirty="0">
              <a:solidFill>
                <a:prstClr val="black"/>
              </a:solidFill>
              <a:latin typeface="Roboto" panose="02000000000000000000" pitchFamily="2" charset="0"/>
              <a:ea typeface="Roboto" panose="02000000000000000000" pitchFamily="2" charset="0"/>
            </a:endParaRPr>
          </a:p>
        </p:txBody>
      </p:sp>
      <p:pic>
        <p:nvPicPr>
          <p:cNvPr id="6" name="Picture 5">
            <a:extLst>
              <a:ext uri="{FF2B5EF4-FFF2-40B4-BE49-F238E27FC236}">
                <a16:creationId xmlns:a16="http://schemas.microsoft.com/office/drawing/2014/main" id="{DDE908C1-B4B8-AA22-D3C7-832B05D90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639" y="1059373"/>
            <a:ext cx="4287624" cy="2554531"/>
          </a:xfrm>
          <a:prstGeom prst="rect">
            <a:avLst/>
          </a:prstGeom>
        </p:spPr>
      </p:pic>
      <p:pic>
        <p:nvPicPr>
          <p:cNvPr id="8" name="Picture 7">
            <a:extLst>
              <a:ext uri="{FF2B5EF4-FFF2-40B4-BE49-F238E27FC236}">
                <a16:creationId xmlns:a16="http://schemas.microsoft.com/office/drawing/2014/main" id="{963088C5-0D93-9F56-F8A8-F6EF03545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7279" y="3651800"/>
            <a:ext cx="7206245" cy="2179157"/>
          </a:xfrm>
          <a:prstGeom prst="rect">
            <a:avLst/>
          </a:prstGeom>
        </p:spPr>
      </p:pic>
      <p:pic>
        <p:nvPicPr>
          <p:cNvPr id="14" name="Picture 13">
            <a:extLst>
              <a:ext uri="{FF2B5EF4-FFF2-40B4-BE49-F238E27FC236}">
                <a16:creationId xmlns:a16="http://schemas.microsoft.com/office/drawing/2014/main" id="{499F599E-CF1D-57ED-993D-BFF379553C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26" y="3114676"/>
            <a:ext cx="2400300" cy="1905000"/>
          </a:xfrm>
          <a:prstGeom prst="rect">
            <a:avLst/>
          </a:prstGeom>
        </p:spPr>
      </p:pic>
      <p:pic>
        <p:nvPicPr>
          <p:cNvPr id="22" name="Picture 21">
            <a:extLst>
              <a:ext uri="{FF2B5EF4-FFF2-40B4-BE49-F238E27FC236}">
                <a16:creationId xmlns:a16="http://schemas.microsoft.com/office/drawing/2014/main" id="{8C544C3D-B306-2B83-1555-C6E101F15B58}"/>
              </a:ext>
            </a:extLst>
          </p:cNvPr>
          <p:cNvPicPr>
            <a:picLocks noChangeAspect="1"/>
          </p:cNvPicPr>
          <p:nvPr/>
        </p:nvPicPr>
        <p:blipFill rotWithShape="1">
          <a:blip r:embed="rId5">
            <a:extLst>
              <a:ext uri="{28A0092B-C50C-407E-A947-70E740481C1C}">
                <a14:useLocalDpi xmlns:a14="http://schemas.microsoft.com/office/drawing/2010/main" val="0"/>
              </a:ext>
            </a:extLst>
          </a:blip>
          <a:srcRect t="19999"/>
          <a:stretch/>
        </p:blipFill>
        <p:spPr>
          <a:xfrm>
            <a:off x="1710321" y="5170044"/>
            <a:ext cx="2362200" cy="1546874"/>
          </a:xfrm>
          <a:prstGeom prst="rect">
            <a:avLst/>
          </a:prstGeom>
        </p:spPr>
      </p:pic>
      <p:sp>
        <p:nvSpPr>
          <p:cNvPr id="23" name="Rectangle 22">
            <a:extLst>
              <a:ext uri="{FF2B5EF4-FFF2-40B4-BE49-F238E27FC236}">
                <a16:creationId xmlns:a16="http://schemas.microsoft.com/office/drawing/2014/main" id="{43D4F3F1-97F9-C8BD-CD5D-E7245843F585}"/>
              </a:ext>
            </a:extLst>
          </p:cNvPr>
          <p:cNvSpPr/>
          <p:nvPr/>
        </p:nvSpPr>
        <p:spPr>
          <a:xfrm>
            <a:off x="4439653" y="3651800"/>
            <a:ext cx="721894" cy="305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464961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D06757-C29A-4E77-BA82-2E8330883DB4}"/>
              </a:ext>
            </a:extLst>
          </p:cNvPr>
          <p:cNvSpPr txBox="1"/>
          <p:nvPr/>
        </p:nvSpPr>
        <p:spPr>
          <a:xfrm>
            <a:off x="4011315" y="489734"/>
            <a:ext cx="7926685" cy="5878532"/>
          </a:xfrm>
          <a:prstGeom prst="rect">
            <a:avLst/>
          </a:prstGeom>
          <a:noFill/>
        </p:spPr>
        <p:txBody>
          <a:bodyPr wrap="square" rtlCol="0" anchor="ctr">
            <a:spAutoFit/>
          </a:bodyPr>
          <a:lstStyle/>
          <a:p>
            <a:r>
              <a:rPr lang="en-US" altLang="ko-KR" sz="4400" dirty="0">
                <a:solidFill>
                  <a:schemeClr val="tx1">
                    <a:lumMod val="75000"/>
                    <a:lumOff val="25000"/>
                  </a:schemeClr>
                </a:solidFill>
                <a:latin typeface="+mj-lt"/>
                <a:cs typeface="Arial" pitchFamily="34" charset="0"/>
              </a:rPr>
              <a:t>“</a:t>
            </a:r>
            <a:r>
              <a:rPr lang="en-US" altLang="ko-KR" sz="2400" i="1" dirty="0" err="1">
                <a:solidFill>
                  <a:schemeClr val="tx1">
                    <a:lumMod val="75000"/>
                    <a:lumOff val="25000"/>
                  </a:schemeClr>
                </a:solidFill>
                <a:latin typeface="+mj-lt"/>
                <a:cs typeface="Arial" pitchFamily="34" charset="0"/>
              </a:rPr>
              <a:t>Apakah</a:t>
            </a:r>
            <a:r>
              <a:rPr lang="en-US" altLang="ko-KR" sz="2400" i="1" dirty="0">
                <a:solidFill>
                  <a:schemeClr val="tx1">
                    <a:lumMod val="75000"/>
                    <a:lumOff val="25000"/>
                  </a:schemeClr>
                </a:solidFill>
                <a:latin typeface="+mj-lt"/>
                <a:cs typeface="Arial" pitchFamily="34" charset="0"/>
              </a:rPr>
              <a:t> </a:t>
            </a:r>
            <a:r>
              <a:rPr lang="en-US" altLang="ko-KR" sz="2400" i="1" dirty="0" err="1">
                <a:solidFill>
                  <a:schemeClr val="tx1">
                    <a:lumMod val="75000"/>
                    <a:lumOff val="25000"/>
                  </a:schemeClr>
                </a:solidFill>
                <a:latin typeface="+mj-lt"/>
                <a:cs typeface="Arial" pitchFamily="34" charset="0"/>
              </a:rPr>
              <a:t>jenis</a:t>
            </a:r>
            <a:r>
              <a:rPr lang="en-US" altLang="ko-KR" sz="2400" i="1" dirty="0">
                <a:solidFill>
                  <a:schemeClr val="tx1">
                    <a:lumMod val="75000"/>
                    <a:lumOff val="25000"/>
                  </a:schemeClr>
                </a:solidFill>
                <a:latin typeface="+mj-lt"/>
                <a:cs typeface="Arial" pitchFamily="34" charset="0"/>
              </a:rPr>
              <a:t> </a:t>
            </a:r>
            <a:r>
              <a:rPr lang="en-US" altLang="ko-KR" sz="2400" i="1" dirty="0" err="1">
                <a:solidFill>
                  <a:schemeClr val="tx1">
                    <a:lumMod val="75000"/>
                    <a:lumOff val="25000"/>
                  </a:schemeClr>
                </a:solidFill>
                <a:latin typeface="+mj-lt"/>
                <a:cs typeface="Arial" pitchFamily="34" charset="0"/>
              </a:rPr>
              <a:t>makanan</a:t>
            </a:r>
            <a:r>
              <a:rPr lang="en-US" altLang="ko-KR" sz="2400" i="1" dirty="0">
                <a:solidFill>
                  <a:schemeClr val="tx1">
                    <a:lumMod val="75000"/>
                    <a:lumOff val="25000"/>
                  </a:schemeClr>
                </a:solidFill>
                <a:latin typeface="+mj-lt"/>
                <a:cs typeface="Arial" pitchFamily="34" charset="0"/>
              </a:rPr>
              <a:t> </a:t>
            </a:r>
            <a:r>
              <a:rPr lang="en-US" altLang="ko-KR" sz="2400" i="1" dirty="0" err="1">
                <a:solidFill>
                  <a:schemeClr val="tx1">
                    <a:lumMod val="75000"/>
                    <a:lumOff val="25000"/>
                  </a:schemeClr>
                </a:solidFill>
                <a:latin typeface="+mj-lt"/>
                <a:cs typeface="Arial" pitchFamily="34" charset="0"/>
              </a:rPr>
              <a:t>tertentu</a:t>
            </a:r>
            <a:r>
              <a:rPr lang="en-US" altLang="ko-KR" sz="2400" i="1" dirty="0">
                <a:solidFill>
                  <a:schemeClr val="tx1">
                    <a:lumMod val="75000"/>
                    <a:lumOff val="25000"/>
                  </a:schemeClr>
                </a:solidFill>
                <a:latin typeface="+mj-lt"/>
                <a:cs typeface="Arial" pitchFamily="34" charset="0"/>
              </a:rPr>
              <a:t> </a:t>
            </a:r>
            <a:r>
              <a:rPr lang="en-US" altLang="ko-KR" sz="2400" i="1" dirty="0" err="1">
                <a:solidFill>
                  <a:schemeClr val="tx1">
                    <a:lumMod val="75000"/>
                    <a:lumOff val="25000"/>
                  </a:schemeClr>
                </a:solidFill>
                <a:latin typeface="+mj-lt"/>
                <a:cs typeface="Arial" pitchFamily="34" charset="0"/>
              </a:rPr>
              <a:t>dapat</a:t>
            </a:r>
            <a:r>
              <a:rPr lang="en-US" altLang="ko-KR" sz="2400" i="1" dirty="0">
                <a:solidFill>
                  <a:schemeClr val="tx1">
                    <a:lumMod val="75000"/>
                    <a:lumOff val="25000"/>
                  </a:schemeClr>
                </a:solidFill>
                <a:latin typeface="+mj-lt"/>
                <a:cs typeface="Arial" pitchFamily="34" charset="0"/>
              </a:rPr>
              <a:t> </a:t>
            </a:r>
            <a:r>
              <a:rPr lang="en-US" altLang="ko-KR" sz="2400" i="1" dirty="0" err="1">
                <a:solidFill>
                  <a:schemeClr val="tx1">
                    <a:lumMod val="75000"/>
                    <a:lumOff val="25000"/>
                  </a:schemeClr>
                </a:solidFill>
                <a:latin typeface="+mj-lt"/>
                <a:cs typeface="Arial" pitchFamily="34" charset="0"/>
              </a:rPr>
              <a:t>menurunkan</a:t>
            </a:r>
            <a:r>
              <a:rPr lang="en-US" altLang="ko-KR" sz="2400" i="1" dirty="0">
                <a:solidFill>
                  <a:schemeClr val="tx1">
                    <a:lumMod val="75000"/>
                    <a:lumOff val="25000"/>
                  </a:schemeClr>
                </a:solidFill>
                <a:latin typeface="+mj-lt"/>
                <a:cs typeface="Arial" pitchFamily="34" charset="0"/>
              </a:rPr>
              <a:t> </a:t>
            </a:r>
            <a:r>
              <a:rPr lang="en-US" altLang="ko-KR" sz="2400" i="1" dirty="0" err="1">
                <a:solidFill>
                  <a:schemeClr val="tx1">
                    <a:lumMod val="75000"/>
                    <a:lumOff val="25000"/>
                  </a:schemeClr>
                </a:solidFill>
                <a:latin typeface="+mj-lt"/>
                <a:cs typeface="Arial" pitchFamily="34" charset="0"/>
              </a:rPr>
              <a:t>risiko</a:t>
            </a:r>
            <a:r>
              <a:rPr lang="en-US" altLang="ko-KR" sz="2400" i="1" dirty="0">
                <a:solidFill>
                  <a:schemeClr val="tx1">
                    <a:lumMod val="75000"/>
                    <a:lumOff val="25000"/>
                  </a:schemeClr>
                </a:solidFill>
                <a:latin typeface="+mj-lt"/>
                <a:cs typeface="Arial" pitchFamily="34" charset="0"/>
              </a:rPr>
              <a:t> </a:t>
            </a:r>
            <a:r>
              <a:rPr lang="en-US" altLang="ko-KR" sz="2400" i="1" dirty="0" err="1">
                <a:solidFill>
                  <a:schemeClr val="tx1">
                    <a:lumMod val="75000"/>
                    <a:lumOff val="25000"/>
                  </a:schemeClr>
                </a:solidFill>
                <a:latin typeface="+mj-lt"/>
                <a:cs typeface="Arial" pitchFamily="34" charset="0"/>
              </a:rPr>
              <a:t>kanker</a:t>
            </a:r>
            <a:r>
              <a:rPr lang="en-US" altLang="ko-KR" sz="2400" i="1" dirty="0">
                <a:solidFill>
                  <a:schemeClr val="tx1">
                    <a:lumMod val="75000"/>
                    <a:lumOff val="25000"/>
                  </a:schemeClr>
                </a:solidFill>
                <a:latin typeface="+mj-lt"/>
                <a:cs typeface="Arial" pitchFamily="34" charset="0"/>
              </a:rPr>
              <a:t> </a:t>
            </a:r>
            <a:r>
              <a:rPr lang="en-US" altLang="ko-KR" sz="2400" i="1" dirty="0" err="1">
                <a:solidFill>
                  <a:schemeClr val="tx1">
                    <a:lumMod val="75000"/>
                    <a:lumOff val="25000"/>
                  </a:schemeClr>
                </a:solidFill>
                <a:latin typeface="+mj-lt"/>
                <a:cs typeface="Arial" pitchFamily="34" charset="0"/>
              </a:rPr>
              <a:t>payudara</a:t>
            </a:r>
            <a:r>
              <a:rPr lang="en-US" altLang="ko-KR" sz="2400" i="1" dirty="0">
                <a:solidFill>
                  <a:schemeClr val="tx1">
                    <a:lumMod val="75000"/>
                    <a:lumOff val="25000"/>
                  </a:schemeClr>
                </a:solidFill>
                <a:latin typeface="+mj-lt"/>
                <a:cs typeface="Arial" pitchFamily="34" charset="0"/>
              </a:rPr>
              <a:t>?”</a:t>
            </a:r>
          </a:p>
          <a:p>
            <a:endParaRPr lang="en-US" altLang="ko-KR" sz="2400" i="1" dirty="0">
              <a:solidFill>
                <a:schemeClr val="tx1">
                  <a:lumMod val="75000"/>
                  <a:lumOff val="25000"/>
                </a:schemeClr>
              </a:solidFill>
              <a:latin typeface="+mj-lt"/>
              <a:cs typeface="Arial" pitchFamily="34" charset="0"/>
            </a:endParaRPr>
          </a:p>
          <a:p>
            <a:r>
              <a:rPr lang="en-US" altLang="ko-KR" sz="2400" i="1" dirty="0">
                <a:solidFill>
                  <a:schemeClr val="tx1">
                    <a:lumMod val="75000"/>
                    <a:lumOff val="25000"/>
                  </a:schemeClr>
                </a:solidFill>
                <a:latin typeface="+mj-lt"/>
                <a:cs typeface="Arial" pitchFamily="34" charset="0"/>
              </a:rPr>
              <a:t>“</a:t>
            </a:r>
            <a:r>
              <a:rPr lang="en-US" altLang="ko-KR" sz="2400" i="1" dirty="0" err="1">
                <a:solidFill>
                  <a:schemeClr val="tx1">
                    <a:lumMod val="75000"/>
                    <a:lumOff val="25000"/>
                  </a:schemeClr>
                </a:solidFill>
                <a:latin typeface="+mj-lt"/>
                <a:cs typeface="Arial" pitchFamily="34" charset="0"/>
              </a:rPr>
              <a:t>Apakah</a:t>
            </a:r>
            <a:r>
              <a:rPr lang="en-US" altLang="ko-KR" sz="2400" i="1" dirty="0">
                <a:solidFill>
                  <a:schemeClr val="tx1">
                    <a:lumMod val="75000"/>
                    <a:lumOff val="25000"/>
                  </a:schemeClr>
                </a:solidFill>
                <a:latin typeface="+mj-lt"/>
                <a:cs typeface="Arial" pitchFamily="34" charset="0"/>
              </a:rPr>
              <a:t> </a:t>
            </a:r>
            <a:r>
              <a:rPr lang="en-US" altLang="ko-KR" sz="2400" i="1" dirty="0" err="1">
                <a:solidFill>
                  <a:schemeClr val="tx1">
                    <a:lumMod val="75000"/>
                    <a:lumOff val="25000"/>
                  </a:schemeClr>
                </a:solidFill>
                <a:latin typeface="+mj-lt"/>
                <a:cs typeface="Arial" pitchFamily="34" charset="0"/>
              </a:rPr>
              <a:t>jenis</a:t>
            </a:r>
            <a:r>
              <a:rPr lang="en-US" altLang="ko-KR" sz="2400" i="1" dirty="0">
                <a:solidFill>
                  <a:schemeClr val="tx1">
                    <a:lumMod val="75000"/>
                    <a:lumOff val="25000"/>
                  </a:schemeClr>
                </a:solidFill>
                <a:latin typeface="+mj-lt"/>
                <a:cs typeface="Arial" pitchFamily="34" charset="0"/>
              </a:rPr>
              <a:t> diet </a:t>
            </a:r>
            <a:r>
              <a:rPr lang="en-US" altLang="ko-KR" sz="2400" i="1" dirty="0" err="1">
                <a:solidFill>
                  <a:schemeClr val="tx1">
                    <a:lumMod val="75000"/>
                    <a:lumOff val="25000"/>
                  </a:schemeClr>
                </a:solidFill>
                <a:latin typeface="+mj-lt"/>
                <a:cs typeface="Arial" pitchFamily="34" charset="0"/>
              </a:rPr>
              <a:t>tertentu</a:t>
            </a:r>
            <a:r>
              <a:rPr lang="en-US" altLang="ko-KR" sz="2400" i="1" dirty="0">
                <a:solidFill>
                  <a:schemeClr val="tx1">
                    <a:lumMod val="75000"/>
                    <a:lumOff val="25000"/>
                  </a:schemeClr>
                </a:solidFill>
                <a:latin typeface="+mj-lt"/>
                <a:cs typeface="Arial" pitchFamily="34" charset="0"/>
              </a:rPr>
              <a:t> </a:t>
            </a:r>
            <a:r>
              <a:rPr lang="en-US" altLang="ko-KR" sz="2400" i="1" dirty="0" err="1">
                <a:solidFill>
                  <a:schemeClr val="tx1">
                    <a:lumMod val="75000"/>
                    <a:lumOff val="25000"/>
                  </a:schemeClr>
                </a:solidFill>
                <a:latin typeface="+mj-lt"/>
                <a:cs typeface="Arial" pitchFamily="34" charset="0"/>
              </a:rPr>
              <a:t>baik</a:t>
            </a:r>
            <a:r>
              <a:rPr lang="en-US" altLang="ko-KR" sz="2400" i="1" dirty="0">
                <a:solidFill>
                  <a:schemeClr val="tx1">
                    <a:lumMod val="75000"/>
                    <a:lumOff val="25000"/>
                  </a:schemeClr>
                </a:solidFill>
                <a:latin typeface="+mj-lt"/>
                <a:cs typeface="Arial" pitchFamily="34" charset="0"/>
              </a:rPr>
              <a:t> </a:t>
            </a:r>
            <a:r>
              <a:rPr lang="en-US" altLang="ko-KR" sz="2400" i="1" dirty="0" err="1">
                <a:solidFill>
                  <a:schemeClr val="tx1">
                    <a:lumMod val="75000"/>
                    <a:lumOff val="25000"/>
                  </a:schemeClr>
                </a:solidFill>
                <a:latin typeface="+mj-lt"/>
                <a:cs typeface="Arial" pitchFamily="34" charset="0"/>
              </a:rPr>
              <a:t>dilakukan</a:t>
            </a:r>
            <a:r>
              <a:rPr lang="en-US" altLang="ko-KR" sz="2400" i="1" dirty="0">
                <a:solidFill>
                  <a:schemeClr val="tx1">
                    <a:lumMod val="75000"/>
                    <a:lumOff val="25000"/>
                  </a:schemeClr>
                </a:solidFill>
                <a:latin typeface="+mj-lt"/>
                <a:cs typeface="Arial" pitchFamily="34" charset="0"/>
              </a:rPr>
              <a:t> </a:t>
            </a:r>
            <a:r>
              <a:rPr lang="en-US" altLang="ko-KR" sz="2400" i="1" dirty="0" err="1">
                <a:solidFill>
                  <a:schemeClr val="tx1">
                    <a:lumMod val="75000"/>
                    <a:lumOff val="25000"/>
                  </a:schemeClr>
                </a:solidFill>
                <a:latin typeface="+mj-lt"/>
                <a:cs typeface="Arial" pitchFamily="34" charset="0"/>
              </a:rPr>
              <a:t>saat</a:t>
            </a:r>
            <a:r>
              <a:rPr lang="en-US" altLang="ko-KR" sz="2400" i="1" dirty="0">
                <a:solidFill>
                  <a:schemeClr val="tx1">
                    <a:lumMod val="75000"/>
                    <a:lumOff val="25000"/>
                  </a:schemeClr>
                </a:solidFill>
                <a:latin typeface="+mj-lt"/>
                <a:cs typeface="Arial" pitchFamily="34" charset="0"/>
              </a:rPr>
              <a:t> </a:t>
            </a:r>
            <a:r>
              <a:rPr lang="en-US" altLang="ko-KR" sz="2400" i="1" dirty="0" err="1">
                <a:solidFill>
                  <a:schemeClr val="tx1">
                    <a:lumMod val="75000"/>
                    <a:lumOff val="25000"/>
                  </a:schemeClr>
                </a:solidFill>
                <a:latin typeface="+mj-lt"/>
                <a:cs typeface="Arial" pitchFamily="34" charset="0"/>
              </a:rPr>
              <a:t>menjalani</a:t>
            </a:r>
            <a:r>
              <a:rPr lang="en-US" altLang="ko-KR" sz="2400" i="1" dirty="0">
                <a:solidFill>
                  <a:schemeClr val="tx1">
                    <a:lumMod val="75000"/>
                    <a:lumOff val="25000"/>
                  </a:schemeClr>
                </a:solidFill>
                <a:latin typeface="+mj-lt"/>
                <a:cs typeface="Arial" pitchFamily="34" charset="0"/>
              </a:rPr>
              <a:t> </a:t>
            </a:r>
            <a:r>
              <a:rPr lang="en-US" altLang="ko-KR" sz="2400" i="1" dirty="0" err="1">
                <a:solidFill>
                  <a:schemeClr val="tx1">
                    <a:lumMod val="75000"/>
                    <a:lumOff val="25000"/>
                  </a:schemeClr>
                </a:solidFill>
                <a:latin typeface="+mj-lt"/>
                <a:cs typeface="Arial" pitchFamily="34" charset="0"/>
              </a:rPr>
              <a:t>kemoterapi</a:t>
            </a:r>
            <a:r>
              <a:rPr lang="en-US" altLang="ko-KR" sz="2400" i="1" dirty="0">
                <a:solidFill>
                  <a:schemeClr val="tx1">
                    <a:lumMod val="75000"/>
                    <a:lumOff val="25000"/>
                  </a:schemeClr>
                </a:solidFill>
                <a:latin typeface="+mj-lt"/>
                <a:cs typeface="Arial" pitchFamily="34" charset="0"/>
              </a:rPr>
              <a:t> ?”</a:t>
            </a:r>
          </a:p>
          <a:p>
            <a:endParaRPr lang="en-US" altLang="ko-KR" sz="2400" i="1" dirty="0">
              <a:solidFill>
                <a:schemeClr val="tx1">
                  <a:lumMod val="75000"/>
                  <a:lumOff val="25000"/>
                </a:schemeClr>
              </a:solidFill>
              <a:latin typeface="+mj-lt"/>
              <a:cs typeface="Arial" pitchFamily="34" charset="0"/>
            </a:endParaRPr>
          </a:p>
          <a:p>
            <a:r>
              <a:rPr lang="en-US" altLang="ko-KR" sz="2400" i="1" dirty="0">
                <a:solidFill>
                  <a:schemeClr val="tx1">
                    <a:lumMod val="75000"/>
                    <a:lumOff val="25000"/>
                  </a:schemeClr>
                </a:solidFill>
                <a:latin typeface="+mj-lt"/>
                <a:cs typeface="Arial" pitchFamily="34" charset="0"/>
              </a:rPr>
              <a:t>“</a:t>
            </a:r>
            <a:r>
              <a:rPr lang="en-US" altLang="ko-KR" sz="2400" i="1" dirty="0" err="1">
                <a:solidFill>
                  <a:schemeClr val="tx1">
                    <a:lumMod val="75000"/>
                    <a:lumOff val="25000"/>
                  </a:schemeClr>
                </a:solidFill>
                <a:latin typeface="+mj-lt"/>
                <a:cs typeface="Arial" pitchFamily="34" charset="0"/>
              </a:rPr>
              <a:t>Apakah</a:t>
            </a:r>
            <a:r>
              <a:rPr lang="en-US" altLang="ko-KR" sz="2400" i="1" dirty="0">
                <a:solidFill>
                  <a:schemeClr val="tx1">
                    <a:lumMod val="75000"/>
                    <a:lumOff val="25000"/>
                  </a:schemeClr>
                </a:solidFill>
                <a:latin typeface="+mj-lt"/>
                <a:cs typeface="Arial" pitchFamily="34" charset="0"/>
              </a:rPr>
              <a:t> </a:t>
            </a:r>
            <a:r>
              <a:rPr lang="en-US" altLang="ko-KR" sz="2400" i="1" dirty="0" err="1">
                <a:solidFill>
                  <a:schemeClr val="tx1">
                    <a:lumMod val="75000"/>
                    <a:lumOff val="25000"/>
                  </a:schemeClr>
                </a:solidFill>
                <a:latin typeface="+mj-lt"/>
                <a:cs typeface="Arial" pitchFamily="34" charset="0"/>
              </a:rPr>
              <a:t>jenis</a:t>
            </a:r>
            <a:r>
              <a:rPr lang="en-US" altLang="ko-KR" sz="2400" i="1" dirty="0">
                <a:solidFill>
                  <a:schemeClr val="tx1">
                    <a:lumMod val="75000"/>
                    <a:lumOff val="25000"/>
                  </a:schemeClr>
                </a:solidFill>
                <a:latin typeface="+mj-lt"/>
                <a:cs typeface="Arial" pitchFamily="34" charset="0"/>
              </a:rPr>
              <a:t> </a:t>
            </a:r>
            <a:r>
              <a:rPr lang="en-US" altLang="ko-KR" sz="2400" i="1" dirty="0" err="1">
                <a:solidFill>
                  <a:schemeClr val="tx1">
                    <a:lumMod val="75000"/>
                    <a:lumOff val="25000"/>
                  </a:schemeClr>
                </a:solidFill>
                <a:latin typeface="+mj-lt"/>
                <a:cs typeface="Arial" pitchFamily="34" charset="0"/>
              </a:rPr>
              <a:t>makanan</a:t>
            </a:r>
            <a:r>
              <a:rPr lang="en-US" altLang="ko-KR" sz="2400" i="1" dirty="0">
                <a:solidFill>
                  <a:schemeClr val="tx1">
                    <a:lumMod val="75000"/>
                    <a:lumOff val="25000"/>
                  </a:schemeClr>
                </a:solidFill>
                <a:latin typeface="+mj-lt"/>
                <a:cs typeface="Arial" pitchFamily="34" charset="0"/>
              </a:rPr>
              <a:t> </a:t>
            </a:r>
            <a:r>
              <a:rPr lang="en-US" altLang="ko-KR" sz="2400" i="1" dirty="0" err="1">
                <a:solidFill>
                  <a:schemeClr val="tx1">
                    <a:lumMod val="75000"/>
                    <a:lumOff val="25000"/>
                  </a:schemeClr>
                </a:solidFill>
                <a:latin typeface="+mj-lt"/>
                <a:cs typeface="Arial" pitchFamily="34" charset="0"/>
              </a:rPr>
              <a:t>tertentu</a:t>
            </a:r>
            <a:r>
              <a:rPr lang="en-US" altLang="ko-KR" sz="2400" i="1" dirty="0">
                <a:solidFill>
                  <a:schemeClr val="tx1">
                    <a:lumMod val="75000"/>
                    <a:lumOff val="25000"/>
                  </a:schemeClr>
                </a:solidFill>
                <a:latin typeface="+mj-lt"/>
                <a:cs typeface="Arial" pitchFamily="34" charset="0"/>
              </a:rPr>
              <a:t> </a:t>
            </a:r>
            <a:r>
              <a:rPr lang="en-US" altLang="ko-KR" sz="2400" i="1" dirty="0" err="1">
                <a:solidFill>
                  <a:schemeClr val="tx1">
                    <a:lumMod val="75000"/>
                    <a:lumOff val="25000"/>
                  </a:schemeClr>
                </a:solidFill>
                <a:latin typeface="+mj-lt"/>
                <a:cs typeface="Arial" pitchFamily="34" charset="0"/>
              </a:rPr>
              <a:t>dapat</a:t>
            </a:r>
            <a:r>
              <a:rPr lang="en-US" altLang="ko-KR" sz="2400" i="1" dirty="0">
                <a:solidFill>
                  <a:schemeClr val="tx1">
                    <a:lumMod val="75000"/>
                    <a:lumOff val="25000"/>
                  </a:schemeClr>
                </a:solidFill>
                <a:latin typeface="+mj-lt"/>
                <a:cs typeface="Arial" pitchFamily="34" charset="0"/>
              </a:rPr>
              <a:t> </a:t>
            </a:r>
            <a:r>
              <a:rPr lang="en-US" altLang="ko-KR" sz="2400" i="1" dirty="0" err="1">
                <a:solidFill>
                  <a:schemeClr val="tx1">
                    <a:lumMod val="75000"/>
                    <a:lumOff val="25000"/>
                  </a:schemeClr>
                </a:solidFill>
                <a:latin typeface="+mj-lt"/>
                <a:cs typeface="Arial" pitchFamily="34" charset="0"/>
              </a:rPr>
              <a:t>mencegah</a:t>
            </a:r>
            <a:r>
              <a:rPr lang="en-US" altLang="ko-KR" sz="2400" i="1" dirty="0">
                <a:solidFill>
                  <a:schemeClr val="tx1">
                    <a:lumMod val="75000"/>
                    <a:lumOff val="25000"/>
                  </a:schemeClr>
                </a:solidFill>
                <a:latin typeface="+mj-lt"/>
                <a:cs typeface="Arial" pitchFamily="34" charset="0"/>
              </a:rPr>
              <a:t> </a:t>
            </a:r>
            <a:r>
              <a:rPr lang="en-US" altLang="ko-KR" sz="2400" i="1" dirty="0" err="1">
                <a:solidFill>
                  <a:schemeClr val="tx1">
                    <a:lumMod val="75000"/>
                    <a:lumOff val="25000"/>
                  </a:schemeClr>
                </a:solidFill>
                <a:latin typeface="+mj-lt"/>
                <a:cs typeface="Arial" pitchFamily="34" charset="0"/>
              </a:rPr>
              <a:t>rekurensi</a:t>
            </a:r>
            <a:r>
              <a:rPr lang="en-US" altLang="ko-KR" sz="2400" i="1" dirty="0">
                <a:solidFill>
                  <a:schemeClr val="tx1">
                    <a:lumMod val="75000"/>
                    <a:lumOff val="25000"/>
                  </a:schemeClr>
                </a:solidFill>
                <a:latin typeface="+mj-lt"/>
                <a:cs typeface="Arial" pitchFamily="34" charset="0"/>
              </a:rPr>
              <a:t> </a:t>
            </a:r>
            <a:r>
              <a:rPr lang="en-US" altLang="ko-KR" sz="2400" i="1" dirty="0" err="1">
                <a:solidFill>
                  <a:schemeClr val="tx1">
                    <a:lumMod val="75000"/>
                    <a:lumOff val="25000"/>
                  </a:schemeClr>
                </a:solidFill>
                <a:latin typeface="+mj-lt"/>
                <a:cs typeface="Arial" pitchFamily="34" charset="0"/>
              </a:rPr>
              <a:t>kanker</a:t>
            </a:r>
            <a:r>
              <a:rPr lang="en-US" altLang="ko-KR" sz="2400" i="1" dirty="0">
                <a:solidFill>
                  <a:schemeClr val="tx1">
                    <a:lumMod val="75000"/>
                    <a:lumOff val="25000"/>
                  </a:schemeClr>
                </a:solidFill>
                <a:latin typeface="+mj-lt"/>
                <a:cs typeface="Arial" pitchFamily="34" charset="0"/>
              </a:rPr>
              <a:t> </a:t>
            </a:r>
            <a:r>
              <a:rPr lang="en-US" altLang="ko-KR" sz="2400" i="1" dirty="0" err="1">
                <a:solidFill>
                  <a:schemeClr val="tx1">
                    <a:lumMod val="75000"/>
                    <a:lumOff val="25000"/>
                  </a:schemeClr>
                </a:solidFill>
                <a:latin typeface="+mj-lt"/>
                <a:cs typeface="Arial" pitchFamily="34" charset="0"/>
              </a:rPr>
              <a:t>payudara</a:t>
            </a:r>
            <a:r>
              <a:rPr lang="en-US" altLang="ko-KR" sz="2400" i="1" dirty="0">
                <a:solidFill>
                  <a:schemeClr val="tx1">
                    <a:lumMod val="75000"/>
                    <a:lumOff val="25000"/>
                  </a:schemeClr>
                </a:solidFill>
                <a:latin typeface="+mj-lt"/>
                <a:cs typeface="Arial" pitchFamily="34" charset="0"/>
              </a:rPr>
              <a:t>?”</a:t>
            </a:r>
          </a:p>
          <a:p>
            <a:endParaRPr lang="en-US" altLang="ko-KR" sz="2400" i="1" dirty="0">
              <a:solidFill>
                <a:schemeClr val="tx1">
                  <a:lumMod val="75000"/>
                  <a:lumOff val="25000"/>
                </a:schemeClr>
              </a:solidFill>
              <a:latin typeface="+mj-lt"/>
              <a:cs typeface="Arial" pitchFamily="34" charset="0"/>
            </a:endParaRPr>
          </a:p>
          <a:p>
            <a:r>
              <a:rPr lang="en-US" altLang="ko-KR" sz="2400" i="1" dirty="0">
                <a:solidFill>
                  <a:schemeClr val="tx1">
                    <a:lumMod val="75000"/>
                    <a:lumOff val="25000"/>
                  </a:schemeClr>
                </a:solidFill>
                <a:latin typeface="+mj-lt"/>
                <a:cs typeface="Arial" pitchFamily="34" charset="0"/>
              </a:rPr>
              <a:t>“</a:t>
            </a:r>
            <a:r>
              <a:rPr lang="en-US" altLang="ko-KR" sz="2400" i="1" dirty="0" err="1">
                <a:solidFill>
                  <a:schemeClr val="tx1">
                    <a:lumMod val="75000"/>
                    <a:lumOff val="25000"/>
                  </a:schemeClr>
                </a:solidFill>
                <a:latin typeface="+mj-lt"/>
                <a:cs typeface="Arial" pitchFamily="34" charset="0"/>
              </a:rPr>
              <a:t>Apakah</a:t>
            </a:r>
            <a:r>
              <a:rPr lang="en-US" altLang="ko-KR" sz="2400" i="1" dirty="0">
                <a:solidFill>
                  <a:schemeClr val="tx1">
                    <a:lumMod val="75000"/>
                    <a:lumOff val="25000"/>
                  </a:schemeClr>
                </a:solidFill>
                <a:latin typeface="+mj-lt"/>
                <a:cs typeface="Arial" pitchFamily="34" charset="0"/>
              </a:rPr>
              <a:t> </a:t>
            </a:r>
            <a:r>
              <a:rPr lang="en-US" altLang="ko-KR" sz="2400" i="1" dirty="0" err="1">
                <a:solidFill>
                  <a:schemeClr val="tx1">
                    <a:lumMod val="75000"/>
                    <a:lumOff val="25000"/>
                  </a:schemeClr>
                </a:solidFill>
                <a:latin typeface="+mj-lt"/>
                <a:cs typeface="Arial" pitchFamily="34" charset="0"/>
              </a:rPr>
              <a:t>harus</a:t>
            </a:r>
            <a:r>
              <a:rPr lang="en-US" altLang="ko-KR" sz="2400" i="1" dirty="0">
                <a:solidFill>
                  <a:schemeClr val="tx1">
                    <a:lumMod val="75000"/>
                    <a:lumOff val="25000"/>
                  </a:schemeClr>
                </a:solidFill>
                <a:latin typeface="+mj-lt"/>
                <a:cs typeface="Arial" pitchFamily="34" charset="0"/>
              </a:rPr>
              <a:t> </a:t>
            </a:r>
            <a:r>
              <a:rPr lang="en-US" altLang="ko-KR" sz="2400" i="1" dirty="0" err="1">
                <a:solidFill>
                  <a:schemeClr val="tx1">
                    <a:lumMod val="75000"/>
                    <a:lumOff val="25000"/>
                  </a:schemeClr>
                </a:solidFill>
                <a:latin typeface="+mj-lt"/>
                <a:cs typeface="Arial" pitchFamily="34" charset="0"/>
              </a:rPr>
              <a:t>menurunkan</a:t>
            </a:r>
            <a:r>
              <a:rPr lang="en-US" altLang="ko-KR" sz="2400" i="1" dirty="0">
                <a:solidFill>
                  <a:schemeClr val="tx1">
                    <a:lumMod val="75000"/>
                    <a:lumOff val="25000"/>
                  </a:schemeClr>
                </a:solidFill>
                <a:latin typeface="+mj-lt"/>
                <a:cs typeface="Arial" pitchFamily="34" charset="0"/>
              </a:rPr>
              <a:t> </a:t>
            </a:r>
            <a:r>
              <a:rPr lang="en-US" altLang="ko-KR" sz="2400" i="1" dirty="0" err="1">
                <a:solidFill>
                  <a:schemeClr val="tx1">
                    <a:lumMod val="75000"/>
                    <a:lumOff val="25000"/>
                  </a:schemeClr>
                </a:solidFill>
                <a:latin typeface="+mj-lt"/>
                <a:cs typeface="Arial" pitchFamily="34" charset="0"/>
              </a:rPr>
              <a:t>berat</a:t>
            </a:r>
            <a:r>
              <a:rPr lang="en-US" altLang="ko-KR" sz="2400" i="1" dirty="0">
                <a:solidFill>
                  <a:schemeClr val="tx1">
                    <a:lumMod val="75000"/>
                    <a:lumOff val="25000"/>
                  </a:schemeClr>
                </a:solidFill>
                <a:latin typeface="+mj-lt"/>
                <a:cs typeface="Arial" pitchFamily="34" charset="0"/>
              </a:rPr>
              <a:t> badan </a:t>
            </a:r>
            <a:r>
              <a:rPr lang="en-US" altLang="ko-KR" sz="2400" i="1" dirty="0" err="1">
                <a:solidFill>
                  <a:schemeClr val="tx1">
                    <a:lumMod val="75000"/>
                    <a:lumOff val="25000"/>
                  </a:schemeClr>
                </a:solidFill>
                <a:latin typeface="+mj-lt"/>
                <a:cs typeface="Arial" pitchFamily="34" charset="0"/>
              </a:rPr>
              <a:t>saat</a:t>
            </a:r>
            <a:r>
              <a:rPr lang="en-US" altLang="ko-KR" sz="2400" i="1" dirty="0">
                <a:solidFill>
                  <a:schemeClr val="tx1">
                    <a:lumMod val="75000"/>
                    <a:lumOff val="25000"/>
                  </a:schemeClr>
                </a:solidFill>
                <a:latin typeface="+mj-lt"/>
                <a:cs typeface="Arial" pitchFamily="34" charset="0"/>
              </a:rPr>
              <a:t> </a:t>
            </a:r>
            <a:r>
              <a:rPr lang="en-US" altLang="ko-KR" sz="2400" i="1" dirty="0" err="1">
                <a:solidFill>
                  <a:schemeClr val="tx1">
                    <a:lumMod val="75000"/>
                    <a:lumOff val="25000"/>
                  </a:schemeClr>
                </a:solidFill>
                <a:latin typeface="+mj-lt"/>
                <a:cs typeface="Arial" pitchFamily="34" charset="0"/>
              </a:rPr>
              <a:t>menjalani</a:t>
            </a:r>
            <a:r>
              <a:rPr lang="en-US" altLang="ko-KR" sz="2400" i="1" dirty="0">
                <a:solidFill>
                  <a:schemeClr val="tx1">
                    <a:lumMod val="75000"/>
                    <a:lumOff val="25000"/>
                  </a:schemeClr>
                </a:solidFill>
                <a:latin typeface="+mj-lt"/>
                <a:cs typeface="Arial" pitchFamily="34" charset="0"/>
              </a:rPr>
              <a:t> </a:t>
            </a:r>
            <a:r>
              <a:rPr lang="en-US" altLang="ko-KR" sz="2400" i="1" dirty="0" err="1">
                <a:solidFill>
                  <a:schemeClr val="tx1">
                    <a:lumMod val="75000"/>
                    <a:lumOff val="25000"/>
                  </a:schemeClr>
                </a:solidFill>
                <a:latin typeface="+mj-lt"/>
                <a:cs typeface="Arial" pitchFamily="34" charset="0"/>
              </a:rPr>
              <a:t>pengobatan</a:t>
            </a:r>
            <a:r>
              <a:rPr lang="en-US" altLang="ko-KR" sz="2400" i="1" dirty="0">
                <a:solidFill>
                  <a:schemeClr val="tx1">
                    <a:lumMod val="75000"/>
                    <a:lumOff val="25000"/>
                  </a:schemeClr>
                </a:solidFill>
                <a:latin typeface="+mj-lt"/>
                <a:cs typeface="Arial" pitchFamily="34" charset="0"/>
              </a:rPr>
              <a:t> </a:t>
            </a:r>
            <a:r>
              <a:rPr lang="en-US" altLang="ko-KR" sz="2400" i="1" dirty="0" err="1">
                <a:solidFill>
                  <a:schemeClr val="tx1">
                    <a:lumMod val="75000"/>
                    <a:lumOff val="25000"/>
                  </a:schemeClr>
                </a:solidFill>
                <a:latin typeface="+mj-lt"/>
                <a:cs typeface="Arial" pitchFamily="34" charset="0"/>
              </a:rPr>
              <a:t>kanker</a:t>
            </a:r>
            <a:r>
              <a:rPr lang="en-US" altLang="ko-KR" sz="2400" i="1" dirty="0">
                <a:solidFill>
                  <a:schemeClr val="tx1">
                    <a:lumMod val="75000"/>
                    <a:lumOff val="25000"/>
                  </a:schemeClr>
                </a:solidFill>
                <a:latin typeface="+mj-lt"/>
                <a:cs typeface="Arial" pitchFamily="34" charset="0"/>
              </a:rPr>
              <a:t> </a:t>
            </a:r>
            <a:r>
              <a:rPr lang="en-US" altLang="ko-KR" sz="2400" i="1" dirty="0" err="1">
                <a:solidFill>
                  <a:schemeClr val="tx1">
                    <a:lumMod val="75000"/>
                    <a:lumOff val="25000"/>
                  </a:schemeClr>
                </a:solidFill>
                <a:latin typeface="+mj-lt"/>
                <a:cs typeface="Arial" pitchFamily="34" charset="0"/>
              </a:rPr>
              <a:t>payudara</a:t>
            </a:r>
            <a:r>
              <a:rPr lang="en-US" altLang="ko-KR" sz="2400" i="1" dirty="0">
                <a:solidFill>
                  <a:schemeClr val="tx1">
                    <a:lumMod val="75000"/>
                    <a:lumOff val="25000"/>
                  </a:schemeClr>
                </a:solidFill>
                <a:latin typeface="+mj-lt"/>
                <a:cs typeface="Arial" pitchFamily="34" charset="0"/>
              </a:rPr>
              <a:t> pada </a:t>
            </a:r>
            <a:r>
              <a:rPr lang="en-US" altLang="ko-KR" sz="2400" i="1" dirty="0" err="1">
                <a:solidFill>
                  <a:schemeClr val="tx1">
                    <a:lumMod val="75000"/>
                    <a:lumOff val="25000"/>
                  </a:schemeClr>
                </a:solidFill>
                <a:latin typeface="+mj-lt"/>
                <a:cs typeface="Arial" pitchFamily="34" charset="0"/>
              </a:rPr>
              <a:t>pasien</a:t>
            </a:r>
            <a:r>
              <a:rPr lang="en-US" altLang="ko-KR" sz="2400" i="1" dirty="0">
                <a:solidFill>
                  <a:schemeClr val="tx1">
                    <a:lumMod val="75000"/>
                    <a:lumOff val="25000"/>
                  </a:schemeClr>
                </a:solidFill>
                <a:latin typeface="+mj-lt"/>
                <a:cs typeface="Arial" pitchFamily="34" charset="0"/>
              </a:rPr>
              <a:t> </a:t>
            </a:r>
            <a:r>
              <a:rPr lang="en-US" altLang="ko-KR" sz="2400" i="1" dirty="0" err="1">
                <a:solidFill>
                  <a:schemeClr val="tx1">
                    <a:lumMod val="75000"/>
                    <a:lumOff val="25000"/>
                  </a:schemeClr>
                </a:solidFill>
                <a:latin typeface="+mj-lt"/>
                <a:cs typeface="Arial" pitchFamily="34" charset="0"/>
              </a:rPr>
              <a:t>obesitas</a:t>
            </a:r>
            <a:r>
              <a:rPr lang="en-US" altLang="ko-KR" sz="2400" i="1" dirty="0">
                <a:solidFill>
                  <a:schemeClr val="tx1">
                    <a:lumMod val="75000"/>
                    <a:lumOff val="25000"/>
                  </a:schemeClr>
                </a:solidFill>
                <a:latin typeface="+mj-lt"/>
                <a:cs typeface="Arial" pitchFamily="34" charset="0"/>
              </a:rPr>
              <a:t> ?</a:t>
            </a:r>
          </a:p>
          <a:p>
            <a:endParaRPr lang="en-US" altLang="ko-KR" sz="2400" i="1" dirty="0">
              <a:solidFill>
                <a:schemeClr val="tx1">
                  <a:lumMod val="75000"/>
                  <a:lumOff val="25000"/>
                </a:schemeClr>
              </a:solidFill>
              <a:latin typeface="+mj-lt"/>
              <a:cs typeface="Arial" pitchFamily="34" charset="0"/>
            </a:endParaRPr>
          </a:p>
          <a:p>
            <a:r>
              <a:rPr lang="en-US" altLang="ko-KR" sz="2400" dirty="0">
                <a:solidFill>
                  <a:schemeClr val="tx1">
                    <a:lumMod val="75000"/>
                    <a:lumOff val="25000"/>
                  </a:schemeClr>
                </a:solidFill>
                <a:latin typeface="+mj-lt"/>
                <a:cs typeface="Arial" pitchFamily="34" charset="0"/>
              </a:rPr>
              <a:t>Etc.</a:t>
            </a:r>
          </a:p>
          <a:p>
            <a:r>
              <a:rPr lang="en-US" altLang="ko-KR" sz="4400" dirty="0">
                <a:solidFill>
                  <a:schemeClr val="tx1">
                    <a:lumMod val="75000"/>
                    <a:lumOff val="25000"/>
                  </a:schemeClr>
                </a:solidFill>
                <a:latin typeface="+mj-lt"/>
                <a:cs typeface="Arial" pitchFamily="34" charset="0"/>
              </a:rPr>
              <a:t> </a:t>
            </a:r>
            <a:endParaRPr lang="ko-KR" altLang="en-US" sz="4400" dirty="0">
              <a:solidFill>
                <a:schemeClr val="tx1">
                  <a:lumMod val="75000"/>
                  <a:lumOff val="25000"/>
                </a:schemeClr>
              </a:solidFill>
              <a:latin typeface="+mj-lt"/>
              <a:cs typeface="Arial" pitchFamily="34" charset="0"/>
            </a:endParaRPr>
          </a:p>
        </p:txBody>
      </p:sp>
      <p:sp>
        <p:nvSpPr>
          <p:cNvPr id="10" name="Text Placeholder 2">
            <a:extLst>
              <a:ext uri="{FF2B5EF4-FFF2-40B4-BE49-F238E27FC236}">
                <a16:creationId xmlns:a16="http://schemas.microsoft.com/office/drawing/2014/main" id="{6E027D84-02EC-486B-AA8B-7B3FF778C03D}"/>
              </a:ext>
            </a:extLst>
          </p:cNvPr>
          <p:cNvSpPr txBox="1">
            <a:spLocks/>
          </p:cNvSpPr>
          <p:nvPr/>
        </p:nvSpPr>
        <p:spPr>
          <a:xfrm>
            <a:off x="636451" y="1232894"/>
            <a:ext cx="3374864" cy="75001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400" dirty="0">
                <a:solidFill>
                  <a:schemeClr val="tx1">
                    <a:lumMod val="75000"/>
                    <a:lumOff val="25000"/>
                  </a:schemeClr>
                </a:solidFill>
                <a:cs typeface="Arial" pitchFamily="34" charset="0"/>
              </a:rPr>
              <a:t>Information about the nutritional content of food often forms a public opinion</a:t>
            </a:r>
            <a:endParaRPr lang="ko-KR" altLang="en-US" sz="1400" dirty="0">
              <a:solidFill>
                <a:schemeClr val="tx1">
                  <a:lumMod val="75000"/>
                  <a:lumOff val="25000"/>
                </a:schemeClr>
              </a:solidFill>
              <a:cs typeface="Arial" pitchFamily="34" charset="0"/>
            </a:endParaRPr>
          </a:p>
        </p:txBody>
      </p:sp>
      <p:sp>
        <p:nvSpPr>
          <p:cNvPr id="11" name="Rounded Rectangle 5">
            <a:extLst>
              <a:ext uri="{FF2B5EF4-FFF2-40B4-BE49-F238E27FC236}">
                <a16:creationId xmlns:a16="http://schemas.microsoft.com/office/drawing/2014/main" id="{A501C813-D587-4624-B61A-9C34FA9EA5AB}"/>
              </a:ext>
            </a:extLst>
          </p:cNvPr>
          <p:cNvSpPr/>
          <p:nvPr/>
        </p:nvSpPr>
        <p:spPr>
          <a:xfrm flipH="1">
            <a:off x="736039" y="659919"/>
            <a:ext cx="615765" cy="507969"/>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 name="Rectangle 7">
            <a:extLst>
              <a:ext uri="{FF2B5EF4-FFF2-40B4-BE49-F238E27FC236}">
                <a16:creationId xmlns:a16="http://schemas.microsoft.com/office/drawing/2014/main" id="{6094535F-4BFA-4C16-B9EC-CA309E23AD6E}"/>
              </a:ext>
            </a:extLst>
          </p:cNvPr>
          <p:cNvSpPr/>
          <p:nvPr/>
        </p:nvSpPr>
        <p:spPr>
          <a:xfrm rot="18900000">
            <a:off x="1704020" y="682762"/>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714697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A7DD"/>
        </a:solidFill>
        <a:effectLst/>
      </p:bgPr>
    </p:bg>
    <p:spTree>
      <p:nvGrpSpPr>
        <p:cNvPr id="1" name=""/>
        <p:cNvGrpSpPr/>
        <p:nvPr/>
      </p:nvGrpSpPr>
      <p:grpSpPr>
        <a:xfrm>
          <a:off x="0" y="0"/>
          <a:ext cx="0" cy="0"/>
          <a:chOff x="0" y="0"/>
          <a:chExt cx="0" cy="0"/>
        </a:xfrm>
      </p:grpSpPr>
      <p:sp>
        <p:nvSpPr>
          <p:cNvPr id="2" name="Rectángulo 15">
            <a:extLst>
              <a:ext uri="{FF2B5EF4-FFF2-40B4-BE49-F238E27FC236}">
                <a16:creationId xmlns:a16="http://schemas.microsoft.com/office/drawing/2014/main" id="{3EB9829B-D66B-C5D5-58AF-31965AB4EA71}"/>
              </a:ext>
            </a:extLst>
          </p:cNvPr>
          <p:cNvSpPr/>
          <p:nvPr/>
        </p:nvSpPr>
        <p:spPr>
          <a:xfrm>
            <a:off x="4649800" y="1456620"/>
            <a:ext cx="7526482" cy="4619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s-ES">
              <a:solidFill>
                <a:srgbClr val="F9F8F8"/>
              </a:solidFill>
              <a:latin typeface="Century Gothic" panose="020F0302020204030204"/>
            </a:endParaRPr>
          </a:p>
        </p:txBody>
      </p:sp>
      <p:sp>
        <p:nvSpPr>
          <p:cNvPr id="4" name="Título 1">
            <a:extLst>
              <a:ext uri="{FF2B5EF4-FFF2-40B4-BE49-F238E27FC236}">
                <a16:creationId xmlns:a16="http://schemas.microsoft.com/office/drawing/2014/main" id="{52E257C6-B253-EED8-5299-F2FDF60B9700}"/>
              </a:ext>
            </a:extLst>
          </p:cNvPr>
          <p:cNvSpPr txBox="1">
            <a:spLocks/>
          </p:cNvSpPr>
          <p:nvPr/>
        </p:nvSpPr>
        <p:spPr>
          <a:xfrm>
            <a:off x="838201" y="365125"/>
            <a:ext cx="9053945" cy="1224684"/>
          </a:xfrm>
          <a:prstGeom prst="rect">
            <a:avLst/>
          </a:prstGeom>
        </p:spPr>
        <p:txBody>
          <a:bodyPr vert="horz" lIns="60960" tIns="30480" rIns="60960" bIns="30480" rtlCol="0" anchor="ctr">
            <a:noAutofit/>
          </a:bodyPr>
          <a:lstStyle>
            <a:lvl1pPr algn="l" defTabSz="1371600" rtl="0" eaLnBrk="1" latinLnBrk="0" hangingPunct="1">
              <a:lnSpc>
                <a:spcPct val="90000"/>
              </a:lnSpc>
              <a:spcBef>
                <a:spcPct val="0"/>
              </a:spcBef>
              <a:buNone/>
              <a:defRPr sz="5400" b="1" kern="1200">
                <a:solidFill>
                  <a:schemeClr val="tx1">
                    <a:lumMod val="90000"/>
                    <a:lumOff val="10000"/>
                  </a:schemeClr>
                </a:solidFill>
                <a:latin typeface="+mj-lt"/>
                <a:ea typeface="+mj-ea"/>
                <a:cs typeface="+mj-cs"/>
              </a:defRPr>
            </a:lvl1pPr>
          </a:lstStyle>
          <a:p>
            <a:pPr defTabSz="914446">
              <a:defRPr/>
            </a:pPr>
            <a:r>
              <a:rPr lang="es-ES" sz="3600" dirty="0" err="1">
                <a:solidFill>
                  <a:srgbClr val="F9F8F8"/>
                </a:solidFill>
                <a:latin typeface="Century Gothic" panose="020F0302020204030204"/>
              </a:rPr>
              <a:t>Take</a:t>
            </a:r>
            <a:r>
              <a:rPr lang="es-ES" sz="3600" dirty="0">
                <a:solidFill>
                  <a:srgbClr val="F9F8F8"/>
                </a:solidFill>
                <a:latin typeface="Century Gothic" panose="020F0302020204030204"/>
              </a:rPr>
              <a:t> Home </a:t>
            </a:r>
            <a:r>
              <a:rPr lang="es-ES" sz="3600" dirty="0" err="1">
                <a:solidFill>
                  <a:srgbClr val="F9F8F8"/>
                </a:solidFill>
                <a:latin typeface="Century Gothic" panose="020F0302020204030204"/>
              </a:rPr>
              <a:t>Message</a:t>
            </a:r>
            <a:endParaRPr lang="es-ES" sz="3600" dirty="0">
              <a:solidFill>
                <a:srgbClr val="F9F8F8"/>
              </a:solidFill>
              <a:latin typeface="Century Gothic" panose="020F0302020204030204"/>
            </a:endParaRPr>
          </a:p>
        </p:txBody>
      </p:sp>
      <p:pic>
        <p:nvPicPr>
          <p:cNvPr id="5" name="Imagen 3">
            <a:extLst>
              <a:ext uri="{FF2B5EF4-FFF2-40B4-BE49-F238E27FC236}">
                <a16:creationId xmlns:a16="http://schemas.microsoft.com/office/drawing/2014/main" id="{101468A4-70AB-5D42-D68C-6782E7EADE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421676">
            <a:off x="877596" y="1952412"/>
            <a:ext cx="5098476" cy="3813234"/>
          </a:xfrm>
          <a:prstGeom prst="rect">
            <a:avLst/>
          </a:prstGeom>
        </p:spPr>
      </p:pic>
      <p:sp>
        <p:nvSpPr>
          <p:cNvPr id="6" name="CuadroTexto 8">
            <a:extLst>
              <a:ext uri="{FF2B5EF4-FFF2-40B4-BE49-F238E27FC236}">
                <a16:creationId xmlns:a16="http://schemas.microsoft.com/office/drawing/2014/main" id="{0F04A898-C70E-BD69-8D3C-96FC47C5BFE3}"/>
              </a:ext>
            </a:extLst>
          </p:cNvPr>
          <p:cNvSpPr txBox="1"/>
          <p:nvPr/>
        </p:nvSpPr>
        <p:spPr>
          <a:xfrm>
            <a:off x="6500992" y="1365833"/>
            <a:ext cx="1292190" cy="2400785"/>
          </a:xfrm>
          <a:prstGeom prst="rect">
            <a:avLst/>
          </a:prstGeom>
          <a:noFill/>
        </p:spPr>
        <p:txBody>
          <a:bodyPr wrap="square" rtlCol="0">
            <a:spAutoFit/>
          </a:bodyPr>
          <a:lstStyle/>
          <a:p>
            <a:pPr defTabSz="914446">
              <a:defRPr/>
            </a:pPr>
            <a:r>
              <a:rPr lang="es-ES" sz="15001" b="1" dirty="0">
                <a:solidFill>
                  <a:prstClr val="black"/>
                </a:solidFill>
                <a:latin typeface="Century Gothic" panose="020F0302020204030204"/>
              </a:rPr>
              <a:t>“</a:t>
            </a:r>
          </a:p>
        </p:txBody>
      </p:sp>
      <p:sp>
        <p:nvSpPr>
          <p:cNvPr id="7" name="CuadroTexto 11">
            <a:extLst>
              <a:ext uri="{FF2B5EF4-FFF2-40B4-BE49-F238E27FC236}">
                <a16:creationId xmlns:a16="http://schemas.microsoft.com/office/drawing/2014/main" id="{18B9FB80-9D6F-3F8C-00FE-33631C67A68A}"/>
              </a:ext>
            </a:extLst>
          </p:cNvPr>
          <p:cNvSpPr txBox="1"/>
          <p:nvPr/>
        </p:nvSpPr>
        <p:spPr>
          <a:xfrm rot="10800000">
            <a:off x="10662743" y="3530450"/>
            <a:ext cx="1292190" cy="2400785"/>
          </a:xfrm>
          <a:prstGeom prst="rect">
            <a:avLst/>
          </a:prstGeom>
          <a:noFill/>
        </p:spPr>
        <p:txBody>
          <a:bodyPr wrap="square" rtlCol="0">
            <a:spAutoFit/>
          </a:bodyPr>
          <a:lstStyle/>
          <a:p>
            <a:pPr defTabSz="914446">
              <a:defRPr/>
            </a:pPr>
            <a:r>
              <a:rPr lang="es-ES" sz="15001" b="1" dirty="0">
                <a:solidFill>
                  <a:prstClr val="black"/>
                </a:solidFill>
                <a:latin typeface="Century Gothic" panose="020F0302020204030204"/>
              </a:rPr>
              <a:t>“</a:t>
            </a:r>
          </a:p>
        </p:txBody>
      </p:sp>
      <p:sp>
        <p:nvSpPr>
          <p:cNvPr id="8" name="Rectángulo 13">
            <a:extLst>
              <a:ext uri="{FF2B5EF4-FFF2-40B4-BE49-F238E27FC236}">
                <a16:creationId xmlns:a16="http://schemas.microsoft.com/office/drawing/2014/main" id="{DB2CEC45-0CE7-D46A-293F-F2C42026B3B9}"/>
              </a:ext>
            </a:extLst>
          </p:cNvPr>
          <p:cNvSpPr/>
          <p:nvPr/>
        </p:nvSpPr>
        <p:spPr>
          <a:xfrm>
            <a:off x="6501131" y="5145572"/>
            <a:ext cx="397566" cy="878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s-ES">
              <a:solidFill>
                <a:srgbClr val="F9F8F8"/>
              </a:solidFill>
              <a:latin typeface="Century Gothic" panose="020F0302020204030204"/>
            </a:endParaRPr>
          </a:p>
        </p:txBody>
      </p:sp>
      <p:sp>
        <p:nvSpPr>
          <p:cNvPr id="9" name="CuadroTexto 7">
            <a:extLst>
              <a:ext uri="{FF2B5EF4-FFF2-40B4-BE49-F238E27FC236}">
                <a16:creationId xmlns:a16="http://schemas.microsoft.com/office/drawing/2014/main" id="{2FFB0D07-39FF-7C8E-C29B-E048EE84A9D4}"/>
              </a:ext>
            </a:extLst>
          </p:cNvPr>
          <p:cNvSpPr txBox="1"/>
          <p:nvPr/>
        </p:nvSpPr>
        <p:spPr>
          <a:xfrm>
            <a:off x="6096001" y="2441667"/>
            <a:ext cx="5994400" cy="2637710"/>
          </a:xfrm>
          <a:prstGeom prst="rect">
            <a:avLst/>
          </a:prstGeom>
          <a:noFill/>
        </p:spPr>
        <p:txBody>
          <a:bodyPr wrap="square" rtlCol="0">
            <a:spAutoFit/>
          </a:bodyPr>
          <a:lstStyle/>
          <a:p>
            <a:pPr defTabSz="914446">
              <a:lnSpc>
                <a:spcPct val="150000"/>
              </a:lnSpc>
              <a:defRPr/>
            </a:pPr>
            <a:r>
              <a:rPr lang="en-US" sz="1400" b="0" i="0" dirty="0">
                <a:solidFill>
                  <a:srgbClr val="212121"/>
                </a:solidFill>
                <a:effectLst/>
                <a:latin typeface="Arial" panose="020B0604020202020204" pitchFamily="34" charset="0"/>
                <a:cs typeface="Arial" panose="020B0604020202020204" pitchFamily="34" charset="0"/>
              </a:rPr>
              <a:t>There is growing evidence that lifestyle factors, including diet, body weight, and obesity, may be associated with higher breast cancer risk. Nutritional intervention in patients may be considered an integral part of the multimodal therapeutic approach. However, the effect of dietary factors on breast cancer recurrence and mortality is not clearly understood, so further research related to nutrition and dietary in large population is required to definitively establish effective treatments in these patients, to improve long-term survival and quality of life.  </a:t>
            </a:r>
            <a:endParaRPr lang="en-ID" sz="1067" dirty="0">
              <a:solidFill>
                <a:prstClr val="black"/>
              </a:solidFill>
              <a:latin typeface="Arial" panose="020B0604020202020204" pitchFamily="34" charset="0"/>
              <a:cs typeface="Arial" panose="020B0604020202020204" pitchFamily="34" charset="0"/>
            </a:endParaRPr>
          </a:p>
        </p:txBody>
      </p:sp>
      <p:sp>
        <p:nvSpPr>
          <p:cNvPr id="10" name="Rectángulo 13">
            <a:extLst>
              <a:ext uri="{FF2B5EF4-FFF2-40B4-BE49-F238E27FC236}">
                <a16:creationId xmlns:a16="http://schemas.microsoft.com/office/drawing/2014/main" id="{79060759-B17B-B751-45E5-47EC583F2FA4}"/>
              </a:ext>
            </a:extLst>
          </p:cNvPr>
          <p:cNvSpPr/>
          <p:nvPr/>
        </p:nvSpPr>
        <p:spPr>
          <a:xfrm>
            <a:off x="11193" y="923545"/>
            <a:ext cx="634943" cy="670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s-ES">
              <a:solidFill>
                <a:srgbClr val="F9F8F8"/>
              </a:solidFill>
              <a:latin typeface="Century Gothic" panose="020F0302020204030204"/>
            </a:endParaRPr>
          </a:p>
        </p:txBody>
      </p:sp>
    </p:spTree>
  </p:cSld>
  <p:clrMapOvr>
    <a:masterClrMapping/>
  </p:clrMapOvr>
  <mc:AlternateContent xmlns:mc="http://schemas.openxmlformats.org/markup-compatibility/2006" xmlns:p14="http://schemas.microsoft.com/office/powerpoint/2010/main">
    <mc:Choice Requires="p14">
      <p:transition spd="slow" p14:dur="2000" advTm="28316"/>
    </mc:Choice>
    <mc:Fallback xmlns="">
      <p:transition spd="slow" advTm="2831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A87D578-EC89-4970-A736-65F0AAB4FBFE}"/>
              </a:ext>
            </a:extLst>
          </p:cNvPr>
          <p:cNvSpPr/>
          <p:nvPr/>
        </p:nvSpPr>
        <p:spPr>
          <a:xfrm>
            <a:off x="0" y="8422"/>
            <a:ext cx="12192000" cy="6849578"/>
          </a:xfrm>
          <a:prstGeom prst="rect">
            <a:avLst/>
          </a:prstGeom>
          <a:solidFill>
            <a:schemeClr val="bg2">
              <a:lumMod val="25000"/>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Arial"/>
              <a:cs typeface="+mn-cs"/>
            </a:endParaRPr>
          </a:p>
        </p:txBody>
      </p:sp>
      <p:sp>
        <p:nvSpPr>
          <p:cNvPr id="3" name="TextBox 2">
            <a:extLst>
              <a:ext uri="{FF2B5EF4-FFF2-40B4-BE49-F238E27FC236}">
                <a16:creationId xmlns:a16="http://schemas.microsoft.com/office/drawing/2014/main" id="{B0D8A618-FD59-4969-B242-3544E8C4810D}"/>
              </a:ext>
            </a:extLst>
          </p:cNvPr>
          <p:cNvSpPr txBox="1"/>
          <p:nvPr/>
        </p:nvSpPr>
        <p:spPr>
          <a:xfrm>
            <a:off x="4265926" y="870253"/>
            <a:ext cx="817403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300" normalizeH="0" baseline="0" noProof="0" dirty="0" err="1">
                <a:ln>
                  <a:noFill/>
                </a:ln>
                <a:solidFill>
                  <a:prstClr val="white"/>
                </a:solidFill>
                <a:effectLst/>
                <a:uLnTx/>
                <a:uFillTx/>
                <a:latin typeface="Open Sans Extrabold" charset="0"/>
                <a:ea typeface="Open Sans Extrabold" charset="0"/>
                <a:cs typeface="Open Sans Extrabold" charset="0"/>
              </a:rPr>
              <a:t>Hatur</a:t>
            </a:r>
            <a:r>
              <a:rPr kumimoji="0" lang="en-US" sz="5400" b="1" i="0" u="none" strike="noStrike" kern="1200" cap="none" spc="300" normalizeH="0" baseline="0" noProof="0" dirty="0">
                <a:ln>
                  <a:noFill/>
                </a:ln>
                <a:solidFill>
                  <a:prstClr val="white"/>
                </a:solidFill>
                <a:effectLst/>
                <a:uLnTx/>
                <a:uFillTx/>
                <a:latin typeface="Open Sans Extrabold" charset="0"/>
                <a:ea typeface="Open Sans Extrabold" charset="0"/>
                <a:cs typeface="Open Sans Extrabold" charset="0"/>
              </a:rPr>
              <a:t> </a:t>
            </a:r>
            <a:r>
              <a:rPr kumimoji="0" lang="en-US" sz="5400" b="1" i="0" u="none" strike="noStrike" kern="1200" cap="none" spc="300" normalizeH="0" baseline="0" noProof="0" dirty="0" err="1">
                <a:ln>
                  <a:noFill/>
                </a:ln>
                <a:solidFill>
                  <a:prstClr val="white"/>
                </a:solidFill>
                <a:effectLst/>
                <a:uLnTx/>
                <a:uFillTx/>
                <a:latin typeface="Open Sans Extrabold" charset="0"/>
                <a:ea typeface="Open Sans Extrabold" charset="0"/>
                <a:cs typeface="Open Sans Extrabold" charset="0"/>
              </a:rPr>
              <a:t>nuhun</a:t>
            </a:r>
            <a:endParaRPr kumimoji="0" lang="en-US" sz="5400" b="1" i="0" u="none" strike="noStrike" kern="1200" cap="none" spc="300" normalizeH="0" baseline="0" noProof="0" dirty="0">
              <a:ln>
                <a:noFill/>
              </a:ln>
              <a:solidFill>
                <a:prstClr val="white"/>
              </a:solidFill>
              <a:effectLst/>
              <a:uLnTx/>
              <a:uFillTx/>
              <a:latin typeface="Open Sans Extrabold" charset="0"/>
              <a:ea typeface="Open Sans Extrabold" charset="0"/>
              <a:cs typeface="Open Sans Extrabold" charset="0"/>
            </a:endParaRPr>
          </a:p>
        </p:txBody>
      </p:sp>
      <p:sp>
        <p:nvSpPr>
          <p:cNvPr id="4" name="Rectangle 3">
            <a:extLst>
              <a:ext uri="{FF2B5EF4-FFF2-40B4-BE49-F238E27FC236}">
                <a16:creationId xmlns:a16="http://schemas.microsoft.com/office/drawing/2014/main" id="{E9E88B3D-B8A2-4C06-B7A0-57DF8C45B479}"/>
              </a:ext>
            </a:extLst>
          </p:cNvPr>
          <p:cNvSpPr/>
          <p:nvPr/>
        </p:nvSpPr>
        <p:spPr>
          <a:xfrm>
            <a:off x="7537200" y="1961706"/>
            <a:ext cx="2048933" cy="846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66708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00177"/>
            <a:ext cx="12192000" cy="775778"/>
          </a:xfrm>
        </p:spPr>
        <p:txBody>
          <a:bodyPr>
            <a:normAutofit/>
          </a:bodyPr>
          <a:lstStyle/>
          <a:p>
            <a:r>
              <a:rPr lang="en-US" dirty="0">
                <a:solidFill>
                  <a:schemeClr val="tx1"/>
                </a:solidFill>
              </a:rPr>
              <a:t>Ingredients</a:t>
            </a:r>
          </a:p>
        </p:txBody>
      </p:sp>
      <p:grpSp>
        <p:nvGrpSpPr>
          <p:cNvPr id="2759" name="Group 2758">
            <a:extLst>
              <a:ext uri="{FF2B5EF4-FFF2-40B4-BE49-F238E27FC236}">
                <a16:creationId xmlns:a16="http://schemas.microsoft.com/office/drawing/2014/main" id="{16FD5761-DB04-4476-9D54-9B1F41DD4B29}"/>
              </a:ext>
            </a:extLst>
          </p:cNvPr>
          <p:cNvGrpSpPr/>
          <p:nvPr/>
        </p:nvGrpSpPr>
        <p:grpSpPr>
          <a:xfrm>
            <a:off x="1702855" y="3109549"/>
            <a:ext cx="4689974" cy="830997"/>
            <a:chOff x="2551705" y="4319146"/>
            <a:chExt cx="3683695" cy="830997"/>
          </a:xfrm>
        </p:grpSpPr>
        <p:sp>
          <p:nvSpPr>
            <p:cNvPr id="2760" name="TextBox 2759">
              <a:extLst>
                <a:ext uri="{FF2B5EF4-FFF2-40B4-BE49-F238E27FC236}">
                  <a16:creationId xmlns:a16="http://schemas.microsoft.com/office/drawing/2014/main" id="{54BD96FC-916D-4391-8364-B2733E590FDD}"/>
                </a:ext>
              </a:extLst>
            </p:cNvPr>
            <p:cNvSpPr txBox="1"/>
            <p:nvPr/>
          </p:nvSpPr>
          <p:spPr>
            <a:xfrm>
              <a:off x="2551705" y="4515048"/>
              <a:ext cx="3683695" cy="276999"/>
            </a:xfrm>
            <a:prstGeom prst="rect">
              <a:avLst/>
            </a:prstGeom>
            <a:noFill/>
          </p:spPr>
          <p:txBody>
            <a:bodyPr wrap="square" rtlCol="0">
              <a:spAutoFit/>
            </a:bodyPr>
            <a:lstStyle/>
            <a:p>
              <a:endParaRPr lang="en-US" altLang="ko-KR" sz="1200" dirty="0">
                <a:solidFill>
                  <a:schemeClr val="tx1">
                    <a:lumMod val="75000"/>
                    <a:lumOff val="25000"/>
                  </a:schemeClr>
                </a:solidFill>
                <a:cs typeface="Arial" pitchFamily="34" charset="0"/>
              </a:endParaRPr>
            </a:p>
          </p:txBody>
        </p:sp>
        <p:sp>
          <p:nvSpPr>
            <p:cNvPr id="2761" name="TextBox 2760">
              <a:extLst>
                <a:ext uri="{FF2B5EF4-FFF2-40B4-BE49-F238E27FC236}">
                  <a16:creationId xmlns:a16="http://schemas.microsoft.com/office/drawing/2014/main" id="{957E41AC-2CD8-4DAB-9B26-3DDE31685A9E}"/>
                </a:ext>
              </a:extLst>
            </p:cNvPr>
            <p:cNvSpPr txBox="1"/>
            <p:nvPr/>
          </p:nvSpPr>
          <p:spPr>
            <a:xfrm>
              <a:off x="2551705" y="4319146"/>
              <a:ext cx="3683695" cy="830997"/>
            </a:xfrm>
            <a:prstGeom prst="rect">
              <a:avLst/>
            </a:prstGeom>
            <a:noFill/>
          </p:spPr>
          <p:txBody>
            <a:bodyPr wrap="square" rtlCol="0">
              <a:spAutoFit/>
            </a:bodyPr>
            <a:lstStyle/>
            <a:p>
              <a:r>
                <a:rPr lang="en-US" altLang="ko-KR" sz="1600" b="1" dirty="0">
                  <a:solidFill>
                    <a:schemeClr val="accent4"/>
                  </a:solidFill>
                  <a:cs typeface="Arial" pitchFamily="34" charset="0"/>
                </a:rPr>
                <a:t>Nutritional Status and Breast Cancer  : </a:t>
              </a:r>
            </a:p>
            <a:p>
              <a:r>
                <a:rPr lang="en-US" altLang="ko-KR" sz="1600" b="1" dirty="0">
                  <a:solidFill>
                    <a:schemeClr val="accent4"/>
                  </a:solidFill>
                  <a:cs typeface="Arial" pitchFamily="34" charset="0"/>
                </a:rPr>
                <a:t>Obesity perspective  </a:t>
              </a:r>
            </a:p>
            <a:p>
              <a:endParaRPr lang="ko-KR" altLang="en-US" sz="1600" b="1" dirty="0">
                <a:solidFill>
                  <a:schemeClr val="accent4"/>
                </a:solidFill>
                <a:cs typeface="Arial" pitchFamily="34" charset="0"/>
              </a:endParaRPr>
            </a:p>
          </p:txBody>
        </p:sp>
      </p:grpSp>
      <p:sp>
        <p:nvSpPr>
          <p:cNvPr id="2764" name="TextBox 2763">
            <a:extLst>
              <a:ext uri="{FF2B5EF4-FFF2-40B4-BE49-F238E27FC236}">
                <a16:creationId xmlns:a16="http://schemas.microsoft.com/office/drawing/2014/main" id="{178AFDD1-FBF7-4AFB-A90E-5C6EB9E805DC}"/>
              </a:ext>
            </a:extLst>
          </p:cNvPr>
          <p:cNvSpPr txBox="1"/>
          <p:nvPr/>
        </p:nvSpPr>
        <p:spPr>
          <a:xfrm>
            <a:off x="1675252" y="4119979"/>
            <a:ext cx="4689972" cy="523220"/>
          </a:xfrm>
          <a:prstGeom prst="rect">
            <a:avLst/>
          </a:prstGeom>
          <a:noFill/>
        </p:spPr>
        <p:txBody>
          <a:bodyPr wrap="square" rtlCol="0">
            <a:spAutoFit/>
          </a:bodyPr>
          <a:lstStyle/>
          <a:p>
            <a:r>
              <a:rPr lang="en-US" altLang="ko-KR" sz="1600" b="1" dirty="0">
                <a:solidFill>
                  <a:schemeClr val="accent3"/>
                </a:solidFill>
                <a:cs typeface="Arial" pitchFamily="34" charset="0"/>
              </a:rPr>
              <a:t>Obesity and Energy Metabolism</a:t>
            </a:r>
            <a:endParaRPr lang="ko-KR" altLang="en-US" sz="1600" b="1" dirty="0">
              <a:solidFill>
                <a:schemeClr val="accent3"/>
              </a:solidFill>
              <a:cs typeface="Arial" pitchFamily="34" charset="0"/>
            </a:endParaRPr>
          </a:p>
          <a:p>
            <a:endParaRPr lang="ko-KR" altLang="en-US" sz="1200" b="1" dirty="0">
              <a:solidFill>
                <a:schemeClr val="accent3"/>
              </a:solidFill>
              <a:cs typeface="Arial" pitchFamily="34" charset="0"/>
            </a:endParaRPr>
          </a:p>
        </p:txBody>
      </p:sp>
      <p:sp>
        <p:nvSpPr>
          <p:cNvPr id="2767" name="TextBox 2766">
            <a:extLst>
              <a:ext uri="{FF2B5EF4-FFF2-40B4-BE49-F238E27FC236}">
                <a16:creationId xmlns:a16="http://schemas.microsoft.com/office/drawing/2014/main" id="{D621366B-997D-4C62-BEDE-2A0D002E3355}"/>
              </a:ext>
            </a:extLst>
          </p:cNvPr>
          <p:cNvSpPr txBox="1"/>
          <p:nvPr/>
        </p:nvSpPr>
        <p:spPr>
          <a:xfrm>
            <a:off x="1682087" y="4993153"/>
            <a:ext cx="4676302" cy="338554"/>
          </a:xfrm>
          <a:prstGeom prst="rect">
            <a:avLst/>
          </a:prstGeom>
          <a:noFill/>
        </p:spPr>
        <p:txBody>
          <a:bodyPr wrap="square" rtlCol="0">
            <a:spAutoFit/>
          </a:bodyPr>
          <a:lstStyle/>
          <a:p>
            <a:r>
              <a:rPr lang="en-US" altLang="ko-KR" sz="1600" b="1" dirty="0">
                <a:solidFill>
                  <a:schemeClr val="accent2"/>
                </a:solidFill>
                <a:cs typeface="Arial" pitchFamily="34" charset="0"/>
              </a:rPr>
              <a:t>You are What You Eat Concept</a:t>
            </a:r>
            <a:endParaRPr lang="ko-KR" altLang="en-US" sz="1600" b="1" dirty="0">
              <a:solidFill>
                <a:schemeClr val="accent2"/>
              </a:solidFill>
              <a:cs typeface="Arial" pitchFamily="34" charset="0"/>
            </a:endParaRPr>
          </a:p>
        </p:txBody>
      </p:sp>
      <p:sp>
        <p:nvSpPr>
          <p:cNvPr id="2770" name="TextBox 2769">
            <a:extLst>
              <a:ext uri="{FF2B5EF4-FFF2-40B4-BE49-F238E27FC236}">
                <a16:creationId xmlns:a16="http://schemas.microsoft.com/office/drawing/2014/main" id="{91457B6F-5037-4C2A-AEB7-059AE89E9A78}"/>
              </a:ext>
            </a:extLst>
          </p:cNvPr>
          <p:cNvSpPr txBox="1"/>
          <p:nvPr/>
        </p:nvSpPr>
        <p:spPr>
          <a:xfrm>
            <a:off x="1648030" y="5815747"/>
            <a:ext cx="4676288" cy="338554"/>
          </a:xfrm>
          <a:prstGeom prst="rect">
            <a:avLst/>
          </a:prstGeom>
          <a:noFill/>
        </p:spPr>
        <p:txBody>
          <a:bodyPr wrap="square" rtlCol="0">
            <a:spAutoFit/>
          </a:bodyPr>
          <a:lstStyle/>
          <a:p>
            <a:r>
              <a:rPr lang="en-US" altLang="ko-KR" sz="1600" b="1" dirty="0">
                <a:solidFill>
                  <a:schemeClr val="accent1"/>
                </a:solidFill>
                <a:cs typeface="Arial" pitchFamily="34" charset="0"/>
              </a:rPr>
              <a:t>Take Home Messages</a:t>
            </a:r>
            <a:endParaRPr lang="ko-KR" altLang="en-US" sz="1600" b="1" dirty="0">
              <a:solidFill>
                <a:schemeClr val="accent1"/>
              </a:solidFill>
              <a:cs typeface="Arial" pitchFamily="34" charset="0"/>
            </a:endParaRPr>
          </a:p>
        </p:txBody>
      </p:sp>
      <p:sp>
        <p:nvSpPr>
          <p:cNvPr id="2774" name="Rectangle 2773">
            <a:extLst>
              <a:ext uri="{FF2B5EF4-FFF2-40B4-BE49-F238E27FC236}">
                <a16:creationId xmlns:a16="http://schemas.microsoft.com/office/drawing/2014/main" id="{C26899EF-8D59-42FF-B014-437A08DEC26E}"/>
              </a:ext>
            </a:extLst>
          </p:cNvPr>
          <p:cNvSpPr/>
          <p:nvPr/>
        </p:nvSpPr>
        <p:spPr>
          <a:xfrm>
            <a:off x="942552" y="3120328"/>
            <a:ext cx="583641" cy="541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t>02</a:t>
            </a:r>
            <a:endParaRPr lang="ko-KR" altLang="en-US" b="1" dirty="0"/>
          </a:p>
        </p:txBody>
      </p:sp>
      <p:sp>
        <p:nvSpPr>
          <p:cNvPr id="2775" name="Rectangle 2774">
            <a:extLst>
              <a:ext uri="{FF2B5EF4-FFF2-40B4-BE49-F238E27FC236}">
                <a16:creationId xmlns:a16="http://schemas.microsoft.com/office/drawing/2014/main" id="{49AE54CA-978C-40B3-A373-72DDE20D669B}"/>
              </a:ext>
            </a:extLst>
          </p:cNvPr>
          <p:cNvSpPr/>
          <p:nvPr/>
        </p:nvSpPr>
        <p:spPr>
          <a:xfrm>
            <a:off x="939198" y="4013976"/>
            <a:ext cx="583640" cy="52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t>03</a:t>
            </a:r>
            <a:endParaRPr lang="ko-KR" altLang="en-US" b="1" dirty="0"/>
          </a:p>
        </p:txBody>
      </p:sp>
      <p:sp>
        <p:nvSpPr>
          <p:cNvPr id="2776" name="Rectangle 2775">
            <a:extLst>
              <a:ext uri="{FF2B5EF4-FFF2-40B4-BE49-F238E27FC236}">
                <a16:creationId xmlns:a16="http://schemas.microsoft.com/office/drawing/2014/main" id="{70E64BA9-17EA-42BA-8413-50C7B802A64C}"/>
              </a:ext>
            </a:extLst>
          </p:cNvPr>
          <p:cNvSpPr/>
          <p:nvPr/>
        </p:nvSpPr>
        <p:spPr>
          <a:xfrm>
            <a:off x="939199" y="4893601"/>
            <a:ext cx="583639" cy="4594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t>04</a:t>
            </a:r>
            <a:endParaRPr lang="ko-KR" altLang="en-US" b="1" dirty="0"/>
          </a:p>
        </p:txBody>
      </p:sp>
      <p:sp>
        <p:nvSpPr>
          <p:cNvPr id="2777" name="Rectangle 2776">
            <a:extLst>
              <a:ext uri="{FF2B5EF4-FFF2-40B4-BE49-F238E27FC236}">
                <a16:creationId xmlns:a16="http://schemas.microsoft.com/office/drawing/2014/main" id="{FC63FE48-6478-4080-A982-24DBDA1E815C}"/>
              </a:ext>
            </a:extLst>
          </p:cNvPr>
          <p:cNvSpPr/>
          <p:nvPr/>
        </p:nvSpPr>
        <p:spPr>
          <a:xfrm>
            <a:off x="933247" y="5711461"/>
            <a:ext cx="583638" cy="5572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t>05</a:t>
            </a:r>
            <a:endParaRPr lang="ko-KR" altLang="en-US" b="1" dirty="0"/>
          </a:p>
        </p:txBody>
      </p:sp>
      <p:sp>
        <p:nvSpPr>
          <p:cNvPr id="2778" name="Freeform: Shape 2777">
            <a:extLst>
              <a:ext uri="{FF2B5EF4-FFF2-40B4-BE49-F238E27FC236}">
                <a16:creationId xmlns:a16="http://schemas.microsoft.com/office/drawing/2014/main" id="{818D1671-AC39-44B3-817A-8946A25F63D1}"/>
              </a:ext>
            </a:extLst>
          </p:cNvPr>
          <p:cNvSpPr/>
          <p:nvPr/>
        </p:nvSpPr>
        <p:spPr>
          <a:xfrm rot="6911688">
            <a:off x="10085348" y="3144968"/>
            <a:ext cx="1252034" cy="169347"/>
          </a:xfrm>
          <a:custGeom>
            <a:avLst/>
            <a:gdLst>
              <a:gd name="connsiteX0" fmla="*/ 0 w 1252034"/>
              <a:gd name="connsiteY0" fmla="*/ 79789 h 169347"/>
              <a:gd name="connsiteX1" fmla="*/ 40980 w 1252034"/>
              <a:gd name="connsiteY1" fmla="*/ 56449 h 169347"/>
              <a:gd name="connsiteX2" fmla="*/ 340052 w 1252034"/>
              <a:gd name="connsiteY2" fmla="*/ 56721 h 169347"/>
              <a:gd name="connsiteX3" fmla="*/ 357149 w 1252034"/>
              <a:gd name="connsiteY3" fmla="*/ 39080 h 169347"/>
              <a:gd name="connsiteX4" fmla="*/ 357692 w 1252034"/>
              <a:gd name="connsiteY4" fmla="*/ 24696 h 169347"/>
              <a:gd name="connsiteX5" fmla="*/ 385645 w 1252034"/>
              <a:gd name="connsiteY5" fmla="*/ 271 h 169347"/>
              <a:gd name="connsiteX6" fmla="*/ 396772 w 1252034"/>
              <a:gd name="connsiteY6" fmla="*/ 0 h 169347"/>
              <a:gd name="connsiteX7" fmla="*/ 855964 w 1252034"/>
              <a:gd name="connsiteY7" fmla="*/ 0 h 169347"/>
              <a:gd name="connsiteX8" fmla="*/ 895858 w 1252034"/>
              <a:gd name="connsiteY8" fmla="*/ 40166 h 169347"/>
              <a:gd name="connsiteX9" fmla="*/ 895858 w 1252034"/>
              <a:gd name="connsiteY9" fmla="*/ 45322 h 169347"/>
              <a:gd name="connsiteX10" fmla="*/ 907257 w 1252034"/>
              <a:gd name="connsiteY10" fmla="*/ 56449 h 169347"/>
              <a:gd name="connsiteX11" fmla="*/ 1212299 w 1252034"/>
              <a:gd name="connsiteY11" fmla="*/ 56178 h 169347"/>
              <a:gd name="connsiteX12" fmla="*/ 1235096 w 1252034"/>
              <a:gd name="connsiteY12" fmla="*/ 59706 h 169347"/>
              <a:gd name="connsiteX13" fmla="*/ 1251651 w 1252034"/>
              <a:gd name="connsiteY13" fmla="*/ 84945 h 169347"/>
              <a:gd name="connsiteX14" fmla="*/ 1251922 w 1252034"/>
              <a:gd name="connsiteY14" fmla="*/ 137052 h 169347"/>
              <a:gd name="connsiteX15" fmla="*/ 1223155 w 1252034"/>
              <a:gd name="connsiteY15" fmla="*/ 168533 h 169347"/>
              <a:gd name="connsiteX16" fmla="*/ 1210942 w 1252034"/>
              <a:gd name="connsiteY16" fmla="*/ 169076 h 169347"/>
              <a:gd name="connsiteX17" fmla="*/ 41523 w 1252034"/>
              <a:gd name="connsiteY17" fmla="*/ 169347 h 169347"/>
              <a:gd name="connsiteX18" fmla="*/ 0 w 1252034"/>
              <a:gd name="connsiteY18" fmla="*/ 144922 h 169347"/>
              <a:gd name="connsiteX19" fmla="*/ 0 w 1252034"/>
              <a:gd name="connsiteY19" fmla="*/ 79789 h 169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52034" h="169347">
                <a:moveTo>
                  <a:pt x="0" y="79789"/>
                </a:moveTo>
                <a:cubicBezTo>
                  <a:pt x="7870" y="61877"/>
                  <a:pt x="21711" y="56178"/>
                  <a:pt x="40980" y="56449"/>
                </a:cubicBezTo>
                <a:cubicBezTo>
                  <a:pt x="140580" y="56992"/>
                  <a:pt x="240452" y="56721"/>
                  <a:pt x="340052" y="56721"/>
                </a:cubicBezTo>
                <a:cubicBezTo>
                  <a:pt x="357149" y="56721"/>
                  <a:pt x="356878" y="56721"/>
                  <a:pt x="357149" y="39080"/>
                </a:cubicBezTo>
                <a:cubicBezTo>
                  <a:pt x="357149" y="34195"/>
                  <a:pt x="356878" y="29582"/>
                  <a:pt x="357692" y="24696"/>
                </a:cubicBezTo>
                <a:cubicBezTo>
                  <a:pt x="359863" y="11941"/>
                  <a:pt x="371804" y="1628"/>
                  <a:pt x="385645" y="271"/>
                </a:cubicBezTo>
                <a:cubicBezTo>
                  <a:pt x="389445" y="0"/>
                  <a:pt x="393244" y="0"/>
                  <a:pt x="396772" y="0"/>
                </a:cubicBezTo>
                <a:cubicBezTo>
                  <a:pt x="549836" y="0"/>
                  <a:pt x="702900" y="0"/>
                  <a:pt x="855964" y="0"/>
                </a:cubicBezTo>
                <a:cubicBezTo>
                  <a:pt x="884731" y="0"/>
                  <a:pt x="895858" y="11398"/>
                  <a:pt x="895858" y="40166"/>
                </a:cubicBezTo>
                <a:cubicBezTo>
                  <a:pt x="895858" y="41794"/>
                  <a:pt x="896130" y="43694"/>
                  <a:pt x="895858" y="45322"/>
                </a:cubicBezTo>
                <a:cubicBezTo>
                  <a:pt x="894230" y="54549"/>
                  <a:pt x="898301" y="56449"/>
                  <a:pt x="907257" y="56449"/>
                </a:cubicBezTo>
                <a:cubicBezTo>
                  <a:pt x="1009028" y="56178"/>
                  <a:pt x="1110799" y="56178"/>
                  <a:pt x="1212299" y="56178"/>
                </a:cubicBezTo>
                <a:cubicBezTo>
                  <a:pt x="1220169" y="56178"/>
                  <a:pt x="1228040" y="55906"/>
                  <a:pt x="1235096" y="59706"/>
                </a:cubicBezTo>
                <a:cubicBezTo>
                  <a:pt x="1244866" y="65134"/>
                  <a:pt x="1251379" y="73275"/>
                  <a:pt x="1251651" y="84945"/>
                </a:cubicBezTo>
                <a:cubicBezTo>
                  <a:pt x="1251922" y="102314"/>
                  <a:pt x="1252193" y="119683"/>
                  <a:pt x="1251922" y="137052"/>
                </a:cubicBezTo>
                <a:cubicBezTo>
                  <a:pt x="1251651" y="154692"/>
                  <a:pt x="1240795" y="166091"/>
                  <a:pt x="1223155" y="168533"/>
                </a:cubicBezTo>
                <a:cubicBezTo>
                  <a:pt x="1219084" y="169076"/>
                  <a:pt x="1215013" y="169076"/>
                  <a:pt x="1210942" y="169076"/>
                </a:cubicBezTo>
                <a:cubicBezTo>
                  <a:pt x="821226" y="169076"/>
                  <a:pt x="431239" y="169076"/>
                  <a:pt x="41523" y="169347"/>
                </a:cubicBezTo>
                <a:cubicBezTo>
                  <a:pt x="22254" y="169347"/>
                  <a:pt x="7870" y="163648"/>
                  <a:pt x="0" y="144922"/>
                </a:cubicBezTo>
                <a:cubicBezTo>
                  <a:pt x="0" y="123211"/>
                  <a:pt x="0" y="101500"/>
                  <a:pt x="0" y="79789"/>
                </a:cubicBezTo>
                <a:close/>
              </a:path>
            </a:pathLst>
          </a:custGeom>
          <a:solidFill>
            <a:schemeClr val="accent3"/>
          </a:solidFill>
          <a:ln w="2706" cap="flat">
            <a:noFill/>
            <a:prstDash val="solid"/>
            <a:miter/>
          </a:ln>
        </p:spPr>
        <p:txBody>
          <a:bodyPr rtlCol="0" anchor="ctr"/>
          <a:lstStyle/>
          <a:p>
            <a:endParaRPr lang="en-US"/>
          </a:p>
        </p:txBody>
      </p:sp>
      <p:sp>
        <p:nvSpPr>
          <p:cNvPr id="2779" name="Freeform: Shape 2778">
            <a:extLst>
              <a:ext uri="{FF2B5EF4-FFF2-40B4-BE49-F238E27FC236}">
                <a16:creationId xmlns:a16="http://schemas.microsoft.com/office/drawing/2014/main" id="{B5380154-76AF-40C8-B75B-45A3A10E23D7}"/>
              </a:ext>
            </a:extLst>
          </p:cNvPr>
          <p:cNvSpPr/>
          <p:nvPr/>
        </p:nvSpPr>
        <p:spPr>
          <a:xfrm>
            <a:off x="9225311" y="3935751"/>
            <a:ext cx="1372023" cy="1575743"/>
          </a:xfrm>
          <a:custGeom>
            <a:avLst/>
            <a:gdLst>
              <a:gd name="connsiteX0" fmla="*/ 1140120 w 1372023"/>
              <a:gd name="connsiteY0" fmla="*/ 207633 h 1575743"/>
              <a:gd name="connsiteX1" fmla="*/ 1138085 w 1372023"/>
              <a:gd name="connsiteY1" fmla="*/ 216147 h 1575743"/>
              <a:gd name="connsiteX2" fmla="*/ 1138085 w 1372023"/>
              <a:gd name="connsiteY2" fmla="*/ 372196 h 1575743"/>
              <a:gd name="connsiteX3" fmla="*/ 1130758 w 1372023"/>
              <a:gd name="connsiteY3" fmla="*/ 790408 h 1575743"/>
              <a:gd name="connsiteX4" fmla="*/ 1125330 w 1372023"/>
              <a:gd name="connsiteY4" fmla="*/ 928003 h 1575743"/>
              <a:gd name="connsiteX5" fmla="*/ 1121802 w 1372023"/>
              <a:gd name="connsiteY5" fmla="*/ 999922 h 1575743"/>
              <a:gd name="connsiteX6" fmla="*/ 1126687 w 1372023"/>
              <a:gd name="connsiteY6" fmla="*/ 998293 h 1575743"/>
              <a:gd name="connsiteX7" fmla="*/ 1232800 w 1372023"/>
              <a:gd name="connsiteY7" fmla="*/ 915519 h 1575743"/>
              <a:gd name="connsiteX8" fmla="*/ 1257768 w 1372023"/>
              <a:gd name="connsiteY8" fmla="*/ 861241 h 1575743"/>
              <a:gd name="connsiteX9" fmla="*/ 1257768 w 1372023"/>
              <a:gd name="connsiteY9" fmla="*/ 279652 h 1575743"/>
              <a:gd name="connsiteX10" fmla="*/ 1224116 w 1372023"/>
              <a:gd name="connsiteY10" fmla="*/ 232973 h 1575743"/>
              <a:gd name="connsiteX11" fmla="*/ 1148669 w 1372023"/>
              <a:gd name="connsiteY11" fmla="*/ 208277 h 1575743"/>
              <a:gd name="connsiteX12" fmla="*/ 1140120 w 1372023"/>
              <a:gd name="connsiteY12" fmla="*/ 207633 h 1575743"/>
              <a:gd name="connsiteX13" fmla="*/ 32985 w 1372023"/>
              <a:gd name="connsiteY13" fmla="*/ 121 h 1575743"/>
              <a:gd name="connsiteX14" fmla="*/ 72880 w 1372023"/>
              <a:gd name="connsiteY14" fmla="*/ 121 h 1575743"/>
              <a:gd name="connsiteX15" fmla="*/ 568980 w 1372023"/>
              <a:gd name="connsiteY15" fmla="*/ 121 h 1575743"/>
              <a:gd name="connsiteX16" fmla="*/ 1099819 w 1372023"/>
              <a:gd name="connsiteY16" fmla="*/ 121 h 1575743"/>
              <a:gd name="connsiteX17" fmla="*/ 1126687 w 1372023"/>
              <a:gd name="connsiteY17" fmla="*/ 7448 h 1575743"/>
              <a:gd name="connsiteX18" fmla="*/ 1138357 w 1372023"/>
              <a:gd name="connsiteY18" fmla="*/ 34587 h 1575743"/>
              <a:gd name="connsiteX19" fmla="*/ 1138357 w 1372023"/>
              <a:gd name="connsiteY19" fmla="*/ 77467 h 1575743"/>
              <a:gd name="connsiteX20" fmla="*/ 1147041 w 1372023"/>
              <a:gd name="connsiteY20" fmla="*/ 89679 h 1575743"/>
              <a:gd name="connsiteX21" fmla="*/ 1335929 w 1372023"/>
              <a:gd name="connsiteY21" fmla="*/ 150742 h 1575743"/>
              <a:gd name="connsiteX22" fmla="*/ 1372023 w 1372023"/>
              <a:gd name="connsiteY22" fmla="*/ 200678 h 1575743"/>
              <a:gd name="connsiteX23" fmla="*/ 1371752 w 1372023"/>
              <a:gd name="connsiteY23" fmla="*/ 909006 h 1575743"/>
              <a:gd name="connsiteX24" fmla="*/ 1341628 w 1372023"/>
              <a:gd name="connsiteY24" fmla="*/ 970611 h 1575743"/>
              <a:gd name="connsiteX25" fmla="*/ 1090592 w 1372023"/>
              <a:gd name="connsiteY25" fmla="*/ 1167912 h 1575743"/>
              <a:gd name="connsiteX26" fmla="*/ 1076751 w 1372023"/>
              <a:gd name="connsiteY26" fmla="*/ 1186095 h 1575743"/>
              <a:gd name="connsiteX27" fmla="*/ 874023 w 1372023"/>
              <a:gd name="connsiteY27" fmla="*/ 1547044 h 1575743"/>
              <a:gd name="connsiteX28" fmla="*/ 818116 w 1372023"/>
              <a:gd name="connsiteY28" fmla="*/ 1575540 h 1575743"/>
              <a:gd name="connsiteX29" fmla="*/ 319030 w 1372023"/>
              <a:gd name="connsiteY29" fmla="*/ 1575540 h 1575743"/>
              <a:gd name="connsiteX30" fmla="*/ 264210 w 1372023"/>
              <a:gd name="connsiteY30" fmla="*/ 1547315 h 1575743"/>
              <a:gd name="connsiteX31" fmla="*/ 61210 w 1372023"/>
              <a:gd name="connsiteY31" fmla="*/ 1186366 h 1575743"/>
              <a:gd name="connsiteX32" fmla="*/ 15888 w 1372023"/>
              <a:gd name="connsiteY32" fmla="*/ 990966 h 1575743"/>
              <a:gd name="connsiteX33" fmla="*/ 1504 w 1372023"/>
              <a:gd name="connsiteY33" fmla="*/ 510605 h 1575743"/>
              <a:gd name="connsiteX34" fmla="*/ 147 w 1372023"/>
              <a:gd name="connsiteY34" fmla="*/ 34044 h 1575743"/>
              <a:gd name="connsiteX35" fmla="*/ 32985 w 1372023"/>
              <a:gd name="connsiteY35" fmla="*/ 121 h 157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2023" h="1575743">
                <a:moveTo>
                  <a:pt x="1140120" y="207633"/>
                </a:moveTo>
                <a:cubicBezTo>
                  <a:pt x="1138560" y="208820"/>
                  <a:pt x="1138085" y="211534"/>
                  <a:pt x="1138085" y="216147"/>
                </a:cubicBezTo>
                <a:cubicBezTo>
                  <a:pt x="1138357" y="268254"/>
                  <a:pt x="1138357" y="320089"/>
                  <a:pt x="1138085" y="372196"/>
                </a:cubicBezTo>
                <a:cubicBezTo>
                  <a:pt x="1137542" y="511691"/>
                  <a:pt x="1134286" y="650914"/>
                  <a:pt x="1130758" y="790408"/>
                </a:cubicBezTo>
                <a:cubicBezTo>
                  <a:pt x="1129672" y="836273"/>
                  <a:pt x="1127230" y="882138"/>
                  <a:pt x="1125330" y="928003"/>
                </a:cubicBezTo>
                <a:cubicBezTo>
                  <a:pt x="1124516" y="951886"/>
                  <a:pt x="1122887" y="976039"/>
                  <a:pt x="1121802" y="999922"/>
                </a:cubicBezTo>
                <a:cubicBezTo>
                  <a:pt x="1124244" y="1000736"/>
                  <a:pt x="1125330" y="999379"/>
                  <a:pt x="1126687" y="998293"/>
                </a:cubicBezTo>
                <a:cubicBezTo>
                  <a:pt x="1161968" y="970611"/>
                  <a:pt x="1197791" y="943472"/>
                  <a:pt x="1232800" y="915519"/>
                </a:cubicBezTo>
                <a:cubicBezTo>
                  <a:pt x="1249627" y="901678"/>
                  <a:pt x="1257768" y="882952"/>
                  <a:pt x="1257768" y="861241"/>
                </a:cubicBezTo>
                <a:cubicBezTo>
                  <a:pt x="1257768" y="667469"/>
                  <a:pt x="1257768" y="473425"/>
                  <a:pt x="1257768" y="279652"/>
                </a:cubicBezTo>
                <a:cubicBezTo>
                  <a:pt x="1257768" y="256313"/>
                  <a:pt x="1246098" y="240301"/>
                  <a:pt x="1224116" y="232973"/>
                </a:cubicBezTo>
                <a:cubicBezTo>
                  <a:pt x="1198877" y="224832"/>
                  <a:pt x="1173637" y="216961"/>
                  <a:pt x="1148669" y="208277"/>
                </a:cubicBezTo>
                <a:cubicBezTo>
                  <a:pt x="1144327" y="206785"/>
                  <a:pt x="1141681" y="206445"/>
                  <a:pt x="1140120" y="207633"/>
                </a:cubicBezTo>
                <a:close/>
                <a:moveTo>
                  <a:pt x="32985" y="121"/>
                </a:moveTo>
                <a:cubicBezTo>
                  <a:pt x="46283" y="-151"/>
                  <a:pt x="59581" y="121"/>
                  <a:pt x="72880" y="121"/>
                </a:cubicBezTo>
                <a:cubicBezTo>
                  <a:pt x="238156" y="121"/>
                  <a:pt x="403704" y="121"/>
                  <a:pt x="568980" y="121"/>
                </a:cubicBezTo>
                <a:cubicBezTo>
                  <a:pt x="745927" y="121"/>
                  <a:pt x="922873" y="121"/>
                  <a:pt x="1099819" y="121"/>
                </a:cubicBezTo>
                <a:cubicBezTo>
                  <a:pt x="1109589" y="121"/>
                  <a:pt x="1118817" y="1206"/>
                  <a:pt x="1126687" y="7448"/>
                </a:cubicBezTo>
                <a:cubicBezTo>
                  <a:pt x="1135371" y="14504"/>
                  <a:pt x="1138357" y="24003"/>
                  <a:pt x="1138357" y="34587"/>
                </a:cubicBezTo>
                <a:cubicBezTo>
                  <a:pt x="1138628" y="48971"/>
                  <a:pt x="1138899" y="63083"/>
                  <a:pt x="1138357" y="77467"/>
                </a:cubicBezTo>
                <a:cubicBezTo>
                  <a:pt x="1138085" y="84523"/>
                  <a:pt x="1140256" y="87508"/>
                  <a:pt x="1147041" y="89679"/>
                </a:cubicBezTo>
                <a:cubicBezTo>
                  <a:pt x="1210004" y="109762"/>
                  <a:pt x="1272966" y="130388"/>
                  <a:pt x="1335929" y="150742"/>
                </a:cubicBezTo>
                <a:cubicBezTo>
                  <a:pt x="1360896" y="158884"/>
                  <a:pt x="1372023" y="174082"/>
                  <a:pt x="1372023" y="200678"/>
                </a:cubicBezTo>
                <a:cubicBezTo>
                  <a:pt x="1372023" y="436787"/>
                  <a:pt x="1371752" y="672897"/>
                  <a:pt x="1371752" y="909006"/>
                </a:cubicBezTo>
                <a:cubicBezTo>
                  <a:pt x="1371752" y="934517"/>
                  <a:pt x="1361711" y="954871"/>
                  <a:pt x="1341628" y="970611"/>
                </a:cubicBezTo>
                <a:cubicBezTo>
                  <a:pt x="1258040" y="1036288"/>
                  <a:pt x="1174451" y="1102236"/>
                  <a:pt x="1090592" y="1167912"/>
                </a:cubicBezTo>
                <a:cubicBezTo>
                  <a:pt x="1084350" y="1172797"/>
                  <a:pt x="1079736" y="1178496"/>
                  <a:pt x="1076751" y="1186095"/>
                </a:cubicBezTo>
                <a:cubicBezTo>
                  <a:pt x="1024373" y="1315005"/>
                  <a:pt x="952997" y="1433331"/>
                  <a:pt x="874023" y="1547044"/>
                </a:cubicBezTo>
                <a:cubicBezTo>
                  <a:pt x="860725" y="1566041"/>
                  <a:pt x="841456" y="1575540"/>
                  <a:pt x="818116" y="1575540"/>
                </a:cubicBezTo>
                <a:cubicBezTo>
                  <a:pt x="651754" y="1575811"/>
                  <a:pt x="485392" y="1575811"/>
                  <a:pt x="319030" y="1575540"/>
                </a:cubicBezTo>
                <a:cubicBezTo>
                  <a:pt x="296234" y="1575540"/>
                  <a:pt x="277236" y="1566041"/>
                  <a:pt x="264210" y="1547315"/>
                </a:cubicBezTo>
                <a:cubicBezTo>
                  <a:pt x="184964" y="1433331"/>
                  <a:pt x="113588" y="1315277"/>
                  <a:pt x="61210" y="1186366"/>
                </a:cubicBezTo>
                <a:cubicBezTo>
                  <a:pt x="35699" y="1123675"/>
                  <a:pt x="19687" y="1059085"/>
                  <a:pt x="15888" y="990966"/>
                </a:cubicBezTo>
                <a:cubicBezTo>
                  <a:pt x="7203" y="830846"/>
                  <a:pt x="4489" y="670725"/>
                  <a:pt x="1504" y="510605"/>
                </a:cubicBezTo>
                <a:cubicBezTo>
                  <a:pt x="-1210" y="351842"/>
                  <a:pt x="690" y="192808"/>
                  <a:pt x="147" y="34044"/>
                </a:cubicBezTo>
                <a:cubicBezTo>
                  <a:pt x="147" y="13690"/>
                  <a:pt x="12631" y="663"/>
                  <a:pt x="32985" y="121"/>
                </a:cubicBezTo>
                <a:close/>
              </a:path>
            </a:pathLst>
          </a:custGeom>
          <a:solidFill>
            <a:schemeClr val="accent1">
              <a:lumMod val="40000"/>
              <a:lumOff val="60000"/>
            </a:schemeClr>
          </a:solidFill>
          <a:ln w="2706" cap="flat">
            <a:noFill/>
            <a:prstDash val="solid"/>
            <a:miter/>
          </a:ln>
        </p:spPr>
        <p:txBody>
          <a:bodyPr wrap="square" rtlCol="0" anchor="ctr">
            <a:noAutofit/>
          </a:bodyPr>
          <a:lstStyle/>
          <a:p>
            <a:endParaRPr lang="en-US"/>
          </a:p>
        </p:txBody>
      </p:sp>
      <p:sp>
        <p:nvSpPr>
          <p:cNvPr id="2780" name="Freeform: Shape 2779">
            <a:extLst>
              <a:ext uri="{FF2B5EF4-FFF2-40B4-BE49-F238E27FC236}">
                <a16:creationId xmlns:a16="http://schemas.microsoft.com/office/drawing/2014/main" id="{ADB242C0-981F-4D96-988B-31F8D0BF2F1C}"/>
              </a:ext>
            </a:extLst>
          </p:cNvPr>
          <p:cNvSpPr/>
          <p:nvPr/>
        </p:nvSpPr>
        <p:spPr>
          <a:xfrm>
            <a:off x="9220823" y="5552271"/>
            <a:ext cx="1147430" cy="794087"/>
          </a:xfrm>
          <a:custGeom>
            <a:avLst/>
            <a:gdLst>
              <a:gd name="connsiteX0" fmla="*/ 573469 w 1147430"/>
              <a:gd name="connsiteY0" fmla="*/ 329468 h 794087"/>
              <a:gd name="connsiteX1" fmla="*/ 735217 w 1147430"/>
              <a:gd name="connsiteY1" fmla="*/ 472490 h 794087"/>
              <a:gd name="connsiteX2" fmla="*/ 603864 w 1147430"/>
              <a:gd name="connsiteY2" fmla="*/ 648622 h 794087"/>
              <a:gd name="connsiteX3" fmla="*/ 411177 w 1147430"/>
              <a:gd name="connsiteY3" fmla="*/ 479547 h 794087"/>
              <a:gd name="connsiteX4" fmla="*/ 446187 w 1147430"/>
              <a:gd name="connsiteY4" fmla="*/ 389716 h 794087"/>
              <a:gd name="connsiteX5" fmla="*/ 457856 w 1147430"/>
              <a:gd name="connsiteY5" fmla="*/ 389716 h 794087"/>
              <a:gd name="connsiteX6" fmla="*/ 552843 w 1147430"/>
              <a:gd name="connsiteY6" fmla="*/ 482260 h 794087"/>
              <a:gd name="connsiteX7" fmla="*/ 577539 w 1147430"/>
              <a:gd name="connsiteY7" fmla="*/ 491759 h 794087"/>
              <a:gd name="connsiteX8" fmla="*/ 597080 w 1147430"/>
              <a:gd name="connsiteY8" fmla="*/ 475747 h 794087"/>
              <a:gd name="connsiteX9" fmla="*/ 591923 w 1147430"/>
              <a:gd name="connsiteY9" fmla="*/ 450236 h 794087"/>
              <a:gd name="connsiteX10" fmla="*/ 565598 w 1147430"/>
              <a:gd name="connsiteY10" fmla="*/ 424454 h 794087"/>
              <a:gd name="connsiteX11" fmla="*/ 497479 w 1147430"/>
              <a:gd name="connsiteY11" fmla="*/ 358507 h 794087"/>
              <a:gd name="connsiteX12" fmla="*/ 499651 w 1147430"/>
              <a:gd name="connsiteY12" fmla="*/ 346837 h 794087"/>
              <a:gd name="connsiteX13" fmla="*/ 573469 w 1147430"/>
              <a:gd name="connsiteY13" fmla="*/ 329468 h 794087"/>
              <a:gd name="connsiteX14" fmla="*/ 574554 w 1147430"/>
              <a:gd name="connsiteY14" fmla="*/ 279803 h 794087"/>
              <a:gd name="connsiteX15" fmla="*/ 360156 w 1147430"/>
              <a:gd name="connsiteY15" fmla="*/ 489859 h 794087"/>
              <a:gd name="connsiteX16" fmla="*/ 573197 w 1147430"/>
              <a:gd name="connsiteY16" fmla="*/ 701543 h 794087"/>
              <a:gd name="connsiteX17" fmla="*/ 786781 w 1147430"/>
              <a:gd name="connsiteY17" fmla="*/ 490673 h 794087"/>
              <a:gd name="connsiteX18" fmla="*/ 574554 w 1147430"/>
              <a:gd name="connsiteY18" fmla="*/ 279803 h 794087"/>
              <a:gd name="connsiteX19" fmla="*/ 522990 w 1147430"/>
              <a:gd name="connsiteY19" fmla="*/ 119140 h 794087"/>
              <a:gd name="connsiteX20" fmla="*/ 491509 w 1147430"/>
              <a:gd name="connsiteY20" fmla="*/ 150079 h 794087"/>
              <a:gd name="connsiteX21" fmla="*/ 491237 w 1147430"/>
              <a:gd name="connsiteY21" fmla="*/ 175318 h 794087"/>
              <a:gd name="connsiteX22" fmla="*/ 523804 w 1147430"/>
              <a:gd name="connsiteY22" fmla="*/ 205985 h 794087"/>
              <a:gd name="connsiteX23" fmla="*/ 572926 w 1147430"/>
              <a:gd name="connsiteY23" fmla="*/ 205985 h 794087"/>
              <a:gd name="connsiteX24" fmla="*/ 625033 w 1147430"/>
              <a:gd name="connsiteY24" fmla="*/ 205985 h 794087"/>
              <a:gd name="connsiteX25" fmla="*/ 655428 w 1147430"/>
              <a:gd name="connsiteY25" fmla="*/ 176404 h 794087"/>
              <a:gd name="connsiteX26" fmla="*/ 655700 w 1147430"/>
              <a:gd name="connsiteY26" fmla="*/ 153064 h 794087"/>
              <a:gd name="connsiteX27" fmla="*/ 623947 w 1147430"/>
              <a:gd name="connsiteY27" fmla="*/ 119140 h 794087"/>
              <a:gd name="connsiteX28" fmla="*/ 522990 w 1147430"/>
              <a:gd name="connsiteY28" fmla="*/ 119140 h 794087"/>
              <a:gd name="connsiteX29" fmla="*/ 758014 w 1147430"/>
              <a:gd name="connsiteY29" fmla="*/ 117241 h 794087"/>
              <a:gd name="connsiteX30" fmla="*/ 752315 w 1147430"/>
              <a:gd name="connsiteY30" fmla="*/ 118597 h 794087"/>
              <a:gd name="connsiteX31" fmla="*/ 725176 w 1147430"/>
              <a:gd name="connsiteY31" fmla="*/ 157949 h 794087"/>
              <a:gd name="connsiteX32" fmla="*/ 725176 w 1147430"/>
              <a:gd name="connsiteY32" fmla="*/ 176404 h 794087"/>
              <a:gd name="connsiteX33" fmla="*/ 754214 w 1147430"/>
              <a:gd name="connsiteY33" fmla="*/ 205985 h 794087"/>
              <a:gd name="connsiteX34" fmla="*/ 860056 w 1147430"/>
              <a:gd name="connsiteY34" fmla="*/ 205985 h 794087"/>
              <a:gd name="connsiteX35" fmla="*/ 888824 w 1147430"/>
              <a:gd name="connsiteY35" fmla="*/ 177218 h 794087"/>
              <a:gd name="connsiteX36" fmla="*/ 889095 w 1147430"/>
              <a:gd name="connsiteY36" fmla="*/ 157678 h 794087"/>
              <a:gd name="connsiteX37" fmla="*/ 861685 w 1147430"/>
              <a:gd name="connsiteY37" fmla="*/ 118597 h 794087"/>
              <a:gd name="connsiteX38" fmla="*/ 855985 w 1147430"/>
              <a:gd name="connsiteY38" fmla="*/ 117241 h 794087"/>
              <a:gd name="connsiteX39" fmla="*/ 758014 w 1147430"/>
              <a:gd name="connsiteY39" fmla="*/ 117241 h 794087"/>
              <a:gd name="connsiteX40" fmla="*/ 289595 w 1147430"/>
              <a:gd name="connsiteY40" fmla="*/ 117241 h 794087"/>
              <a:gd name="connsiteX41" fmla="*/ 282267 w 1147430"/>
              <a:gd name="connsiteY41" fmla="*/ 119683 h 794087"/>
              <a:gd name="connsiteX42" fmla="*/ 257842 w 1147430"/>
              <a:gd name="connsiteY42" fmla="*/ 155235 h 794087"/>
              <a:gd name="connsiteX43" fmla="*/ 257842 w 1147430"/>
              <a:gd name="connsiteY43" fmla="*/ 172604 h 794087"/>
              <a:gd name="connsiteX44" fmla="*/ 292037 w 1147430"/>
              <a:gd name="connsiteY44" fmla="*/ 206256 h 794087"/>
              <a:gd name="connsiteX45" fmla="*/ 375625 w 1147430"/>
              <a:gd name="connsiteY45" fmla="*/ 206528 h 794087"/>
              <a:gd name="connsiteX46" fmla="*/ 422847 w 1147430"/>
              <a:gd name="connsiteY46" fmla="*/ 159035 h 794087"/>
              <a:gd name="connsiteX47" fmla="*/ 394080 w 1147430"/>
              <a:gd name="connsiteY47" fmla="*/ 118597 h 794087"/>
              <a:gd name="connsiteX48" fmla="*/ 390280 w 1147430"/>
              <a:gd name="connsiteY48" fmla="*/ 117241 h 794087"/>
              <a:gd name="connsiteX49" fmla="*/ 289595 w 1147430"/>
              <a:gd name="connsiteY49" fmla="*/ 117241 h 794087"/>
              <a:gd name="connsiteX50" fmla="*/ 269240 w 1147430"/>
              <a:gd name="connsiteY50" fmla="*/ 0 h 794087"/>
              <a:gd name="connsiteX51" fmla="*/ 878239 w 1147430"/>
              <a:gd name="connsiteY51" fmla="*/ 0 h 794087"/>
              <a:gd name="connsiteX52" fmla="*/ 930075 w 1147430"/>
              <a:gd name="connsiteY52" fmla="*/ 33381 h 794087"/>
              <a:gd name="connsiteX53" fmla="*/ 1111363 w 1147430"/>
              <a:gd name="connsiteY53" fmla="*/ 483889 h 794087"/>
              <a:gd name="connsiteX54" fmla="*/ 1141216 w 1147430"/>
              <a:gd name="connsiteY54" fmla="*/ 588645 h 794087"/>
              <a:gd name="connsiteX55" fmla="*/ 1146916 w 1147430"/>
              <a:gd name="connsiteY55" fmla="*/ 702358 h 794087"/>
              <a:gd name="connsiteX56" fmla="*/ 1145559 w 1147430"/>
              <a:gd name="connsiteY56" fmla="*/ 752293 h 794087"/>
              <a:gd name="connsiteX57" fmla="*/ 1121134 w 1147430"/>
              <a:gd name="connsiteY57" fmla="*/ 794087 h 794087"/>
              <a:gd name="connsiteX58" fmla="*/ 26889 w 1147430"/>
              <a:gd name="connsiteY58" fmla="*/ 794087 h 794087"/>
              <a:gd name="connsiteX59" fmla="*/ 1921 w 1147430"/>
              <a:gd name="connsiteY59" fmla="*/ 754193 h 794087"/>
              <a:gd name="connsiteX60" fmla="*/ 2464 w 1147430"/>
              <a:gd name="connsiteY60" fmla="*/ 613613 h 794087"/>
              <a:gd name="connsiteX61" fmla="*/ 28517 w 1147430"/>
              <a:gd name="connsiteY61" fmla="*/ 506957 h 794087"/>
              <a:gd name="connsiteX62" fmla="*/ 175339 w 1147430"/>
              <a:gd name="connsiteY62" fmla="*/ 129453 h 794087"/>
              <a:gd name="connsiteX63" fmla="*/ 216862 w 1147430"/>
              <a:gd name="connsiteY63" fmla="*/ 34195 h 794087"/>
              <a:gd name="connsiteX64" fmla="*/ 269240 w 1147430"/>
              <a:gd name="connsiteY64" fmla="*/ 0 h 79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1147430" h="794087">
                <a:moveTo>
                  <a:pt x="573469" y="329468"/>
                </a:moveTo>
                <a:cubicBezTo>
                  <a:pt x="655700" y="329197"/>
                  <a:pt x="728432" y="393245"/>
                  <a:pt x="735217" y="472490"/>
                </a:cubicBezTo>
                <a:cubicBezTo>
                  <a:pt x="742816" y="558521"/>
                  <a:pt x="686910" y="633153"/>
                  <a:pt x="603864" y="648622"/>
                </a:cubicBezTo>
                <a:cubicBezTo>
                  <a:pt x="499108" y="667891"/>
                  <a:pt x="405478" y="585931"/>
                  <a:pt x="411177" y="479547"/>
                </a:cubicBezTo>
                <a:cubicBezTo>
                  <a:pt x="412806" y="445894"/>
                  <a:pt x="425561" y="416313"/>
                  <a:pt x="446187" y="389716"/>
                </a:cubicBezTo>
                <a:cubicBezTo>
                  <a:pt x="450800" y="383746"/>
                  <a:pt x="453514" y="385374"/>
                  <a:pt x="457856" y="389716"/>
                </a:cubicBezTo>
                <a:cubicBezTo>
                  <a:pt x="489609" y="420655"/>
                  <a:pt x="521362" y="451322"/>
                  <a:pt x="552843" y="482260"/>
                </a:cubicBezTo>
                <a:cubicBezTo>
                  <a:pt x="559899" y="489317"/>
                  <a:pt x="567769" y="493388"/>
                  <a:pt x="577539" y="491759"/>
                </a:cubicBezTo>
                <a:cubicBezTo>
                  <a:pt x="587038" y="490131"/>
                  <a:pt x="593551" y="484703"/>
                  <a:pt x="597080" y="475747"/>
                </a:cubicBezTo>
                <a:cubicBezTo>
                  <a:pt x="600879" y="466249"/>
                  <a:pt x="598708" y="457293"/>
                  <a:pt x="591923" y="450236"/>
                </a:cubicBezTo>
                <a:cubicBezTo>
                  <a:pt x="583510" y="441281"/>
                  <a:pt x="574283" y="432867"/>
                  <a:pt x="565598" y="424454"/>
                </a:cubicBezTo>
                <a:cubicBezTo>
                  <a:pt x="542802" y="402472"/>
                  <a:pt x="520548" y="380218"/>
                  <a:pt x="497479" y="358507"/>
                </a:cubicBezTo>
                <a:cubicBezTo>
                  <a:pt x="490966" y="352265"/>
                  <a:pt x="492594" y="350365"/>
                  <a:pt x="499651" y="346837"/>
                </a:cubicBezTo>
                <a:cubicBezTo>
                  <a:pt x="522990" y="335438"/>
                  <a:pt x="547687" y="329739"/>
                  <a:pt x="573469" y="329468"/>
                </a:cubicBezTo>
                <a:close/>
                <a:moveTo>
                  <a:pt x="574554" y="279803"/>
                </a:moveTo>
                <a:cubicBezTo>
                  <a:pt x="456499" y="279532"/>
                  <a:pt x="361242" y="372890"/>
                  <a:pt x="360156" y="489859"/>
                </a:cubicBezTo>
                <a:cubicBezTo>
                  <a:pt x="359070" y="605200"/>
                  <a:pt x="454871" y="700458"/>
                  <a:pt x="573197" y="701543"/>
                </a:cubicBezTo>
                <a:cubicBezTo>
                  <a:pt x="689895" y="702629"/>
                  <a:pt x="786510" y="607100"/>
                  <a:pt x="786781" y="490673"/>
                </a:cubicBezTo>
                <a:cubicBezTo>
                  <a:pt x="787052" y="374518"/>
                  <a:pt x="691795" y="280075"/>
                  <a:pt x="574554" y="279803"/>
                </a:cubicBezTo>
                <a:close/>
                <a:moveTo>
                  <a:pt x="522990" y="119140"/>
                </a:moveTo>
                <a:cubicBezTo>
                  <a:pt x="504535" y="119412"/>
                  <a:pt x="492866" y="131624"/>
                  <a:pt x="491509" y="150079"/>
                </a:cubicBezTo>
                <a:cubicBezTo>
                  <a:pt x="490966" y="158492"/>
                  <a:pt x="490966" y="167176"/>
                  <a:pt x="491237" y="175318"/>
                </a:cubicBezTo>
                <a:cubicBezTo>
                  <a:pt x="492594" y="194315"/>
                  <a:pt x="504807" y="205714"/>
                  <a:pt x="523804" y="205985"/>
                </a:cubicBezTo>
                <a:cubicBezTo>
                  <a:pt x="540359" y="206256"/>
                  <a:pt x="556642" y="205985"/>
                  <a:pt x="572926" y="205985"/>
                </a:cubicBezTo>
                <a:cubicBezTo>
                  <a:pt x="590295" y="205985"/>
                  <a:pt x="607664" y="206256"/>
                  <a:pt x="625033" y="205985"/>
                </a:cubicBezTo>
                <a:cubicBezTo>
                  <a:pt x="641859" y="205714"/>
                  <a:pt x="654614" y="192958"/>
                  <a:pt x="655428" y="176404"/>
                </a:cubicBezTo>
                <a:cubicBezTo>
                  <a:pt x="655971" y="168805"/>
                  <a:pt x="655700" y="160934"/>
                  <a:pt x="655700" y="153064"/>
                </a:cubicBezTo>
                <a:cubicBezTo>
                  <a:pt x="655428" y="133253"/>
                  <a:pt x="643487" y="119683"/>
                  <a:pt x="623947" y="119140"/>
                </a:cubicBezTo>
                <a:cubicBezTo>
                  <a:pt x="590295" y="118326"/>
                  <a:pt x="556642" y="118326"/>
                  <a:pt x="522990" y="119140"/>
                </a:cubicBezTo>
                <a:close/>
                <a:moveTo>
                  <a:pt x="758014" y="117241"/>
                </a:moveTo>
                <a:cubicBezTo>
                  <a:pt x="756114" y="117241"/>
                  <a:pt x="753943" y="116698"/>
                  <a:pt x="752315" y="118597"/>
                </a:cubicBezTo>
                <a:cubicBezTo>
                  <a:pt x="730603" y="126468"/>
                  <a:pt x="725176" y="134338"/>
                  <a:pt x="725176" y="157949"/>
                </a:cubicBezTo>
                <a:cubicBezTo>
                  <a:pt x="725176" y="164191"/>
                  <a:pt x="724904" y="170433"/>
                  <a:pt x="725176" y="176404"/>
                </a:cubicBezTo>
                <a:cubicBezTo>
                  <a:pt x="725990" y="192687"/>
                  <a:pt x="738202" y="205714"/>
                  <a:pt x="754214" y="205985"/>
                </a:cubicBezTo>
                <a:cubicBezTo>
                  <a:pt x="789495" y="206528"/>
                  <a:pt x="824776" y="206528"/>
                  <a:pt x="860056" y="205985"/>
                </a:cubicBezTo>
                <a:cubicBezTo>
                  <a:pt x="875797" y="205714"/>
                  <a:pt x="888010" y="192958"/>
                  <a:pt x="888824" y="177218"/>
                </a:cubicBezTo>
                <a:cubicBezTo>
                  <a:pt x="889095" y="170704"/>
                  <a:pt x="888824" y="164191"/>
                  <a:pt x="889095" y="157678"/>
                </a:cubicBezTo>
                <a:cubicBezTo>
                  <a:pt x="889095" y="134067"/>
                  <a:pt x="883667" y="126468"/>
                  <a:pt x="861685" y="118597"/>
                </a:cubicBezTo>
                <a:cubicBezTo>
                  <a:pt x="860056" y="116698"/>
                  <a:pt x="857885" y="117241"/>
                  <a:pt x="855985" y="117241"/>
                </a:cubicBezTo>
                <a:cubicBezTo>
                  <a:pt x="823147" y="117241"/>
                  <a:pt x="790580" y="117241"/>
                  <a:pt x="758014" y="117241"/>
                </a:cubicBezTo>
                <a:close/>
                <a:moveTo>
                  <a:pt x="289595" y="117241"/>
                </a:moveTo>
                <a:cubicBezTo>
                  <a:pt x="286881" y="117241"/>
                  <a:pt x="284167" y="117241"/>
                  <a:pt x="282267" y="119683"/>
                </a:cubicBezTo>
                <a:cubicBezTo>
                  <a:pt x="264355" y="126739"/>
                  <a:pt x="258113" y="135967"/>
                  <a:pt x="257842" y="155235"/>
                </a:cubicBezTo>
                <a:cubicBezTo>
                  <a:pt x="257842" y="160934"/>
                  <a:pt x="257571" y="166905"/>
                  <a:pt x="257842" y="172604"/>
                </a:cubicBezTo>
                <a:cubicBezTo>
                  <a:pt x="258385" y="193501"/>
                  <a:pt x="271140" y="206256"/>
                  <a:pt x="292037" y="206256"/>
                </a:cubicBezTo>
                <a:cubicBezTo>
                  <a:pt x="319719" y="206528"/>
                  <a:pt x="347672" y="205171"/>
                  <a:pt x="375625" y="206528"/>
                </a:cubicBezTo>
                <a:cubicBezTo>
                  <a:pt x="416062" y="208428"/>
                  <a:pt x="424204" y="189702"/>
                  <a:pt x="422847" y="159035"/>
                </a:cubicBezTo>
                <a:cubicBezTo>
                  <a:pt x="421762" y="134610"/>
                  <a:pt x="416877" y="126196"/>
                  <a:pt x="394080" y="118597"/>
                </a:cubicBezTo>
                <a:cubicBezTo>
                  <a:pt x="392994" y="117512"/>
                  <a:pt x="391637" y="117241"/>
                  <a:pt x="390280" y="117241"/>
                </a:cubicBezTo>
                <a:cubicBezTo>
                  <a:pt x="356628" y="117241"/>
                  <a:pt x="323247" y="117241"/>
                  <a:pt x="289595" y="117241"/>
                </a:cubicBezTo>
                <a:close/>
                <a:moveTo>
                  <a:pt x="269240" y="0"/>
                </a:moveTo>
                <a:cubicBezTo>
                  <a:pt x="472240" y="271"/>
                  <a:pt x="675240" y="0"/>
                  <a:pt x="878239" y="0"/>
                </a:cubicBezTo>
                <a:cubicBezTo>
                  <a:pt x="902936" y="0"/>
                  <a:pt x="920034" y="10313"/>
                  <a:pt x="930075" y="33381"/>
                </a:cubicBezTo>
                <a:cubicBezTo>
                  <a:pt x="995209" y="181831"/>
                  <a:pt x="1058985" y="330553"/>
                  <a:pt x="1111363" y="483889"/>
                </a:cubicBezTo>
                <a:cubicBezTo>
                  <a:pt x="1123305" y="518355"/>
                  <a:pt x="1134160" y="553093"/>
                  <a:pt x="1141216" y="588645"/>
                </a:cubicBezTo>
                <a:cubicBezTo>
                  <a:pt x="1148544" y="626097"/>
                  <a:pt x="1147730" y="664363"/>
                  <a:pt x="1146916" y="702358"/>
                </a:cubicBezTo>
                <a:cubicBezTo>
                  <a:pt x="1146644" y="718912"/>
                  <a:pt x="1145559" y="735739"/>
                  <a:pt x="1145559" y="752293"/>
                </a:cubicBezTo>
                <a:cubicBezTo>
                  <a:pt x="1145559" y="771291"/>
                  <a:pt x="1139317" y="785946"/>
                  <a:pt x="1121134" y="794087"/>
                </a:cubicBezTo>
                <a:cubicBezTo>
                  <a:pt x="756385" y="794087"/>
                  <a:pt x="391637" y="794087"/>
                  <a:pt x="26889" y="794087"/>
                </a:cubicBezTo>
                <a:cubicBezTo>
                  <a:pt x="8977" y="787031"/>
                  <a:pt x="2464" y="773462"/>
                  <a:pt x="1921" y="754193"/>
                </a:cubicBezTo>
                <a:cubicBezTo>
                  <a:pt x="564" y="707243"/>
                  <a:pt x="-1878" y="660563"/>
                  <a:pt x="2464" y="613613"/>
                </a:cubicBezTo>
                <a:cubicBezTo>
                  <a:pt x="5992" y="576704"/>
                  <a:pt x="17390" y="541966"/>
                  <a:pt x="28517" y="506957"/>
                </a:cubicBezTo>
                <a:cubicBezTo>
                  <a:pt x="70040" y="378318"/>
                  <a:pt x="122418" y="253750"/>
                  <a:pt x="175339" y="129453"/>
                </a:cubicBezTo>
                <a:cubicBezTo>
                  <a:pt x="188909" y="97429"/>
                  <a:pt x="203293" y="65948"/>
                  <a:pt x="216862" y="34195"/>
                </a:cubicBezTo>
                <a:cubicBezTo>
                  <a:pt x="226632" y="10856"/>
                  <a:pt x="243730" y="0"/>
                  <a:pt x="269240" y="0"/>
                </a:cubicBezTo>
                <a:close/>
              </a:path>
            </a:pathLst>
          </a:custGeom>
          <a:solidFill>
            <a:schemeClr val="accent3"/>
          </a:solidFill>
          <a:ln w="2706" cap="flat">
            <a:noFill/>
            <a:prstDash val="solid"/>
            <a:miter/>
          </a:ln>
        </p:spPr>
        <p:txBody>
          <a:bodyPr wrap="square" rtlCol="0" anchor="ctr">
            <a:noAutofit/>
          </a:bodyPr>
          <a:lstStyle/>
          <a:p>
            <a:endParaRPr lang="en-US"/>
          </a:p>
        </p:txBody>
      </p:sp>
      <p:sp>
        <p:nvSpPr>
          <p:cNvPr id="2781" name="자유형: 도형 31">
            <a:extLst>
              <a:ext uri="{FF2B5EF4-FFF2-40B4-BE49-F238E27FC236}">
                <a16:creationId xmlns:a16="http://schemas.microsoft.com/office/drawing/2014/main" id="{6C97C022-A59C-4242-90C4-912AE986B8AC}"/>
              </a:ext>
            </a:extLst>
          </p:cNvPr>
          <p:cNvSpPr/>
          <p:nvPr/>
        </p:nvSpPr>
        <p:spPr>
          <a:xfrm rot="1998159">
            <a:off x="8407172" y="2396882"/>
            <a:ext cx="467510" cy="376861"/>
          </a:xfrm>
          <a:custGeom>
            <a:avLst/>
            <a:gdLst>
              <a:gd name="connsiteX0" fmla="*/ 1426018 w 1699104"/>
              <a:gd name="connsiteY0" fmla="*/ 100 h 1369652"/>
              <a:gd name="connsiteX1" fmla="*/ 905616 w 1699104"/>
              <a:gd name="connsiteY1" fmla="*/ 806363 h 1369652"/>
              <a:gd name="connsiteX2" fmla="*/ 283242 w 1699104"/>
              <a:gd name="connsiteY2" fmla="*/ 523532 h 1369652"/>
              <a:gd name="connsiteX3" fmla="*/ 222649 w 1699104"/>
              <a:gd name="connsiteY3" fmla="*/ 437351 h 1369652"/>
              <a:gd name="connsiteX4" fmla="*/ 229092 w 1699104"/>
              <a:gd name="connsiteY4" fmla="*/ 431928 h 1369652"/>
              <a:gd name="connsiteX5" fmla="*/ 214241 w 1699104"/>
              <a:gd name="connsiteY5" fmla="*/ 431928 h 1369652"/>
              <a:gd name="connsiteX6" fmla="*/ 219121 w 1699104"/>
              <a:gd name="connsiteY6" fmla="*/ 466941 h 1369652"/>
              <a:gd name="connsiteX7" fmla="*/ 726011 w 1699104"/>
              <a:gd name="connsiteY7" fmla="*/ 922236 h 1369652"/>
              <a:gd name="connsiteX8" fmla="*/ 1670649 w 1699104"/>
              <a:gd name="connsiteY8" fmla="*/ 741110 h 1369652"/>
              <a:gd name="connsiteX9" fmla="*/ 531731 w 1699104"/>
              <a:gd name="connsiteY9" fmla="*/ 1324252 h 1369652"/>
              <a:gd name="connsiteX10" fmla="*/ 91918 w 1699104"/>
              <a:gd name="connsiteY10" fmla="*/ 541992 h 1369652"/>
              <a:gd name="connsiteX11" fmla="*/ 120379 w 1699104"/>
              <a:gd name="connsiteY11" fmla="*/ 467947 h 1369652"/>
              <a:gd name="connsiteX12" fmla="*/ 116938 w 1699104"/>
              <a:gd name="connsiteY12" fmla="*/ 431928 h 1369652"/>
              <a:gd name="connsiteX13" fmla="*/ 33060 w 1699104"/>
              <a:gd name="connsiteY13" fmla="*/ 431928 h 1369652"/>
              <a:gd name="connsiteX14" fmla="*/ 0 w 1699104"/>
              <a:gd name="connsiteY14" fmla="*/ 398866 h 1369652"/>
              <a:gd name="connsiteX15" fmla="*/ 0 w 1699104"/>
              <a:gd name="connsiteY15" fmla="*/ 295655 h 1369652"/>
              <a:gd name="connsiteX16" fmla="*/ 33060 w 1699104"/>
              <a:gd name="connsiteY16" fmla="*/ 262594 h 1369652"/>
              <a:gd name="connsiteX17" fmla="*/ 303652 w 1699104"/>
              <a:gd name="connsiteY17" fmla="*/ 262594 h 1369652"/>
              <a:gd name="connsiteX18" fmla="*/ 336714 w 1699104"/>
              <a:gd name="connsiteY18" fmla="*/ 295655 h 1369652"/>
              <a:gd name="connsiteX19" fmla="*/ 336714 w 1699104"/>
              <a:gd name="connsiteY19" fmla="*/ 398866 h 1369652"/>
              <a:gd name="connsiteX20" fmla="*/ 327031 w 1699104"/>
              <a:gd name="connsiteY20" fmla="*/ 422244 h 1369652"/>
              <a:gd name="connsiteX21" fmla="*/ 318665 w 1699104"/>
              <a:gd name="connsiteY21" fmla="*/ 425709 h 1369652"/>
              <a:gd name="connsiteX22" fmla="*/ 320999 w 1699104"/>
              <a:gd name="connsiteY22" fmla="*/ 428452 h 1369652"/>
              <a:gd name="connsiteX23" fmla="*/ 854625 w 1699104"/>
              <a:gd name="connsiteY23" fmla="*/ 512079 h 1369652"/>
              <a:gd name="connsiteX24" fmla="*/ 1426018 w 1699104"/>
              <a:gd name="connsiteY24" fmla="*/ 100 h 136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99104" h="1369652">
                <a:moveTo>
                  <a:pt x="1426018" y="100"/>
                </a:moveTo>
                <a:cubicBezTo>
                  <a:pt x="1538052" y="-1238"/>
                  <a:pt x="1521372" y="676489"/>
                  <a:pt x="905616" y="806363"/>
                </a:cubicBezTo>
                <a:cubicBezTo>
                  <a:pt x="615918" y="859803"/>
                  <a:pt x="247425" y="663322"/>
                  <a:pt x="283242" y="523532"/>
                </a:cubicBezTo>
                <a:cubicBezTo>
                  <a:pt x="295726" y="486047"/>
                  <a:pt x="248406" y="473678"/>
                  <a:pt x="222649" y="437351"/>
                </a:cubicBezTo>
                <a:lnTo>
                  <a:pt x="229092" y="431928"/>
                </a:lnTo>
                <a:lnTo>
                  <a:pt x="214241" y="431928"/>
                </a:lnTo>
                <a:lnTo>
                  <a:pt x="219121" y="466941"/>
                </a:lnTo>
                <a:cubicBezTo>
                  <a:pt x="244983" y="601662"/>
                  <a:pt x="334031" y="752109"/>
                  <a:pt x="726011" y="922236"/>
                </a:cubicBezTo>
                <a:cubicBezTo>
                  <a:pt x="1154486" y="1061180"/>
                  <a:pt x="1595961" y="678971"/>
                  <a:pt x="1670649" y="741110"/>
                </a:cubicBezTo>
                <a:cubicBezTo>
                  <a:pt x="1796893" y="821695"/>
                  <a:pt x="1518097" y="1557237"/>
                  <a:pt x="531731" y="1324252"/>
                </a:cubicBezTo>
                <a:cubicBezTo>
                  <a:pt x="208334" y="1231723"/>
                  <a:pt x="-112945" y="851176"/>
                  <a:pt x="91918" y="541992"/>
                </a:cubicBezTo>
                <a:cubicBezTo>
                  <a:pt x="120456" y="512888"/>
                  <a:pt x="123138" y="500113"/>
                  <a:pt x="120379" y="467947"/>
                </a:cubicBezTo>
                <a:lnTo>
                  <a:pt x="116938" y="431928"/>
                </a:lnTo>
                <a:lnTo>
                  <a:pt x="33060" y="431928"/>
                </a:lnTo>
                <a:cubicBezTo>
                  <a:pt x="14802" y="431928"/>
                  <a:pt x="0" y="417126"/>
                  <a:pt x="0" y="398866"/>
                </a:cubicBezTo>
                <a:lnTo>
                  <a:pt x="0" y="295655"/>
                </a:lnTo>
                <a:cubicBezTo>
                  <a:pt x="0" y="277396"/>
                  <a:pt x="14802" y="262594"/>
                  <a:pt x="33060" y="262594"/>
                </a:cubicBezTo>
                <a:lnTo>
                  <a:pt x="303652" y="262594"/>
                </a:lnTo>
                <a:cubicBezTo>
                  <a:pt x="321912" y="262594"/>
                  <a:pt x="336714" y="277396"/>
                  <a:pt x="336714" y="295655"/>
                </a:cubicBezTo>
                <a:lnTo>
                  <a:pt x="336714" y="398866"/>
                </a:lnTo>
                <a:cubicBezTo>
                  <a:pt x="336714" y="407996"/>
                  <a:pt x="333014" y="416262"/>
                  <a:pt x="327031" y="422244"/>
                </a:cubicBezTo>
                <a:lnTo>
                  <a:pt x="318665" y="425709"/>
                </a:lnTo>
                <a:lnTo>
                  <a:pt x="320999" y="428452"/>
                </a:lnTo>
                <a:cubicBezTo>
                  <a:pt x="391696" y="499969"/>
                  <a:pt x="533781" y="563301"/>
                  <a:pt x="854625" y="512079"/>
                </a:cubicBezTo>
                <a:cubicBezTo>
                  <a:pt x="1189479" y="428452"/>
                  <a:pt x="1354858" y="-7609"/>
                  <a:pt x="1426018" y="10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nvGrpSpPr>
          <p:cNvPr id="2782" name="그룹 32">
            <a:extLst>
              <a:ext uri="{FF2B5EF4-FFF2-40B4-BE49-F238E27FC236}">
                <a16:creationId xmlns:a16="http://schemas.microsoft.com/office/drawing/2014/main" id="{C7CDABB2-9829-49E5-AB14-E610B407B839}"/>
              </a:ext>
            </a:extLst>
          </p:cNvPr>
          <p:cNvGrpSpPr/>
          <p:nvPr/>
        </p:nvGrpSpPr>
        <p:grpSpPr>
          <a:xfrm rot="19042325">
            <a:off x="8885908" y="2457843"/>
            <a:ext cx="603861" cy="630462"/>
            <a:chOff x="-2765399" y="4983810"/>
            <a:chExt cx="2559184" cy="2671920"/>
          </a:xfrm>
          <a:solidFill>
            <a:schemeClr val="accent5"/>
          </a:solidFill>
        </p:grpSpPr>
        <p:sp>
          <p:nvSpPr>
            <p:cNvPr id="2783" name="Freeform 18">
              <a:extLst>
                <a:ext uri="{FF2B5EF4-FFF2-40B4-BE49-F238E27FC236}">
                  <a16:creationId xmlns:a16="http://schemas.microsoft.com/office/drawing/2014/main" id="{D6C5D9FA-38F4-452A-9DDC-589E56B7A737}"/>
                </a:ext>
              </a:extLst>
            </p:cNvPr>
            <p:cNvSpPr/>
            <p:nvPr/>
          </p:nvSpPr>
          <p:spPr>
            <a:xfrm rot="2641289">
              <a:off x="-1645446" y="4983810"/>
              <a:ext cx="1439231" cy="1391912"/>
            </a:xfrm>
            <a:custGeom>
              <a:avLst/>
              <a:gdLst/>
              <a:ahLst/>
              <a:cxnLst/>
              <a:rect l="l" t="t" r="r" b="b"/>
              <a:pathLst>
                <a:path w="4563041" h="4413028">
                  <a:moveTo>
                    <a:pt x="1658854" y="700255"/>
                  </a:moveTo>
                  <a:cubicBezTo>
                    <a:pt x="1197696" y="1371211"/>
                    <a:pt x="1496559" y="2059981"/>
                    <a:pt x="1623229" y="2469679"/>
                  </a:cubicBezTo>
                  <a:cubicBezTo>
                    <a:pt x="1245198" y="2398427"/>
                    <a:pt x="843415" y="2327174"/>
                    <a:pt x="465384" y="1964977"/>
                  </a:cubicBezTo>
                  <a:cubicBezTo>
                    <a:pt x="774143" y="2501345"/>
                    <a:pt x="1255093" y="2515201"/>
                    <a:pt x="1587603" y="2594369"/>
                  </a:cubicBezTo>
                  <a:cubicBezTo>
                    <a:pt x="1409473" y="3039693"/>
                    <a:pt x="1563852" y="3455330"/>
                    <a:pt x="1730106" y="3859091"/>
                  </a:cubicBezTo>
                  <a:cubicBezTo>
                    <a:pt x="1595519" y="3465226"/>
                    <a:pt x="1544059" y="2970421"/>
                    <a:pt x="1736043" y="2600307"/>
                  </a:cubicBezTo>
                  <a:cubicBezTo>
                    <a:pt x="2044802" y="3130738"/>
                    <a:pt x="2810761" y="3298972"/>
                    <a:pt x="3339213" y="3354390"/>
                  </a:cubicBezTo>
                  <a:cubicBezTo>
                    <a:pt x="2751385" y="3245533"/>
                    <a:pt x="2092304" y="2952608"/>
                    <a:pt x="1825109" y="2511242"/>
                  </a:cubicBezTo>
                  <a:lnTo>
                    <a:pt x="3612345" y="1383086"/>
                  </a:lnTo>
                  <a:lnTo>
                    <a:pt x="1736044" y="2434053"/>
                  </a:lnTo>
                  <a:cubicBezTo>
                    <a:pt x="1411452" y="1798723"/>
                    <a:pt x="1419368" y="1199019"/>
                    <a:pt x="1658854" y="700255"/>
                  </a:cubicBezTo>
                  <a:close/>
                  <a:moveTo>
                    <a:pt x="2233909" y="0"/>
                  </a:moveTo>
                  <a:cubicBezTo>
                    <a:pt x="2467233" y="1806805"/>
                    <a:pt x="2077102" y="1155417"/>
                    <a:pt x="1882914" y="1893443"/>
                  </a:cubicBezTo>
                  <a:cubicBezTo>
                    <a:pt x="2512642" y="1924327"/>
                    <a:pt x="2322974" y="945807"/>
                    <a:pt x="2887388" y="733246"/>
                  </a:cubicBezTo>
                  <a:cubicBezTo>
                    <a:pt x="2830028" y="877206"/>
                    <a:pt x="2808293" y="1015229"/>
                    <a:pt x="2816247" y="1135439"/>
                  </a:cubicBezTo>
                  <a:cubicBezTo>
                    <a:pt x="3129337" y="625471"/>
                    <a:pt x="3460241" y="928965"/>
                    <a:pt x="4563041" y="810883"/>
                  </a:cubicBezTo>
                  <a:cubicBezTo>
                    <a:pt x="3889322" y="1343144"/>
                    <a:pt x="4278444" y="2112912"/>
                    <a:pt x="3343467" y="2140472"/>
                  </a:cubicBezTo>
                  <a:cubicBezTo>
                    <a:pt x="3501618" y="2209483"/>
                    <a:pt x="3618205" y="2266620"/>
                    <a:pt x="3829795" y="2311880"/>
                  </a:cubicBezTo>
                  <a:cubicBezTo>
                    <a:pt x="3569732" y="2557453"/>
                    <a:pt x="3262169" y="2512080"/>
                    <a:pt x="2622097" y="2389517"/>
                  </a:cubicBezTo>
                  <a:cubicBezTo>
                    <a:pt x="2509767" y="2369650"/>
                    <a:pt x="2397436" y="2415097"/>
                    <a:pt x="2302920" y="2579299"/>
                  </a:cubicBezTo>
                  <a:cubicBezTo>
                    <a:pt x="2487884" y="2842647"/>
                    <a:pt x="3266614" y="2209409"/>
                    <a:pt x="4140346" y="3262466"/>
                  </a:cubicBezTo>
                  <a:cubicBezTo>
                    <a:pt x="3752157" y="3403364"/>
                    <a:pt x="3785543" y="4007399"/>
                    <a:pt x="2975780" y="3631721"/>
                  </a:cubicBezTo>
                  <a:cubicBezTo>
                    <a:pt x="2895976" y="3835245"/>
                    <a:pt x="3071493" y="3943766"/>
                    <a:pt x="3217320" y="4028536"/>
                  </a:cubicBezTo>
                  <a:cubicBezTo>
                    <a:pt x="2958527" y="3996906"/>
                    <a:pt x="2693797" y="4250284"/>
                    <a:pt x="2440942" y="3933646"/>
                  </a:cubicBezTo>
                  <a:cubicBezTo>
                    <a:pt x="2297169" y="3720861"/>
                    <a:pt x="2384964" y="3258694"/>
                    <a:pt x="2009622" y="3295291"/>
                  </a:cubicBezTo>
                  <a:cubicBezTo>
                    <a:pt x="1754582" y="3405624"/>
                    <a:pt x="1937083" y="3548389"/>
                    <a:pt x="2121990" y="3770304"/>
                  </a:cubicBezTo>
                  <a:cubicBezTo>
                    <a:pt x="2200019" y="3867528"/>
                    <a:pt x="2192774" y="4111028"/>
                    <a:pt x="2299671" y="4413028"/>
                  </a:cubicBezTo>
                  <a:lnTo>
                    <a:pt x="1837093" y="4270076"/>
                  </a:lnTo>
                  <a:cubicBezTo>
                    <a:pt x="1555484" y="4205994"/>
                    <a:pt x="982929" y="3963783"/>
                    <a:pt x="974452" y="3490002"/>
                  </a:cubicBezTo>
                  <a:cubicBezTo>
                    <a:pt x="982406" y="3259218"/>
                    <a:pt x="1376307" y="3123434"/>
                    <a:pt x="1336761" y="2803585"/>
                  </a:cubicBezTo>
                  <a:cubicBezTo>
                    <a:pt x="985954" y="3102746"/>
                    <a:pt x="688585" y="3247528"/>
                    <a:pt x="284339" y="3416061"/>
                  </a:cubicBezTo>
                  <a:lnTo>
                    <a:pt x="90189" y="3296411"/>
                  </a:lnTo>
                  <a:cubicBezTo>
                    <a:pt x="514191" y="3104128"/>
                    <a:pt x="837251" y="3048411"/>
                    <a:pt x="1219689" y="2642372"/>
                  </a:cubicBezTo>
                  <a:cubicBezTo>
                    <a:pt x="937892" y="2487993"/>
                    <a:pt x="632345" y="2719562"/>
                    <a:pt x="457427" y="2677998"/>
                  </a:cubicBezTo>
                  <a:cubicBezTo>
                    <a:pt x="266151" y="2640019"/>
                    <a:pt x="-55751" y="2435786"/>
                    <a:pt x="8293" y="1768416"/>
                  </a:cubicBezTo>
                  <a:cubicBezTo>
                    <a:pt x="86864" y="1822004"/>
                    <a:pt x="171373" y="1810278"/>
                    <a:pt x="244007" y="1929180"/>
                  </a:cubicBezTo>
                  <a:cubicBezTo>
                    <a:pt x="144075" y="1584945"/>
                    <a:pt x="192584" y="1353526"/>
                    <a:pt x="336097" y="1009291"/>
                  </a:cubicBezTo>
                  <a:cubicBezTo>
                    <a:pt x="954398" y="1360733"/>
                    <a:pt x="866117" y="1991245"/>
                    <a:pt x="1086595" y="1885488"/>
                  </a:cubicBezTo>
                  <a:cubicBezTo>
                    <a:pt x="1316035" y="1763150"/>
                    <a:pt x="1171404" y="1474556"/>
                    <a:pt x="1008958" y="1328468"/>
                  </a:cubicBezTo>
                  <a:cubicBezTo>
                    <a:pt x="800580" y="1156986"/>
                    <a:pt x="687203" y="860812"/>
                    <a:pt x="1060716" y="439948"/>
                  </a:cubicBezTo>
                  <a:cubicBezTo>
                    <a:pt x="1126292" y="558925"/>
                    <a:pt x="1114678" y="844158"/>
                    <a:pt x="1257443" y="796880"/>
                  </a:cubicBezTo>
                  <a:cubicBezTo>
                    <a:pt x="1422615" y="505524"/>
                    <a:pt x="1338404" y="166665"/>
                    <a:pt x="22339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accent1"/>
                </a:solidFill>
              </a:endParaRPr>
            </a:p>
          </p:txBody>
        </p:sp>
        <p:sp>
          <p:nvSpPr>
            <p:cNvPr id="2784" name="타원 34">
              <a:extLst>
                <a:ext uri="{FF2B5EF4-FFF2-40B4-BE49-F238E27FC236}">
                  <a16:creationId xmlns:a16="http://schemas.microsoft.com/office/drawing/2014/main" id="{6C267825-38A8-44BC-A824-E8CD6D86BC22}"/>
                </a:ext>
              </a:extLst>
            </p:cNvPr>
            <p:cNvSpPr/>
            <p:nvPr/>
          </p:nvSpPr>
          <p:spPr>
            <a:xfrm>
              <a:off x="-2765399" y="5763559"/>
              <a:ext cx="620128" cy="6201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85" name="타원 35">
              <a:extLst>
                <a:ext uri="{FF2B5EF4-FFF2-40B4-BE49-F238E27FC236}">
                  <a16:creationId xmlns:a16="http://schemas.microsoft.com/office/drawing/2014/main" id="{7FF550DD-E479-4511-9654-6C857C8AD23D}"/>
                </a:ext>
              </a:extLst>
            </p:cNvPr>
            <p:cNvSpPr/>
            <p:nvPr/>
          </p:nvSpPr>
          <p:spPr>
            <a:xfrm>
              <a:off x="-2087475" y="5763559"/>
              <a:ext cx="620128" cy="6201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86" name="타원 36">
              <a:extLst>
                <a:ext uri="{FF2B5EF4-FFF2-40B4-BE49-F238E27FC236}">
                  <a16:creationId xmlns:a16="http://schemas.microsoft.com/office/drawing/2014/main" id="{1692067E-2DD1-43B1-AFC0-7B35FDFDB271}"/>
                </a:ext>
              </a:extLst>
            </p:cNvPr>
            <p:cNvSpPr/>
            <p:nvPr/>
          </p:nvSpPr>
          <p:spPr>
            <a:xfrm>
              <a:off x="-2426437" y="6399581"/>
              <a:ext cx="620128" cy="6201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787" name="타원 37">
              <a:extLst>
                <a:ext uri="{FF2B5EF4-FFF2-40B4-BE49-F238E27FC236}">
                  <a16:creationId xmlns:a16="http://schemas.microsoft.com/office/drawing/2014/main" id="{83B1C789-B3C5-4B79-A423-9527544390E4}"/>
                </a:ext>
              </a:extLst>
            </p:cNvPr>
            <p:cNvSpPr/>
            <p:nvPr/>
          </p:nvSpPr>
          <p:spPr>
            <a:xfrm>
              <a:off x="-1748513" y="6399581"/>
              <a:ext cx="620128" cy="6201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88" name="타원 38">
              <a:extLst>
                <a:ext uri="{FF2B5EF4-FFF2-40B4-BE49-F238E27FC236}">
                  <a16:creationId xmlns:a16="http://schemas.microsoft.com/office/drawing/2014/main" id="{C4498D5E-318F-4C6D-9307-0EF04045D0EB}"/>
                </a:ext>
              </a:extLst>
            </p:cNvPr>
            <p:cNvSpPr/>
            <p:nvPr/>
          </p:nvSpPr>
          <p:spPr>
            <a:xfrm>
              <a:off x="-2091459" y="7035602"/>
              <a:ext cx="620128" cy="6201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89" name="사각형: 둥근 모서리 39">
              <a:extLst>
                <a:ext uri="{FF2B5EF4-FFF2-40B4-BE49-F238E27FC236}">
                  <a16:creationId xmlns:a16="http://schemas.microsoft.com/office/drawing/2014/main" id="{D516FCAA-B20C-4A9F-B6E0-812FA0DC4CC2}"/>
                </a:ext>
              </a:extLst>
            </p:cNvPr>
            <p:cNvSpPr/>
            <p:nvPr/>
          </p:nvSpPr>
          <p:spPr>
            <a:xfrm rot="20679848">
              <a:off x="-2235846" y="5444190"/>
              <a:ext cx="828000" cy="135552"/>
            </a:xfrm>
            <a:prstGeom prst="roundRect">
              <a:avLst>
                <a:gd name="adj" fmla="val 4917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90" name="사각형: 둥근 모서리 40">
              <a:extLst>
                <a:ext uri="{FF2B5EF4-FFF2-40B4-BE49-F238E27FC236}">
                  <a16:creationId xmlns:a16="http://schemas.microsoft.com/office/drawing/2014/main" id="{8EC2AEB2-D34B-4213-B599-2143B45F42DE}"/>
                </a:ext>
              </a:extLst>
            </p:cNvPr>
            <p:cNvSpPr/>
            <p:nvPr/>
          </p:nvSpPr>
          <p:spPr>
            <a:xfrm>
              <a:off x="-1843268" y="5499851"/>
              <a:ext cx="156344" cy="316035"/>
            </a:xfrm>
            <a:prstGeom prst="roundRect">
              <a:avLst>
                <a:gd name="adj" fmla="val 2002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791" name="Freeform: Shape 2790">
            <a:extLst>
              <a:ext uri="{FF2B5EF4-FFF2-40B4-BE49-F238E27FC236}">
                <a16:creationId xmlns:a16="http://schemas.microsoft.com/office/drawing/2014/main" id="{12EAAC9F-74A4-4202-99A8-4CCF90EA9FA3}"/>
              </a:ext>
            </a:extLst>
          </p:cNvPr>
          <p:cNvSpPr/>
          <p:nvPr/>
        </p:nvSpPr>
        <p:spPr>
          <a:xfrm rot="2383977">
            <a:off x="9447893" y="3630387"/>
            <a:ext cx="289381" cy="649134"/>
          </a:xfrm>
          <a:custGeom>
            <a:avLst/>
            <a:gdLst>
              <a:gd name="connsiteX0" fmla="*/ 89800 w 289381"/>
              <a:gd name="connsiteY0" fmla="*/ 457866 h 649134"/>
              <a:gd name="connsiteX1" fmla="*/ 79521 w 289381"/>
              <a:gd name="connsiteY1" fmla="*/ 468145 h 649134"/>
              <a:gd name="connsiteX2" fmla="*/ 89800 w 289381"/>
              <a:gd name="connsiteY2" fmla="*/ 478423 h 649134"/>
              <a:gd name="connsiteX3" fmla="*/ 110357 w 289381"/>
              <a:gd name="connsiteY3" fmla="*/ 478423 h 649134"/>
              <a:gd name="connsiteX4" fmla="*/ 120635 w 289381"/>
              <a:gd name="connsiteY4" fmla="*/ 468145 h 649134"/>
              <a:gd name="connsiteX5" fmla="*/ 110357 w 289381"/>
              <a:gd name="connsiteY5" fmla="*/ 457866 h 649134"/>
              <a:gd name="connsiteX6" fmla="*/ 232536 w 289381"/>
              <a:gd name="connsiteY6" fmla="*/ 79845 h 649134"/>
              <a:gd name="connsiteX7" fmla="*/ 262557 w 289381"/>
              <a:gd name="connsiteY7" fmla="*/ 66364 h 649134"/>
              <a:gd name="connsiteX8" fmla="*/ 287520 w 289381"/>
              <a:gd name="connsiteY8" fmla="*/ 104445 h 649134"/>
              <a:gd name="connsiteX9" fmla="*/ 163185 w 289381"/>
              <a:gd name="connsiteY9" fmla="*/ 163736 h 649134"/>
              <a:gd name="connsiteX10" fmla="*/ 232536 w 289381"/>
              <a:gd name="connsiteY10" fmla="*/ 79845 h 649134"/>
              <a:gd name="connsiteX11" fmla="*/ 117607 w 289381"/>
              <a:gd name="connsiteY11" fmla="*/ 12806 h 649134"/>
              <a:gd name="connsiteX12" fmla="*/ 169158 w 289381"/>
              <a:gd name="connsiteY12" fmla="*/ 14163 h 649134"/>
              <a:gd name="connsiteX13" fmla="*/ 149507 w 289381"/>
              <a:gd name="connsiteY13" fmla="*/ 162522 h 649134"/>
              <a:gd name="connsiteX14" fmla="*/ 146090 w 289381"/>
              <a:gd name="connsiteY14" fmla="*/ 166045 h 649134"/>
              <a:gd name="connsiteX15" fmla="*/ 177645 w 289381"/>
              <a:gd name="connsiteY15" fmla="*/ 174807 h 649134"/>
              <a:gd name="connsiteX16" fmla="*/ 211502 w 289381"/>
              <a:gd name="connsiteY16" fmla="*/ 205211 h 649134"/>
              <a:gd name="connsiteX17" fmla="*/ 228714 w 289381"/>
              <a:gd name="connsiteY17" fmla="*/ 275598 h 649134"/>
              <a:gd name="connsiteX18" fmla="*/ 228865 w 289381"/>
              <a:gd name="connsiteY18" fmla="*/ 303589 h 649134"/>
              <a:gd name="connsiteX19" fmla="*/ 223574 w 289381"/>
              <a:gd name="connsiteY19" fmla="*/ 301398 h 649134"/>
              <a:gd name="connsiteX20" fmla="*/ 175608 w 289381"/>
              <a:gd name="connsiteY20" fmla="*/ 301397 h 649134"/>
              <a:gd name="connsiteX21" fmla="*/ 165329 w 289381"/>
              <a:gd name="connsiteY21" fmla="*/ 311676 h 649134"/>
              <a:gd name="connsiteX22" fmla="*/ 175608 w 289381"/>
              <a:gd name="connsiteY22" fmla="*/ 321954 h 649134"/>
              <a:gd name="connsiteX23" fmla="*/ 223574 w 289381"/>
              <a:gd name="connsiteY23" fmla="*/ 321955 h 649134"/>
              <a:gd name="connsiteX24" fmla="*/ 228164 w 289381"/>
              <a:gd name="connsiteY24" fmla="*/ 320053 h 649134"/>
              <a:gd name="connsiteX25" fmla="*/ 226990 w 289381"/>
              <a:gd name="connsiteY25" fmla="*/ 339685 h 649134"/>
              <a:gd name="connsiteX26" fmla="*/ 196465 w 289381"/>
              <a:gd name="connsiteY26" fmla="*/ 339685 h 649134"/>
              <a:gd name="connsiteX27" fmla="*/ 186186 w 289381"/>
              <a:gd name="connsiteY27" fmla="*/ 349963 h 649134"/>
              <a:gd name="connsiteX28" fmla="*/ 196465 w 289381"/>
              <a:gd name="connsiteY28" fmla="*/ 360242 h 649134"/>
              <a:gd name="connsiteX29" fmla="*/ 224763 w 289381"/>
              <a:gd name="connsiteY29" fmla="*/ 360242 h 649134"/>
              <a:gd name="connsiteX30" fmla="*/ 220716 w 289381"/>
              <a:gd name="connsiteY30" fmla="*/ 394501 h 649134"/>
              <a:gd name="connsiteX31" fmla="*/ 203446 w 289381"/>
              <a:gd name="connsiteY31" fmla="*/ 485706 h 649134"/>
              <a:gd name="connsiteX32" fmla="*/ 197283 w 289381"/>
              <a:gd name="connsiteY32" fmla="*/ 510317 h 649134"/>
              <a:gd name="connsiteX33" fmla="*/ 196580 w 289381"/>
              <a:gd name="connsiteY33" fmla="*/ 509274 h 649134"/>
              <a:gd name="connsiteX34" fmla="*/ 189312 w 289381"/>
              <a:gd name="connsiteY34" fmla="*/ 506263 h 649134"/>
              <a:gd name="connsiteX35" fmla="*/ 168755 w 289381"/>
              <a:gd name="connsiteY35" fmla="*/ 506263 h 649134"/>
              <a:gd name="connsiteX36" fmla="*/ 158477 w 289381"/>
              <a:gd name="connsiteY36" fmla="*/ 516542 h 649134"/>
              <a:gd name="connsiteX37" fmla="*/ 168755 w 289381"/>
              <a:gd name="connsiteY37" fmla="*/ 526820 h 649134"/>
              <a:gd name="connsiteX38" fmla="*/ 189312 w 289381"/>
              <a:gd name="connsiteY38" fmla="*/ 526820 h 649134"/>
              <a:gd name="connsiteX39" fmla="*/ 193595 w 289381"/>
              <a:gd name="connsiteY39" fmla="*/ 525046 h 649134"/>
              <a:gd name="connsiteX40" fmla="*/ 192721 w 289381"/>
              <a:gd name="connsiteY40" fmla="*/ 528537 h 649134"/>
              <a:gd name="connsiteX41" fmla="*/ 139144 w 289381"/>
              <a:gd name="connsiteY41" fmla="*/ 649134 h 649134"/>
              <a:gd name="connsiteX42" fmla="*/ 62875 w 289381"/>
              <a:gd name="connsiteY42" fmla="*/ 201300 h 649134"/>
              <a:gd name="connsiteX43" fmla="*/ 140122 w 289381"/>
              <a:gd name="connsiteY43" fmla="*/ 164388 h 649134"/>
              <a:gd name="connsiteX44" fmla="*/ 140204 w 289381"/>
              <a:gd name="connsiteY44" fmla="*/ 164410 h 649134"/>
              <a:gd name="connsiteX45" fmla="*/ 138333 w 289381"/>
              <a:gd name="connsiteY45" fmla="*/ 162603 h 649134"/>
              <a:gd name="connsiteX46" fmla="*/ 117607 w 289381"/>
              <a:gd name="connsiteY46" fmla="*/ 12806 h 649134"/>
              <a:gd name="connsiteX47" fmla="*/ 4050 w 289381"/>
              <a:gd name="connsiteY47" fmla="*/ 77895 h 649134"/>
              <a:gd name="connsiteX48" fmla="*/ 26824 w 289381"/>
              <a:gd name="connsiteY48" fmla="*/ 64901 h 649134"/>
              <a:gd name="connsiteX49" fmla="*/ 126196 w 289381"/>
              <a:gd name="connsiteY49" fmla="*/ 162274 h 649134"/>
              <a:gd name="connsiteX50" fmla="*/ 1861 w 289381"/>
              <a:gd name="connsiteY50" fmla="*/ 102983 h 649134"/>
              <a:gd name="connsiteX51" fmla="*/ 4050 w 289381"/>
              <a:gd name="connsiteY51" fmla="*/ 77895 h 64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89381" h="649134">
                <a:moveTo>
                  <a:pt x="89800" y="457866"/>
                </a:moveTo>
                <a:cubicBezTo>
                  <a:pt x="84123" y="457866"/>
                  <a:pt x="79521" y="462468"/>
                  <a:pt x="79521" y="468145"/>
                </a:cubicBezTo>
                <a:cubicBezTo>
                  <a:pt x="79521" y="473821"/>
                  <a:pt x="84123" y="478423"/>
                  <a:pt x="89800" y="478423"/>
                </a:cubicBezTo>
                <a:lnTo>
                  <a:pt x="110357" y="478423"/>
                </a:lnTo>
                <a:cubicBezTo>
                  <a:pt x="116033" y="478423"/>
                  <a:pt x="120635" y="473821"/>
                  <a:pt x="120635" y="468145"/>
                </a:cubicBezTo>
                <a:cubicBezTo>
                  <a:pt x="120635" y="462468"/>
                  <a:pt x="116033" y="457866"/>
                  <a:pt x="110357" y="457866"/>
                </a:cubicBezTo>
                <a:close/>
                <a:moveTo>
                  <a:pt x="232536" y="79845"/>
                </a:moveTo>
                <a:cubicBezTo>
                  <a:pt x="243858" y="71500"/>
                  <a:pt x="254495" y="66125"/>
                  <a:pt x="262557" y="66364"/>
                </a:cubicBezTo>
                <a:cubicBezTo>
                  <a:pt x="283672" y="70181"/>
                  <a:pt x="293850" y="84502"/>
                  <a:pt x="287520" y="104445"/>
                </a:cubicBezTo>
                <a:cubicBezTo>
                  <a:pt x="277295" y="132435"/>
                  <a:pt x="169772" y="172530"/>
                  <a:pt x="163185" y="163736"/>
                </a:cubicBezTo>
                <a:cubicBezTo>
                  <a:pt x="158443" y="156638"/>
                  <a:pt x="198571" y="104879"/>
                  <a:pt x="232536" y="79845"/>
                </a:cubicBezTo>
                <a:close/>
                <a:moveTo>
                  <a:pt x="117607" y="12806"/>
                </a:moveTo>
                <a:cubicBezTo>
                  <a:pt x="134790" y="-4377"/>
                  <a:pt x="154687" y="-4604"/>
                  <a:pt x="169158" y="14163"/>
                </a:cubicBezTo>
                <a:cubicBezTo>
                  <a:pt x="186172" y="38299"/>
                  <a:pt x="163717" y="137737"/>
                  <a:pt x="149507" y="162522"/>
                </a:cubicBezTo>
                <a:lnTo>
                  <a:pt x="146090" y="166045"/>
                </a:lnTo>
                <a:lnTo>
                  <a:pt x="177645" y="174807"/>
                </a:lnTo>
                <a:cubicBezTo>
                  <a:pt x="189664" y="181581"/>
                  <a:pt x="201072" y="191685"/>
                  <a:pt x="211502" y="205211"/>
                </a:cubicBezTo>
                <a:cubicBezTo>
                  <a:pt x="222013" y="220122"/>
                  <a:pt x="227299" y="245003"/>
                  <a:pt x="228714" y="275598"/>
                </a:cubicBezTo>
                <a:lnTo>
                  <a:pt x="228865" y="303589"/>
                </a:lnTo>
                <a:lnTo>
                  <a:pt x="223574" y="301398"/>
                </a:lnTo>
                <a:lnTo>
                  <a:pt x="175608" y="301397"/>
                </a:lnTo>
                <a:cubicBezTo>
                  <a:pt x="169931" y="301397"/>
                  <a:pt x="165329" y="305999"/>
                  <a:pt x="165329" y="311676"/>
                </a:cubicBezTo>
                <a:cubicBezTo>
                  <a:pt x="165329" y="317353"/>
                  <a:pt x="169931" y="321955"/>
                  <a:pt x="175608" y="321954"/>
                </a:cubicBezTo>
                <a:lnTo>
                  <a:pt x="223574" y="321955"/>
                </a:lnTo>
                <a:lnTo>
                  <a:pt x="228164" y="320053"/>
                </a:lnTo>
                <a:lnTo>
                  <a:pt x="226990" y="339685"/>
                </a:lnTo>
                <a:lnTo>
                  <a:pt x="196465" y="339685"/>
                </a:lnTo>
                <a:cubicBezTo>
                  <a:pt x="190788" y="339685"/>
                  <a:pt x="186186" y="344287"/>
                  <a:pt x="186186" y="349963"/>
                </a:cubicBezTo>
                <a:cubicBezTo>
                  <a:pt x="186186" y="355640"/>
                  <a:pt x="190788" y="360242"/>
                  <a:pt x="196465" y="360242"/>
                </a:cubicBezTo>
                <a:lnTo>
                  <a:pt x="224763" y="360242"/>
                </a:lnTo>
                <a:lnTo>
                  <a:pt x="220716" y="394501"/>
                </a:lnTo>
                <a:cubicBezTo>
                  <a:pt x="216238" y="425036"/>
                  <a:pt x="210248" y="456170"/>
                  <a:pt x="203446" y="485706"/>
                </a:cubicBezTo>
                <a:lnTo>
                  <a:pt x="197283" y="510317"/>
                </a:lnTo>
                <a:lnTo>
                  <a:pt x="196580" y="509274"/>
                </a:lnTo>
                <a:cubicBezTo>
                  <a:pt x="194720" y="507414"/>
                  <a:pt x="192150" y="506263"/>
                  <a:pt x="189312" y="506263"/>
                </a:cubicBezTo>
                <a:lnTo>
                  <a:pt x="168755" y="506263"/>
                </a:lnTo>
                <a:cubicBezTo>
                  <a:pt x="163078" y="506263"/>
                  <a:pt x="158477" y="510865"/>
                  <a:pt x="158477" y="516542"/>
                </a:cubicBezTo>
                <a:cubicBezTo>
                  <a:pt x="158477" y="522218"/>
                  <a:pt x="163078" y="526820"/>
                  <a:pt x="168755" y="526820"/>
                </a:cubicBezTo>
                <a:lnTo>
                  <a:pt x="189312" y="526820"/>
                </a:lnTo>
                <a:lnTo>
                  <a:pt x="193595" y="525046"/>
                </a:lnTo>
                <a:lnTo>
                  <a:pt x="192721" y="528537"/>
                </a:lnTo>
                <a:cubicBezTo>
                  <a:pt x="174121" y="597012"/>
                  <a:pt x="152624" y="648644"/>
                  <a:pt x="139144" y="649134"/>
                </a:cubicBezTo>
                <a:cubicBezTo>
                  <a:pt x="101987" y="648482"/>
                  <a:pt x="295" y="286043"/>
                  <a:pt x="62875" y="201300"/>
                </a:cubicBezTo>
                <a:cubicBezTo>
                  <a:pt x="87646" y="176529"/>
                  <a:pt x="114373" y="163980"/>
                  <a:pt x="140122" y="164388"/>
                </a:cubicBezTo>
                <a:lnTo>
                  <a:pt x="140204" y="164410"/>
                </a:lnTo>
                <a:lnTo>
                  <a:pt x="138333" y="162603"/>
                </a:lnTo>
                <a:cubicBezTo>
                  <a:pt x="123245" y="137988"/>
                  <a:pt x="98614" y="38525"/>
                  <a:pt x="117607" y="12806"/>
                </a:cubicBezTo>
                <a:close/>
                <a:moveTo>
                  <a:pt x="4050" y="77895"/>
                </a:moveTo>
                <a:cubicBezTo>
                  <a:pt x="8443" y="71345"/>
                  <a:pt x="16266" y="66810"/>
                  <a:pt x="26824" y="64901"/>
                </a:cubicBezTo>
                <a:cubicBezTo>
                  <a:pt x="59073" y="63949"/>
                  <a:pt x="132519" y="152810"/>
                  <a:pt x="126196" y="162274"/>
                </a:cubicBezTo>
                <a:cubicBezTo>
                  <a:pt x="119609" y="171068"/>
                  <a:pt x="12086" y="130973"/>
                  <a:pt x="1861" y="102983"/>
                </a:cubicBezTo>
                <a:cubicBezTo>
                  <a:pt x="-1304" y="93011"/>
                  <a:pt x="-342" y="84445"/>
                  <a:pt x="4050" y="778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2792" name="Freeform: Shape 2791">
            <a:extLst>
              <a:ext uri="{FF2B5EF4-FFF2-40B4-BE49-F238E27FC236}">
                <a16:creationId xmlns:a16="http://schemas.microsoft.com/office/drawing/2014/main" id="{4B713D1F-0BD8-4BC0-B3D5-ACEC5E1EF2EE}"/>
              </a:ext>
            </a:extLst>
          </p:cNvPr>
          <p:cNvSpPr/>
          <p:nvPr/>
        </p:nvSpPr>
        <p:spPr>
          <a:xfrm rot="16200000">
            <a:off x="9412851" y="4949798"/>
            <a:ext cx="505083" cy="498392"/>
          </a:xfrm>
          <a:custGeom>
            <a:avLst/>
            <a:gdLst>
              <a:gd name="connsiteX0" fmla="*/ 90287 w 505083"/>
              <a:gd name="connsiteY0" fmla="*/ 405686 h 498392"/>
              <a:gd name="connsiteX1" fmla="*/ 70111 w 505083"/>
              <a:gd name="connsiteY1" fmla="*/ 406171 h 498392"/>
              <a:gd name="connsiteX2" fmla="*/ 50991 w 505083"/>
              <a:gd name="connsiteY2" fmla="*/ 421556 h 498392"/>
              <a:gd name="connsiteX3" fmla="*/ 66376 w 505083"/>
              <a:gd name="connsiteY3" fmla="*/ 440676 h 498392"/>
              <a:gd name="connsiteX4" fmla="*/ 85496 w 505083"/>
              <a:gd name="connsiteY4" fmla="*/ 425291 h 498392"/>
              <a:gd name="connsiteX5" fmla="*/ 90287 w 505083"/>
              <a:gd name="connsiteY5" fmla="*/ 405686 h 498392"/>
              <a:gd name="connsiteX6" fmla="*/ 186671 w 505083"/>
              <a:gd name="connsiteY6" fmla="*/ 387886 h 498392"/>
              <a:gd name="connsiteX7" fmla="*/ 166495 w 505083"/>
              <a:gd name="connsiteY7" fmla="*/ 388370 h 498392"/>
              <a:gd name="connsiteX8" fmla="*/ 147375 w 505083"/>
              <a:gd name="connsiteY8" fmla="*/ 403755 h 498392"/>
              <a:gd name="connsiteX9" fmla="*/ 162761 w 505083"/>
              <a:gd name="connsiteY9" fmla="*/ 422875 h 498392"/>
              <a:gd name="connsiteX10" fmla="*/ 162760 w 505083"/>
              <a:gd name="connsiteY10" fmla="*/ 422875 h 498392"/>
              <a:gd name="connsiteX11" fmla="*/ 181880 w 505083"/>
              <a:gd name="connsiteY11" fmla="*/ 407490 h 498392"/>
              <a:gd name="connsiteX12" fmla="*/ 186671 w 505083"/>
              <a:gd name="connsiteY12" fmla="*/ 387886 h 498392"/>
              <a:gd name="connsiteX13" fmla="*/ 117695 w 505083"/>
              <a:gd name="connsiteY13" fmla="*/ 311581 h 498392"/>
              <a:gd name="connsiteX14" fmla="*/ 97518 w 505083"/>
              <a:gd name="connsiteY14" fmla="*/ 312066 h 498392"/>
              <a:gd name="connsiteX15" fmla="*/ 78398 w 505083"/>
              <a:gd name="connsiteY15" fmla="*/ 327451 h 498392"/>
              <a:gd name="connsiteX16" fmla="*/ 93783 w 505083"/>
              <a:gd name="connsiteY16" fmla="*/ 346571 h 498392"/>
              <a:gd name="connsiteX17" fmla="*/ 93784 w 505083"/>
              <a:gd name="connsiteY17" fmla="*/ 346571 h 498392"/>
              <a:gd name="connsiteX18" fmla="*/ 112904 w 505083"/>
              <a:gd name="connsiteY18" fmla="*/ 331186 h 498392"/>
              <a:gd name="connsiteX19" fmla="*/ 117695 w 505083"/>
              <a:gd name="connsiteY19" fmla="*/ 311581 h 498392"/>
              <a:gd name="connsiteX20" fmla="*/ 283056 w 505083"/>
              <a:gd name="connsiteY20" fmla="*/ 370084 h 498392"/>
              <a:gd name="connsiteX21" fmla="*/ 262880 w 505083"/>
              <a:gd name="connsiteY21" fmla="*/ 370570 h 498392"/>
              <a:gd name="connsiteX22" fmla="*/ 243760 w 505083"/>
              <a:gd name="connsiteY22" fmla="*/ 385954 h 498392"/>
              <a:gd name="connsiteX23" fmla="*/ 259145 w 505083"/>
              <a:gd name="connsiteY23" fmla="*/ 405074 h 498392"/>
              <a:gd name="connsiteX24" fmla="*/ 259145 w 505083"/>
              <a:gd name="connsiteY24" fmla="*/ 405074 h 498392"/>
              <a:gd name="connsiteX25" fmla="*/ 278265 w 505083"/>
              <a:gd name="connsiteY25" fmla="*/ 389689 h 498392"/>
              <a:gd name="connsiteX26" fmla="*/ 283056 w 505083"/>
              <a:gd name="connsiteY26" fmla="*/ 370084 h 498392"/>
              <a:gd name="connsiteX27" fmla="*/ 214079 w 505083"/>
              <a:gd name="connsiteY27" fmla="*/ 293780 h 498392"/>
              <a:gd name="connsiteX28" fmla="*/ 193904 w 505083"/>
              <a:gd name="connsiteY28" fmla="*/ 294265 h 498392"/>
              <a:gd name="connsiteX29" fmla="*/ 174784 w 505083"/>
              <a:gd name="connsiteY29" fmla="*/ 309650 h 498392"/>
              <a:gd name="connsiteX30" fmla="*/ 190168 w 505083"/>
              <a:gd name="connsiteY30" fmla="*/ 328770 h 498392"/>
              <a:gd name="connsiteX31" fmla="*/ 190169 w 505083"/>
              <a:gd name="connsiteY31" fmla="*/ 328770 h 498392"/>
              <a:gd name="connsiteX32" fmla="*/ 209288 w 505083"/>
              <a:gd name="connsiteY32" fmla="*/ 313385 h 498392"/>
              <a:gd name="connsiteX33" fmla="*/ 214079 w 505083"/>
              <a:gd name="connsiteY33" fmla="*/ 293780 h 498392"/>
              <a:gd name="connsiteX34" fmla="*/ 145103 w 505083"/>
              <a:gd name="connsiteY34" fmla="*/ 217476 h 498392"/>
              <a:gd name="connsiteX35" fmla="*/ 124926 w 505083"/>
              <a:gd name="connsiteY35" fmla="*/ 217962 h 498392"/>
              <a:gd name="connsiteX36" fmla="*/ 105806 w 505083"/>
              <a:gd name="connsiteY36" fmla="*/ 233346 h 498392"/>
              <a:gd name="connsiteX37" fmla="*/ 121191 w 505083"/>
              <a:gd name="connsiteY37" fmla="*/ 252467 h 498392"/>
              <a:gd name="connsiteX38" fmla="*/ 121191 w 505083"/>
              <a:gd name="connsiteY38" fmla="*/ 252465 h 498392"/>
              <a:gd name="connsiteX39" fmla="*/ 140311 w 505083"/>
              <a:gd name="connsiteY39" fmla="*/ 237081 h 498392"/>
              <a:gd name="connsiteX40" fmla="*/ 145103 w 505083"/>
              <a:gd name="connsiteY40" fmla="*/ 217476 h 498392"/>
              <a:gd name="connsiteX41" fmla="*/ 379442 w 505083"/>
              <a:gd name="connsiteY41" fmla="*/ 352284 h 498392"/>
              <a:gd name="connsiteX42" fmla="*/ 359266 w 505083"/>
              <a:gd name="connsiteY42" fmla="*/ 352770 h 498392"/>
              <a:gd name="connsiteX43" fmla="*/ 340145 w 505083"/>
              <a:gd name="connsiteY43" fmla="*/ 368154 h 498392"/>
              <a:gd name="connsiteX44" fmla="*/ 355531 w 505083"/>
              <a:gd name="connsiteY44" fmla="*/ 387274 h 498392"/>
              <a:gd name="connsiteX45" fmla="*/ 355531 w 505083"/>
              <a:gd name="connsiteY45" fmla="*/ 387274 h 498392"/>
              <a:gd name="connsiteX46" fmla="*/ 374651 w 505083"/>
              <a:gd name="connsiteY46" fmla="*/ 371889 h 498392"/>
              <a:gd name="connsiteX47" fmla="*/ 379442 w 505083"/>
              <a:gd name="connsiteY47" fmla="*/ 352284 h 498392"/>
              <a:gd name="connsiteX48" fmla="*/ 310464 w 505083"/>
              <a:gd name="connsiteY48" fmla="*/ 275979 h 498392"/>
              <a:gd name="connsiteX49" fmla="*/ 290288 w 505083"/>
              <a:gd name="connsiteY49" fmla="*/ 276465 h 498392"/>
              <a:gd name="connsiteX50" fmla="*/ 271168 w 505083"/>
              <a:gd name="connsiteY50" fmla="*/ 291850 h 498392"/>
              <a:gd name="connsiteX51" fmla="*/ 286553 w 505083"/>
              <a:gd name="connsiteY51" fmla="*/ 310969 h 498392"/>
              <a:gd name="connsiteX52" fmla="*/ 305673 w 505083"/>
              <a:gd name="connsiteY52" fmla="*/ 295584 h 498392"/>
              <a:gd name="connsiteX53" fmla="*/ 310464 w 505083"/>
              <a:gd name="connsiteY53" fmla="*/ 275979 h 498392"/>
              <a:gd name="connsiteX54" fmla="*/ 241488 w 505083"/>
              <a:gd name="connsiteY54" fmla="*/ 199676 h 498392"/>
              <a:gd name="connsiteX55" fmla="*/ 221311 w 505083"/>
              <a:gd name="connsiteY55" fmla="*/ 200160 h 498392"/>
              <a:gd name="connsiteX56" fmla="*/ 202191 w 505083"/>
              <a:gd name="connsiteY56" fmla="*/ 215546 h 498392"/>
              <a:gd name="connsiteX57" fmla="*/ 217576 w 505083"/>
              <a:gd name="connsiteY57" fmla="*/ 234666 h 498392"/>
              <a:gd name="connsiteX58" fmla="*/ 217577 w 505083"/>
              <a:gd name="connsiteY58" fmla="*/ 234665 h 498392"/>
              <a:gd name="connsiteX59" fmla="*/ 236696 w 505083"/>
              <a:gd name="connsiteY59" fmla="*/ 219280 h 498392"/>
              <a:gd name="connsiteX60" fmla="*/ 241488 w 505083"/>
              <a:gd name="connsiteY60" fmla="*/ 199676 h 498392"/>
              <a:gd name="connsiteX61" fmla="*/ 172511 w 505083"/>
              <a:gd name="connsiteY61" fmla="*/ 123371 h 498392"/>
              <a:gd name="connsiteX62" fmla="*/ 152334 w 505083"/>
              <a:gd name="connsiteY62" fmla="*/ 123857 h 498392"/>
              <a:gd name="connsiteX63" fmla="*/ 133214 w 505083"/>
              <a:gd name="connsiteY63" fmla="*/ 139242 h 498392"/>
              <a:gd name="connsiteX64" fmla="*/ 148599 w 505083"/>
              <a:gd name="connsiteY64" fmla="*/ 158361 h 498392"/>
              <a:gd name="connsiteX65" fmla="*/ 148599 w 505083"/>
              <a:gd name="connsiteY65" fmla="*/ 158361 h 498392"/>
              <a:gd name="connsiteX66" fmla="*/ 167719 w 505083"/>
              <a:gd name="connsiteY66" fmla="*/ 142976 h 498392"/>
              <a:gd name="connsiteX67" fmla="*/ 172511 w 505083"/>
              <a:gd name="connsiteY67" fmla="*/ 123371 h 498392"/>
              <a:gd name="connsiteX68" fmla="*/ 480653 w 505083"/>
              <a:gd name="connsiteY68" fmla="*/ 149650 h 498392"/>
              <a:gd name="connsiteX69" fmla="*/ 422864 w 505083"/>
              <a:gd name="connsiteY69" fmla="*/ 218841 h 498392"/>
              <a:gd name="connsiteX70" fmla="*/ 505083 w 505083"/>
              <a:gd name="connsiteY70" fmla="*/ 278059 h 498392"/>
              <a:gd name="connsiteX71" fmla="*/ 413615 w 505083"/>
              <a:gd name="connsiteY71" fmla="*/ 295475 h 498392"/>
              <a:gd name="connsiteX72" fmla="*/ 415143 w 505083"/>
              <a:gd name="connsiteY72" fmla="*/ 298109 h 498392"/>
              <a:gd name="connsiteX73" fmla="*/ 428984 w 505083"/>
              <a:gd name="connsiteY73" fmla="*/ 395631 h 498392"/>
              <a:gd name="connsiteX74" fmla="*/ 20217 w 505083"/>
              <a:gd name="connsiteY74" fmla="*/ 470101 h 498392"/>
              <a:gd name="connsiteX75" fmla="*/ 136861 w 505083"/>
              <a:gd name="connsiteY75" fmla="*/ 69595 h 498392"/>
              <a:gd name="connsiteX76" fmla="*/ 179326 w 505083"/>
              <a:gd name="connsiteY76" fmla="*/ 68769 h 498392"/>
              <a:gd name="connsiteX77" fmla="*/ 220085 w 505083"/>
              <a:gd name="connsiteY77" fmla="*/ 86591 h 498392"/>
              <a:gd name="connsiteX78" fmla="*/ 257327 w 505083"/>
              <a:gd name="connsiteY78" fmla="*/ 0 h 498392"/>
              <a:gd name="connsiteX79" fmla="*/ 300886 w 505083"/>
              <a:gd name="connsiteY79" fmla="*/ 101279 h 498392"/>
              <a:gd name="connsiteX80" fmla="*/ 378663 w 505083"/>
              <a:gd name="connsiteY80" fmla="*/ 49028 h 498392"/>
              <a:gd name="connsiteX81" fmla="*/ 360443 w 505083"/>
              <a:gd name="connsiteY81" fmla="*/ 157186 h 49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5083" h="498392">
                <a:moveTo>
                  <a:pt x="90287" y="405686"/>
                </a:moveTo>
                <a:cubicBezTo>
                  <a:pt x="83466" y="406727"/>
                  <a:pt x="76741" y="406889"/>
                  <a:pt x="70111" y="406171"/>
                </a:cubicBezTo>
                <a:cubicBezTo>
                  <a:pt x="60583" y="405140"/>
                  <a:pt x="52023" y="412028"/>
                  <a:pt x="50991" y="421556"/>
                </a:cubicBezTo>
                <a:cubicBezTo>
                  <a:pt x="49960" y="431084"/>
                  <a:pt x="56848" y="439644"/>
                  <a:pt x="66376" y="440676"/>
                </a:cubicBezTo>
                <a:cubicBezTo>
                  <a:pt x="75904" y="441707"/>
                  <a:pt x="84465" y="434819"/>
                  <a:pt x="85496" y="425291"/>
                </a:cubicBezTo>
                <a:cubicBezTo>
                  <a:pt x="86214" y="418661"/>
                  <a:pt x="87811" y="412126"/>
                  <a:pt x="90287" y="405686"/>
                </a:cubicBezTo>
                <a:close/>
                <a:moveTo>
                  <a:pt x="186671" y="387886"/>
                </a:moveTo>
                <a:cubicBezTo>
                  <a:pt x="179851" y="388926"/>
                  <a:pt x="173126" y="389088"/>
                  <a:pt x="166495" y="388370"/>
                </a:cubicBezTo>
                <a:cubicBezTo>
                  <a:pt x="156967" y="387339"/>
                  <a:pt x="148407" y="394226"/>
                  <a:pt x="147375" y="403755"/>
                </a:cubicBezTo>
                <a:cubicBezTo>
                  <a:pt x="146344" y="413284"/>
                  <a:pt x="153232" y="421844"/>
                  <a:pt x="162761" y="422875"/>
                </a:cubicBezTo>
                <a:lnTo>
                  <a:pt x="162760" y="422875"/>
                </a:lnTo>
                <a:cubicBezTo>
                  <a:pt x="172289" y="423906"/>
                  <a:pt x="180849" y="417018"/>
                  <a:pt x="181880" y="407490"/>
                </a:cubicBezTo>
                <a:cubicBezTo>
                  <a:pt x="182598" y="400860"/>
                  <a:pt x="184195" y="394325"/>
                  <a:pt x="186671" y="387886"/>
                </a:cubicBezTo>
                <a:close/>
                <a:moveTo>
                  <a:pt x="117695" y="311581"/>
                </a:moveTo>
                <a:cubicBezTo>
                  <a:pt x="110874" y="312622"/>
                  <a:pt x="104148" y="312784"/>
                  <a:pt x="97518" y="312066"/>
                </a:cubicBezTo>
                <a:cubicBezTo>
                  <a:pt x="87990" y="311035"/>
                  <a:pt x="79430" y="317923"/>
                  <a:pt x="78398" y="327451"/>
                </a:cubicBezTo>
                <a:cubicBezTo>
                  <a:pt x="77367" y="336980"/>
                  <a:pt x="84255" y="345540"/>
                  <a:pt x="93783" y="346571"/>
                </a:cubicBezTo>
                <a:lnTo>
                  <a:pt x="93784" y="346571"/>
                </a:lnTo>
                <a:cubicBezTo>
                  <a:pt x="103312" y="347602"/>
                  <a:pt x="111872" y="340714"/>
                  <a:pt x="112904" y="331186"/>
                </a:cubicBezTo>
                <a:cubicBezTo>
                  <a:pt x="113621" y="324556"/>
                  <a:pt x="115218" y="318021"/>
                  <a:pt x="117695" y="311581"/>
                </a:cubicBezTo>
                <a:close/>
                <a:moveTo>
                  <a:pt x="283056" y="370084"/>
                </a:moveTo>
                <a:cubicBezTo>
                  <a:pt x="276235" y="371125"/>
                  <a:pt x="269510" y="371287"/>
                  <a:pt x="262880" y="370570"/>
                </a:cubicBezTo>
                <a:cubicBezTo>
                  <a:pt x="253351" y="369538"/>
                  <a:pt x="244791" y="376426"/>
                  <a:pt x="243760" y="385954"/>
                </a:cubicBezTo>
                <a:cubicBezTo>
                  <a:pt x="242729" y="395483"/>
                  <a:pt x="249617" y="404043"/>
                  <a:pt x="259145" y="405074"/>
                </a:cubicBezTo>
                <a:lnTo>
                  <a:pt x="259145" y="405074"/>
                </a:lnTo>
                <a:cubicBezTo>
                  <a:pt x="268674" y="406105"/>
                  <a:pt x="277234" y="399217"/>
                  <a:pt x="278265" y="389689"/>
                </a:cubicBezTo>
                <a:cubicBezTo>
                  <a:pt x="278983" y="383059"/>
                  <a:pt x="280580" y="376524"/>
                  <a:pt x="283056" y="370084"/>
                </a:cubicBezTo>
                <a:close/>
                <a:moveTo>
                  <a:pt x="214079" y="293780"/>
                </a:moveTo>
                <a:cubicBezTo>
                  <a:pt x="207259" y="294821"/>
                  <a:pt x="200534" y="294983"/>
                  <a:pt x="193904" y="294265"/>
                </a:cubicBezTo>
                <a:cubicBezTo>
                  <a:pt x="184375" y="293234"/>
                  <a:pt x="175815" y="300122"/>
                  <a:pt x="174784" y="309650"/>
                </a:cubicBezTo>
                <a:cubicBezTo>
                  <a:pt x="173752" y="319179"/>
                  <a:pt x="180640" y="327739"/>
                  <a:pt x="190168" y="328770"/>
                </a:cubicBezTo>
                <a:lnTo>
                  <a:pt x="190169" y="328770"/>
                </a:lnTo>
                <a:cubicBezTo>
                  <a:pt x="199697" y="329802"/>
                  <a:pt x="208257" y="322914"/>
                  <a:pt x="209288" y="313385"/>
                </a:cubicBezTo>
                <a:cubicBezTo>
                  <a:pt x="210006" y="306755"/>
                  <a:pt x="211603" y="300220"/>
                  <a:pt x="214079" y="293780"/>
                </a:cubicBezTo>
                <a:close/>
                <a:moveTo>
                  <a:pt x="145103" y="217476"/>
                </a:moveTo>
                <a:cubicBezTo>
                  <a:pt x="138282" y="218518"/>
                  <a:pt x="131556" y="218679"/>
                  <a:pt x="124926" y="217962"/>
                </a:cubicBezTo>
                <a:cubicBezTo>
                  <a:pt x="115398" y="216930"/>
                  <a:pt x="106838" y="223818"/>
                  <a:pt x="105806" y="233346"/>
                </a:cubicBezTo>
                <a:cubicBezTo>
                  <a:pt x="104775" y="242875"/>
                  <a:pt x="111663" y="251435"/>
                  <a:pt x="121191" y="252467"/>
                </a:cubicBezTo>
                <a:lnTo>
                  <a:pt x="121191" y="252465"/>
                </a:lnTo>
                <a:cubicBezTo>
                  <a:pt x="130720" y="253497"/>
                  <a:pt x="139280" y="246609"/>
                  <a:pt x="140311" y="237081"/>
                </a:cubicBezTo>
                <a:cubicBezTo>
                  <a:pt x="141029" y="230451"/>
                  <a:pt x="142626" y="223916"/>
                  <a:pt x="145103" y="217476"/>
                </a:cubicBezTo>
                <a:close/>
                <a:moveTo>
                  <a:pt x="379442" y="352284"/>
                </a:moveTo>
                <a:cubicBezTo>
                  <a:pt x="372621" y="353325"/>
                  <a:pt x="365896" y="353487"/>
                  <a:pt x="359266" y="352770"/>
                </a:cubicBezTo>
                <a:cubicBezTo>
                  <a:pt x="349737" y="351738"/>
                  <a:pt x="341177" y="358626"/>
                  <a:pt x="340145" y="368154"/>
                </a:cubicBezTo>
                <a:cubicBezTo>
                  <a:pt x="339114" y="377683"/>
                  <a:pt x="346002" y="386243"/>
                  <a:pt x="355531" y="387274"/>
                </a:cubicBezTo>
                <a:lnTo>
                  <a:pt x="355531" y="387274"/>
                </a:lnTo>
                <a:cubicBezTo>
                  <a:pt x="365059" y="388305"/>
                  <a:pt x="373619" y="381417"/>
                  <a:pt x="374651" y="371889"/>
                </a:cubicBezTo>
                <a:cubicBezTo>
                  <a:pt x="375368" y="365259"/>
                  <a:pt x="376965" y="358724"/>
                  <a:pt x="379442" y="352284"/>
                </a:cubicBezTo>
                <a:close/>
                <a:moveTo>
                  <a:pt x="310464" y="275979"/>
                </a:moveTo>
                <a:cubicBezTo>
                  <a:pt x="303643" y="277020"/>
                  <a:pt x="296918" y="277182"/>
                  <a:pt x="290288" y="276465"/>
                </a:cubicBezTo>
                <a:cubicBezTo>
                  <a:pt x="280760" y="275434"/>
                  <a:pt x="272200" y="282322"/>
                  <a:pt x="271168" y="291850"/>
                </a:cubicBezTo>
                <a:cubicBezTo>
                  <a:pt x="270137" y="301378"/>
                  <a:pt x="277025" y="309938"/>
                  <a:pt x="286553" y="310969"/>
                </a:cubicBezTo>
                <a:cubicBezTo>
                  <a:pt x="296082" y="312001"/>
                  <a:pt x="304642" y="305113"/>
                  <a:pt x="305673" y="295584"/>
                </a:cubicBezTo>
                <a:cubicBezTo>
                  <a:pt x="306391" y="288954"/>
                  <a:pt x="307988" y="282419"/>
                  <a:pt x="310464" y="275979"/>
                </a:cubicBezTo>
                <a:close/>
                <a:moveTo>
                  <a:pt x="241488" y="199676"/>
                </a:moveTo>
                <a:cubicBezTo>
                  <a:pt x="234667" y="200716"/>
                  <a:pt x="227941" y="200878"/>
                  <a:pt x="221311" y="200160"/>
                </a:cubicBezTo>
                <a:cubicBezTo>
                  <a:pt x="211782" y="199129"/>
                  <a:pt x="203223" y="206017"/>
                  <a:pt x="202191" y="215546"/>
                </a:cubicBezTo>
                <a:cubicBezTo>
                  <a:pt x="201160" y="225074"/>
                  <a:pt x="208048" y="233634"/>
                  <a:pt x="217576" y="234666"/>
                </a:cubicBezTo>
                <a:lnTo>
                  <a:pt x="217577" y="234665"/>
                </a:lnTo>
                <a:cubicBezTo>
                  <a:pt x="227105" y="235697"/>
                  <a:pt x="235665" y="228809"/>
                  <a:pt x="236696" y="219280"/>
                </a:cubicBezTo>
                <a:cubicBezTo>
                  <a:pt x="237414" y="212650"/>
                  <a:pt x="239011" y="206115"/>
                  <a:pt x="241488" y="199676"/>
                </a:cubicBezTo>
                <a:close/>
                <a:moveTo>
                  <a:pt x="172511" y="123371"/>
                </a:moveTo>
                <a:cubicBezTo>
                  <a:pt x="165690" y="124412"/>
                  <a:pt x="158965" y="124574"/>
                  <a:pt x="152334" y="123857"/>
                </a:cubicBezTo>
                <a:cubicBezTo>
                  <a:pt x="142806" y="122825"/>
                  <a:pt x="134246" y="129713"/>
                  <a:pt x="133214" y="139242"/>
                </a:cubicBezTo>
                <a:cubicBezTo>
                  <a:pt x="132183" y="148771"/>
                  <a:pt x="139071" y="157331"/>
                  <a:pt x="148599" y="158361"/>
                </a:cubicBezTo>
                <a:lnTo>
                  <a:pt x="148599" y="158361"/>
                </a:lnTo>
                <a:cubicBezTo>
                  <a:pt x="158128" y="159393"/>
                  <a:pt x="166688" y="152505"/>
                  <a:pt x="167719" y="142976"/>
                </a:cubicBezTo>
                <a:cubicBezTo>
                  <a:pt x="168437" y="136346"/>
                  <a:pt x="170034" y="129811"/>
                  <a:pt x="172511" y="123371"/>
                </a:cubicBezTo>
                <a:close/>
                <a:moveTo>
                  <a:pt x="480653" y="149650"/>
                </a:moveTo>
                <a:lnTo>
                  <a:pt x="422864" y="218841"/>
                </a:lnTo>
                <a:lnTo>
                  <a:pt x="505083" y="278059"/>
                </a:lnTo>
                <a:lnTo>
                  <a:pt x="413615" y="295475"/>
                </a:lnTo>
                <a:lnTo>
                  <a:pt x="415143" y="298109"/>
                </a:lnTo>
                <a:cubicBezTo>
                  <a:pt x="432865" y="336206"/>
                  <a:pt x="439656" y="371170"/>
                  <a:pt x="428984" y="395631"/>
                </a:cubicBezTo>
                <a:cubicBezTo>
                  <a:pt x="377345" y="518946"/>
                  <a:pt x="59074" y="514004"/>
                  <a:pt x="20217" y="470101"/>
                </a:cubicBezTo>
                <a:cubicBezTo>
                  <a:pt x="-23601" y="418534"/>
                  <a:pt x="-1170" y="139823"/>
                  <a:pt x="136861" y="69595"/>
                </a:cubicBezTo>
                <a:cubicBezTo>
                  <a:pt x="149122" y="64884"/>
                  <a:pt x="163549" y="64915"/>
                  <a:pt x="179326" y="68769"/>
                </a:cubicBezTo>
                <a:lnTo>
                  <a:pt x="220085" y="86591"/>
                </a:lnTo>
                <a:lnTo>
                  <a:pt x="257327" y="0"/>
                </a:lnTo>
                <a:lnTo>
                  <a:pt x="300886" y="101279"/>
                </a:lnTo>
                <a:lnTo>
                  <a:pt x="378663" y="49028"/>
                </a:lnTo>
                <a:lnTo>
                  <a:pt x="360443" y="15718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2793" name="Freeform: Shape 2792">
            <a:extLst>
              <a:ext uri="{FF2B5EF4-FFF2-40B4-BE49-F238E27FC236}">
                <a16:creationId xmlns:a16="http://schemas.microsoft.com/office/drawing/2014/main" id="{79008DAE-4D4A-4337-9E5E-E90E722FA82A}"/>
              </a:ext>
            </a:extLst>
          </p:cNvPr>
          <p:cNvSpPr/>
          <p:nvPr/>
        </p:nvSpPr>
        <p:spPr>
          <a:xfrm rot="4007412">
            <a:off x="9488001" y="2680086"/>
            <a:ext cx="436215" cy="439189"/>
          </a:xfrm>
          <a:custGeom>
            <a:avLst/>
            <a:gdLst>
              <a:gd name="connsiteX0" fmla="*/ 179355 w 436215"/>
              <a:gd name="connsiteY0" fmla="*/ 256858 h 439189"/>
              <a:gd name="connsiteX1" fmla="*/ 135285 w 436215"/>
              <a:gd name="connsiteY1" fmla="*/ 150464 h 439189"/>
              <a:gd name="connsiteX2" fmla="*/ 135286 w 436215"/>
              <a:gd name="connsiteY2" fmla="*/ 150464 h 439189"/>
              <a:gd name="connsiteX3" fmla="*/ 285751 w 436215"/>
              <a:gd name="connsiteY3" fmla="*/ 0 h 439189"/>
              <a:gd name="connsiteX4" fmla="*/ 436215 w 436215"/>
              <a:gd name="connsiteY4" fmla="*/ 0 h 439189"/>
              <a:gd name="connsiteX5" fmla="*/ 436215 w 436215"/>
              <a:gd name="connsiteY5" fmla="*/ 150464 h 439189"/>
              <a:gd name="connsiteX6" fmla="*/ 285750 w 436215"/>
              <a:gd name="connsiteY6" fmla="*/ 300928 h 439189"/>
              <a:gd name="connsiteX7" fmla="*/ 179355 w 436215"/>
              <a:gd name="connsiteY7" fmla="*/ 256858 h 439189"/>
              <a:gd name="connsiteX8" fmla="*/ 8123 w 436215"/>
              <a:gd name="connsiteY8" fmla="*/ 246192 h 439189"/>
              <a:gd name="connsiteX9" fmla="*/ 18348 w 436215"/>
              <a:gd name="connsiteY9" fmla="*/ 197055 h 439189"/>
              <a:gd name="connsiteX10" fmla="*/ 161470 w 436215"/>
              <a:gd name="connsiteY10" fmla="*/ 247751 h 439189"/>
              <a:gd name="connsiteX11" fmla="*/ 8123 w 436215"/>
              <a:gd name="connsiteY11" fmla="*/ 246192 h 439189"/>
              <a:gd name="connsiteX12" fmla="*/ 190719 w 436215"/>
              <a:gd name="connsiteY12" fmla="*/ 431066 h 439189"/>
              <a:gd name="connsiteX13" fmla="*/ 189160 w 436215"/>
              <a:gd name="connsiteY13" fmla="*/ 277720 h 439189"/>
              <a:gd name="connsiteX14" fmla="*/ 239856 w 436215"/>
              <a:gd name="connsiteY14" fmla="*/ 420841 h 439189"/>
              <a:gd name="connsiteX15" fmla="*/ 190719 w 436215"/>
              <a:gd name="connsiteY15" fmla="*/ 431066 h 439189"/>
              <a:gd name="connsiteX16" fmla="*/ 48494 w 436215"/>
              <a:gd name="connsiteY16" fmla="*/ 390009 h 439189"/>
              <a:gd name="connsiteX17" fmla="*/ 40234 w 436215"/>
              <a:gd name="connsiteY17" fmla="*/ 359676 h 439189"/>
              <a:gd name="connsiteX18" fmla="*/ 179806 w 436215"/>
              <a:gd name="connsiteY18" fmla="*/ 259227 h 439189"/>
              <a:gd name="connsiteX19" fmla="*/ 79356 w 436215"/>
              <a:gd name="connsiteY19" fmla="*/ 400913 h 439189"/>
              <a:gd name="connsiteX20" fmla="*/ 48494 w 436215"/>
              <a:gd name="connsiteY20" fmla="*/ 390009 h 43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6215" h="439189">
                <a:moveTo>
                  <a:pt x="179355" y="256858"/>
                </a:moveTo>
                <a:cubicBezTo>
                  <a:pt x="152126" y="229629"/>
                  <a:pt x="135285" y="192013"/>
                  <a:pt x="135285" y="150464"/>
                </a:cubicBezTo>
                <a:lnTo>
                  <a:pt x="135286" y="150464"/>
                </a:lnTo>
                <a:cubicBezTo>
                  <a:pt x="135286" y="67365"/>
                  <a:pt x="202651" y="0"/>
                  <a:pt x="285751" y="0"/>
                </a:cubicBezTo>
                <a:lnTo>
                  <a:pt x="436215" y="0"/>
                </a:lnTo>
                <a:lnTo>
                  <a:pt x="436215" y="150464"/>
                </a:lnTo>
                <a:cubicBezTo>
                  <a:pt x="436215" y="233563"/>
                  <a:pt x="368850" y="300928"/>
                  <a:pt x="285750" y="300928"/>
                </a:cubicBezTo>
                <a:cubicBezTo>
                  <a:pt x="244200" y="300928"/>
                  <a:pt x="206584" y="284087"/>
                  <a:pt x="179355" y="256858"/>
                </a:cubicBezTo>
                <a:close/>
                <a:moveTo>
                  <a:pt x="8123" y="246192"/>
                </a:moveTo>
                <a:cubicBezTo>
                  <a:pt x="-5359" y="226760"/>
                  <a:pt x="-2131" y="207665"/>
                  <a:pt x="18348" y="197055"/>
                </a:cubicBezTo>
                <a:cubicBezTo>
                  <a:pt x="48133" y="183209"/>
                  <a:pt x="163190" y="235763"/>
                  <a:pt x="161470" y="247751"/>
                </a:cubicBezTo>
                <a:cubicBezTo>
                  <a:pt x="159022" y="260055"/>
                  <a:pt x="32516" y="272070"/>
                  <a:pt x="8123" y="246192"/>
                </a:cubicBezTo>
                <a:close/>
                <a:moveTo>
                  <a:pt x="190719" y="431066"/>
                </a:moveTo>
                <a:cubicBezTo>
                  <a:pt x="164841" y="406674"/>
                  <a:pt x="176856" y="280168"/>
                  <a:pt x="189160" y="277720"/>
                </a:cubicBezTo>
                <a:cubicBezTo>
                  <a:pt x="201148" y="276000"/>
                  <a:pt x="253702" y="391056"/>
                  <a:pt x="239856" y="420841"/>
                </a:cubicBezTo>
                <a:cubicBezTo>
                  <a:pt x="229246" y="441320"/>
                  <a:pt x="210151" y="444549"/>
                  <a:pt x="190719" y="431066"/>
                </a:cubicBezTo>
                <a:close/>
                <a:moveTo>
                  <a:pt x="48494" y="390009"/>
                </a:moveTo>
                <a:cubicBezTo>
                  <a:pt x="41644" y="382938"/>
                  <a:pt x="38560" y="372629"/>
                  <a:pt x="40234" y="359676"/>
                </a:cubicBezTo>
                <a:cubicBezTo>
                  <a:pt x="46578" y="323021"/>
                  <a:pt x="169761" y="249887"/>
                  <a:pt x="179806" y="259227"/>
                </a:cubicBezTo>
                <a:cubicBezTo>
                  <a:pt x="189674" y="269448"/>
                  <a:pt x="119184" y="394922"/>
                  <a:pt x="79356" y="400913"/>
                </a:cubicBezTo>
                <a:cubicBezTo>
                  <a:pt x="65963" y="400913"/>
                  <a:pt x="55345" y="397080"/>
                  <a:pt x="48494" y="39000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2794" name="Freeform: Shape 2793">
            <a:extLst>
              <a:ext uri="{FF2B5EF4-FFF2-40B4-BE49-F238E27FC236}">
                <a16:creationId xmlns:a16="http://schemas.microsoft.com/office/drawing/2014/main" id="{8308C3BA-ED69-4CB0-B97D-847C31A3FF2F}"/>
              </a:ext>
            </a:extLst>
          </p:cNvPr>
          <p:cNvSpPr/>
          <p:nvPr/>
        </p:nvSpPr>
        <p:spPr>
          <a:xfrm rot="20810195" flipH="1">
            <a:off x="8702886" y="1709852"/>
            <a:ext cx="466284" cy="546942"/>
          </a:xfrm>
          <a:custGeom>
            <a:avLst/>
            <a:gdLst>
              <a:gd name="connsiteX0" fmla="*/ 201093 w 466284"/>
              <a:gd name="connsiteY0" fmla="*/ 3808 h 546942"/>
              <a:gd name="connsiteX1" fmla="*/ 146387 w 466284"/>
              <a:gd name="connsiteY1" fmla="*/ 48452 h 546942"/>
              <a:gd name="connsiteX2" fmla="*/ 146387 w 466284"/>
              <a:gd name="connsiteY2" fmla="*/ 83883 h 546942"/>
              <a:gd name="connsiteX3" fmla="*/ 122129 w 466284"/>
              <a:gd name="connsiteY3" fmla="*/ 77231 h 546942"/>
              <a:gd name="connsiteX4" fmla="*/ 80376 w 466284"/>
              <a:gd name="connsiteY4" fmla="*/ 76541 h 546942"/>
              <a:gd name="connsiteX5" fmla="*/ 76138 w 466284"/>
              <a:gd name="connsiteY5" fmla="*/ 109780 h 546942"/>
              <a:gd name="connsiteX6" fmla="*/ 121007 w 466284"/>
              <a:gd name="connsiteY6" fmla="*/ 109198 h 546942"/>
              <a:gd name="connsiteX7" fmla="*/ 121036 w 466284"/>
              <a:gd name="connsiteY7" fmla="*/ 109204 h 546942"/>
              <a:gd name="connsiteX8" fmla="*/ 121566 w 466284"/>
              <a:gd name="connsiteY8" fmla="*/ 110022 h 546942"/>
              <a:gd name="connsiteX9" fmla="*/ 174380 w 466284"/>
              <a:gd name="connsiteY9" fmla="*/ 211745 h 546942"/>
              <a:gd name="connsiteX10" fmla="*/ 125807 w 466284"/>
              <a:gd name="connsiteY10" fmla="*/ 314272 h 546942"/>
              <a:gd name="connsiteX11" fmla="*/ 124112 w 466284"/>
              <a:gd name="connsiteY11" fmla="*/ 316188 h 546942"/>
              <a:gd name="connsiteX12" fmla="*/ 110587 w 466284"/>
              <a:gd name="connsiteY12" fmla="*/ 315363 h 546942"/>
              <a:gd name="connsiteX13" fmla="*/ 55512 w 466284"/>
              <a:gd name="connsiteY13" fmla="*/ 309132 h 546942"/>
              <a:gd name="connsiteX14" fmla="*/ 39127 w 466284"/>
              <a:gd name="connsiteY14" fmla="*/ 315092 h 546942"/>
              <a:gd name="connsiteX15" fmla="*/ 804 w 466284"/>
              <a:gd name="connsiteY15" fmla="*/ 389440 h 546942"/>
              <a:gd name="connsiteX16" fmla="*/ 114835 w 466284"/>
              <a:gd name="connsiteY16" fmla="*/ 545311 h 546942"/>
              <a:gd name="connsiteX17" fmla="*/ 235962 w 466284"/>
              <a:gd name="connsiteY17" fmla="*/ 503159 h 546942"/>
              <a:gd name="connsiteX18" fmla="*/ 239077 w 466284"/>
              <a:gd name="connsiteY18" fmla="*/ 499459 h 546942"/>
              <a:gd name="connsiteX19" fmla="*/ 234303 w 466284"/>
              <a:gd name="connsiteY19" fmla="*/ 496813 h 546942"/>
              <a:gd name="connsiteX20" fmla="*/ 167668 w 466284"/>
              <a:gd name="connsiteY20" fmla="*/ 405651 h 546942"/>
              <a:gd name="connsiteX21" fmla="*/ 175818 w 466284"/>
              <a:gd name="connsiteY21" fmla="*/ 317690 h 546942"/>
              <a:gd name="connsiteX22" fmla="*/ 195670 w 466284"/>
              <a:gd name="connsiteY22" fmla="*/ 301085 h 546942"/>
              <a:gd name="connsiteX23" fmla="*/ 197687 w 466284"/>
              <a:gd name="connsiteY23" fmla="*/ 299951 h 546942"/>
              <a:gd name="connsiteX24" fmla="*/ 196841 w 466284"/>
              <a:gd name="connsiteY24" fmla="*/ 299682 h 546942"/>
              <a:gd name="connsiteX25" fmla="*/ 152515 w 466284"/>
              <a:gd name="connsiteY25" fmla="*/ 311954 h 546942"/>
              <a:gd name="connsiteX26" fmla="*/ 142505 w 466284"/>
              <a:gd name="connsiteY26" fmla="*/ 314354 h 546942"/>
              <a:gd name="connsiteX27" fmla="*/ 177323 w 466284"/>
              <a:gd name="connsiteY27" fmla="*/ 265463 h 546942"/>
              <a:gd name="connsiteX28" fmla="*/ 193840 w 466284"/>
              <a:gd name="connsiteY28" fmla="*/ 211014 h 546942"/>
              <a:gd name="connsiteX29" fmla="*/ 180918 w 466284"/>
              <a:gd name="connsiteY29" fmla="*/ 147025 h 546942"/>
              <a:gd name="connsiteX30" fmla="*/ 165896 w 466284"/>
              <a:gd name="connsiteY30" fmla="*/ 120652 h 546942"/>
              <a:gd name="connsiteX31" fmla="*/ 194975 w 466284"/>
              <a:gd name="connsiteY31" fmla="*/ 134743 h 546942"/>
              <a:gd name="connsiteX32" fmla="*/ 219232 w 466284"/>
              <a:gd name="connsiteY32" fmla="*/ 155067 h 546942"/>
              <a:gd name="connsiteX33" fmla="*/ 250904 w 466284"/>
              <a:gd name="connsiteY33" fmla="*/ 217504 h 546942"/>
              <a:gd name="connsiteX34" fmla="*/ 268651 w 466284"/>
              <a:gd name="connsiteY34" fmla="*/ 292690 h 546942"/>
              <a:gd name="connsiteX35" fmla="*/ 268156 w 466284"/>
              <a:gd name="connsiteY35" fmla="*/ 292846 h 546942"/>
              <a:gd name="connsiteX36" fmla="*/ 204434 w 466284"/>
              <a:gd name="connsiteY36" fmla="*/ 318912 h 546942"/>
              <a:gd name="connsiteX37" fmla="*/ 196717 w 466284"/>
              <a:gd name="connsiteY37" fmla="*/ 402198 h 546942"/>
              <a:gd name="connsiteX38" fmla="*/ 360791 w 466284"/>
              <a:gd name="connsiteY38" fmla="*/ 504074 h 546942"/>
              <a:gd name="connsiteX39" fmla="*/ 462666 w 466284"/>
              <a:gd name="connsiteY39" fmla="*/ 340000 h 546942"/>
              <a:gd name="connsiteX40" fmla="*/ 371137 w 466284"/>
              <a:gd name="connsiteY40" fmla="*/ 246076 h 546942"/>
              <a:gd name="connsiteX41" fmla="*/ 338838 w 466284"/>
              <a:gd name="connsiteY41" fmla="*/ 246785 h 546942"/>
              <a:gd name="connsiteX42" fmla="*/ 291794 w 466284"/>
              <a:gd name="connsiteY42" fmla="*/ 285405 h 546942"/>
              <a:gd name="connsiteX43" fmla="*/ 285557 w 466284"/>
              <a:gd name="connsiteY43" fmla="*/ 287368 h 546942"/>
              <a:gd name="connsiteX44" fmla="*/ 285591 w 466284"/>
              <a:gd name="connsiteY44" fmla="*/ 284721 h 546942"/>
              <a:gd name="connsiteX45" fmla="*/ 236576 w 466284"/>
              <a:gd name="connsiteY45" fmla="*/ 136371 h 546942"/>
              <a:gd name="connsiteX46" fmla="*/ 205146 w 466284"/>
              <a:gd name="connsiteY46" fmla="*/ 109625 h 546942"/>
              <a:gd name="connsiteX47" fmla="*/ 180504 w 466284"/>
              <a:gd name="connsiteY47" fmla="*/ 96904 h 546942"/>
              <a:gd name="connsiteX48" fmla="*/ 235958 w 466284"/>
              <a:gd name="connsiteY48" fmla="*/ 96904 h 546942"/>
              <a:gd name="connsiteX49" fmla="*/ 325529 w 466284"/>
              <a:gd name="connsiteY49" fmla="*/ 48452 h 546942"/>
              <a:gd name="connsiteX50" fmla="*/ 325529 w 466284"/>
              <a:gd name="connsiteY50" fmla="*/ 48452 h 546942"/>
              <a:gd name="connsiteX51" fmla="*/ 325529 w 466284"/>
              <a:gd name="connsiteY51" fmla="*/ 0 h 546942"/>
              <a:gd name="connsiteX52" fmla="*/ 235958 w 466284"/>
              <a:gd name="connsiteY52" fmla="*/ 0 h 546942"/>
              <a:gd name="connsiteX53" fmla="*/ 201093 w 466284"/>
              <a:gd name="connsiteY53" fmla="*/ 3808 h 546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66284" h="546942">
                <a:moveTo>
                  <a:pt x="201093" y="3808"/>
                </a:moveTo>
                <a:cubicBezTo>
                  <a:pt x="168945" y="11163"/>
                  <a:pt x="146387" y="28383"/>
                  <a:pt x="146387" y="48452"/>
                </a:cubicBezTo>
                <a:lnTo>
                  <a:pt x="146387" y="83883"/>
                </a:lnTo>
                <a:lnTo>
                  <a:pt x="122129" y="77231"/>
                </a:lnTo>
                <a:cubicBezTo>
                  <a:pt x="107692" y="75003"/>
                  <a:pt x="93501" y="74635"/>
                  <a:pt x="80376" y="76541"/>
                </a:cubicBezTo>
                <a:cubicBezTo>
                  <a:pt x="42517" y="86968"/>
                  <a:pt x="54997" y="111739"/>
                  <a:pt x="76138" y="109780"/>
                </a:cubicBezTo>
                <a:cubicBezTo>
                  <a:pt x="91566" y="107618"/>
                  <a:pt x="106657" y="107586"/>
                  <a:pt x="121007" y="109198"/>
                </a:cubicBezTo>
                <a:lnTo>
                  <a:pt x="121036" y="109204"/>
                </a:lnTo>
                <a:lnTo>
                  <a:pt x="121566" y="110022"/>
                </a:lnTo>
                <a:cubicBezTo>
                  <a:pt x="159560" y="138678"/>
                  <a:pt x="176242" y="182806"/>
                  <a:pt x="174380" y="211745"/>
                </a:cubicBezTo>
                <a:cubicBezTo>
                  <a:pt x="172751" y="237066"/>
                  <a:pt x="147901" y="287758"/>
                  <a:pt x="125807" y="314272"/>
                </a:cubicBezTo>
                <a:lnTo>
                  <a:pt x="124112" y="316188"/>
                </a:lnTo>
                <a:lnTo>
                  <a:pt x="110587" y="315363"/>
                </a:lnTo>
                <a:cubicBezTo>
                  <a:pt x="91937" y="311416"/>
                  <a:pt x="81103" y="302086"/>
                  <a:pt x="55512" y="309132"/>
                </a:cubicBezTo>
                <a:cubicBezTo>
                  <a:pt x="50638" y="310475"/>
                  <a:pt x="45228" y="312411"/>
                  <a:pt x="39127" y="315092"/>
                </a:cubicBezTo>
                <a:cubicBezTo>
                  <a:pt x="17434" y="327417"/>
                  <a:pt x="4975" y="345563"/>
                  <a:pt x="804" y="389440"/>
                </a:cubicBezTo>
                <a:cubicBezTo>
                  <a:pt x="-6813" y="469586"/>
                  <a:pt x="40304" y="533757"/>
                  <a:pt x="114835" y="545311"/>
                </a:cubicBezTo>
                <a:cubicBezTo>
                  <a:pt x="161417" y="552532"/>
                  <a:pt x="206146" y="535297"/>
                  <a:pt x="235962" y="503159"/>
                </a:cubicBezTo>
                <a:lnTo>
                  <a:pt x="239077" y="499459"/>
                </a:lnTo>
                <a:lnTo>
                  <a:pt x="234303" y="496813"/>
                </a:lnTo>
                <a:cubicBezTo>
                  <a:pt x="203705" y="477836"/>
                  <a:pt x="179775" y="446403"/>
                  <a:pt x="167668" y="405651"/>
                </a:cubicBezTo>
                <a:cubicBezTo>
                  <a:pt x="154412" y="361029"/>
                  <a:pt x="159442" y="338334"/>
                  <a:pt x="175818" y="317690"/>
                </a:cubicBezTo>
                <a:cubicBezTo>
                  <a:pt x="183192" y="310135"/>
                  <a:pt x="189704" y="304835"/>
                  <a:pt x="195670" y="301085"/>
                </a:cubicBezTo>
                <a:lnTo>
                  <a:pt x="197687" y="299951"/>
                </a:lnTo>
                <a:lnTo>
                  <a:pt x="196841" y="299682"/>
                </a:lnTo>
                <a:cubicBezTo>
                  <a:pt x="175714" y="294240"/>
                  <a:pt x="168549" y="305105"/>
                  <a:pt x="152515" y="311954"/>
                </a:cubicBezTo>
                <a:lnTo>
                  <a:pt x="142505" y="314354"/>
                </a:lnTo>
                <a:lnTo>
                  <a:pt x="177323" y="265463"/>
                </a:lnTo>
                <a:cubicBezTo>
                  <a:pt x="186762" y="247037"/>
                  <a:pt x="192766" y="228224"/>
                  <a:pt x="193840" y="211014"/>
                </a:cubicBezTo>
                <a:cubicBezTo>
                  <a:pt x="195068" y="191346"/>
                  <a:pt x="190176" y="168241"/>
                  <a:pt x="180918" y="147025"/>
                </a:cubicBezTo>
                <a:lnTo>
                  <a:pt x="165896" y="120652"/>
                </a:lnTo>
                <a:lnTo>
                  <a:pt x="194975" y="134743"/>
                </a:lnTo>
                <a:cubicBezTo>
                  <a:pt x="204744" y="141001"/>
                  <a:pt x="212964" y="147937"/>
                  <a:pt x="219232" y="155067"/>
                </a:cubicBezTo>
                <a:cubicBezTo>
                  <a:pt x="230202" y="167545"/>
                  <a:pt x="241668" y="191271"/>
                  <a:pt x="250904" y="217504"/>
                </a:cubicBezTo>
                <a:lnTo>
                  <a:pt x="268651" y="292690"/>
                </a:lnTo>
                <a:lnTo>
                  <a:pt x="268156" y="292846"/>
                </a:lnTo>
                <a:cubicBezTo>
                  <a:pt x="247239" y="295850"/>
                  <a:pt x="232362" y="290296"/>
                  <a:pt x="204434" y="318912"/>
                </a:cubicBezTo>
                <a:cubicBezTo>
                  <a:pt x="188928" y="338458"/>
                  <a:pt x="184165" y="359948"/>
                  <a:pt x="196717" y="402198"/>
                </a:cubicBezTo>
                <a:cubicBezTo>
                  <a:pt x="219644" y="479372"/>
                  <a:pt x="287351" y="521249"/>
                  <a:pt x="360791" y="504074"/>
                </a:cubicBezTo>
                <a:cubicBezTo>
                  <a:pt x="434230" y="486898"/>
                  <a:pt x="479841" y="413440"/>
                  <a:pt x="462666" y="340000"/>
                </a:cubicBezTo>
                <a:cubicBezTo>
                  <a:pt x="451931" y="294100"/>
                  <a:pt x="421745" y="257512"/>
                  <a:pt x="371137" y="246076"/>
                </a:cubicBezTo>
                <a:cubicBezTo>
                  <a:pt x="356336" y="244350"/>
                  <a:pt x="346232" y="244823"/>
                  <a:pt x="338838" y="246785"/>
                </a:cubicBezTo>
                <a:cubicBezTo>
                  <a:pt x="316655" y="252669"/>
                  <a:pt x="318859" y="271946"/>
                  <a:pt x="291794" y="285405"/>
                </a:cubicBezTo>
                <a:lnTo>
                  <a:pt x="285557" y="287368"/>
                </a:lnTo>
                <a:lnTo>
                  <a:pt x="285591" y="284721"/>
                </a:lnTo>
                <a:cubicBezTo>
                  <a:pt x="284020" y="228294"/>
                  <a:pt x="266457" y="170232"/>
                  <a:pt x="236576" y="136371"/>
                </a:cubicBezTo>
                <a:cubicBezTo>
                  <a:pt x="228038" y="126697"/>
                  <a:pt x="217288" y="117643"/>
                  <a:pt x="205146" y="109625"/>
                </a:cubicBezTo>
                <a:lnTo>
                  <a:pt x="180504" y="96904"/>
                </a:lnTo>
                <a:lnTo>
                  <a:pt x="235958" y="96904"/>
                </a:lnTo>
                <a:cubicBezTo>
                  <a:pt x="285427" y="96904"/>
                  <a:pt x="325529" y="75211"/>
                  <a:pt x="325529" y="48452"/>
                </a:cubicBezTo>
                <a:lnTo>
                  <a:pt x="325529" y="48452"/>
                </a:lnTo>
                <a:lnTo>
                  <a:pt x="325529" y="0"/>
                </a:lnTo>
                <a:lnTo>
                  <a:pt x="235958" y="0"/>
                </a:lnTo>
                <a:cubicBezTo>
                  <a:pt x="223591" y="0"/>
                  <a:pt x="211809" y="1356"/>
                  <a:pt x="201093" y="380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2795" name="Freeform: Shape 2794">
            <a:extLst>
              <a:ext uri="{FF2B5EF4-FFF2-40B4-BE49-F238E27FC236}">
                <a16:creationId xmlns:a16="http://schemas.microsoft.com/office/drawing/2014/main" id="{BAD8FA24-9E6C-490B-BE75-AA28CCA27BCF}"/>
              </a:ext>
            </a:extLst>
          </p:cNvPr>
          <p:cNvSpPr/>
          <p:nvPr/>
        </p:nvSpPr>
        <p:spPr>
          <a:xfrm rot="1616984">
            <a:off x="9928966" y="3830993"/>
            <a:ext cx="371818" cy="493440"/>
          </a:xfrm>
          <a:custGeom>
            <a:avLst/>
            <a:gdLst>
              <a:gd name="connsiteX0" fmla="*/ 245761 w 371818"/>
              <a:gd name="connsiteY0" fmla="*/ 53834 h 493440"/>
              <a:gd name="connsiteX1" fmla="*/ 247046 w 371818"/>
              <a:gd name="connsiteY1" fmla="*/ 64967 h 493440"/>
              <a:gd name="connsiteX2" fmla="*/ 213128 w 371818"/>
              <a:gd name="connsiteY2" fmla="*/ 139919 h 493440"/>
              <a:gd name="connsiteX3" fmla="*/ 215748 w 371818"/>
              <a:gd name="connsiteY3" fmla="*/ 158320 h 493440"/>
              <a:gd name="connsiteX4" fmla="*/ 229503 w 371818"/>
              <a:gd name="connsiteY4" fmla="*/ 157874 h 493440"/>
              <a:gd name="connsiteX5" fmla="*/ 325234 w 371818"/>
              <a:gd name="connsiteY5" fmla="*/ 175203 h 493440"/>
              <a:gd name="connsiteX6" fmla="*/ 371817 w 371818"/>
              <a:gd name="connsiteY6" fmla="*/ 299014 h 493440"/>
              <a:gd name="connsiteX7" fmla="*/ 185909 w 371818"/>
              <a:gd name="connsiteY7" fmla="*/ 484922 h 493440"/>
              <a:gd name="connsiteX8" fmla="*/ 0 w 371818"/>
              <a:gd name="connsiteY8" fmla="*/ 299014 h 493440"/>
              <a:gd name="connsiteX9" fmla="*/ 92210 w 371818"/>
              <a:gd name="connsiteY9" fmla="*/ 146136 h 493440"/>
              <a:gd name="connsiteX10" fmla="*/ 179664 w 371818"/>
              <a:gd name="connsiteY10" fmla="*/ 150866 h 493440"/>
              <a:gd name="connsiteX11" fmla="*/ 191991 w 371818"/>
              <a:gd name="connsiteY11" fmla="*/ 155110 h 493440"/>
              <a:gd name="connsiteX12" fmla="*/ 192569 w 371818"/>
              <a:gd name="connsiteY12" fmla="*/ 146756 h 493440"/>
              <a:gd name="connsiteX13" fmla="*/ 245761 w 371818"/>
              <a:gd name="connsiteY13" fmla="*/ 53834 h 493440"/>
              <a:gd name="connsiteX14" fmla="*/ 57901 w 371818"/>
              <a:gd name="connsiteY14" fmla="*/ 0 h 493440"/>
              <a:gd name="connsiteX15" fmla="*/ 131053 w 371818"/>
              <a:gd name="connsiteY15" fmla="*/ 14508 h 493440"/>
              <a:gd name="connsiteX16" fmla="*/ 193639 w 371818"/>
              <a:gd name="connsiteY16" fmla="*/ 82287 h 493440"/>
              <a:gd name="connsiteX17" fmla="*/ 183074 w 371818"/>
              <a:gd name="connsiteY17" fmla="*/ 135558 h 493440"/>
              <a:gd name="connsiteX18" fmla="*/ 109923 w 371818"/>
              <a:gd name="connsiteY18" fmla="*/ 121050 h 493440"/>
              <a:gd name="connsiteX19" fmla="*/ 47336 w 371818"/>
              <a:gd name="connsiteY19" fmla="*/ 53271 h 493440"/>
              <a:gd name="connsiteX20" fmla="*/ 47336 w 371818"/>
              <a:gd name="connsiteY20" fmla="*/ 53271 h 49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1818" h="493440">
                <a:moveTo>
                  <a:pt x="245761" y="53834"/>
                </a:moveTo>
                <a:lnTo>
                  <a:pt x="247046" y="64967"/>
                </a:lnTo>
                <a:cubicBezTo>
                  <a:pt x="216390" y="79315"/>
                  <a:pt x="211360" y="113148"/>
                  <a:pt x="213128" y="139919"/>
                </a:cubicBezTo>
                <a:lnTo>
                  <a:pt x="215748" y="158320"/>
                </a:lnTo>
                <a:lnTo>
                  <a:pt x="229503" y="157874"/>
                </a:lnTo>
                <a:cubicBezTo>
                  <a:pt x="255127" y="154035"/>
                  <a:pt x="279341" y="145928"/>
                  <a:pt x="325234" y="175203"/>
                </a:cubicBezTo>
                <a:cubicBezTo>
                  <a:pt x="351847" y="196306"/>
                  <a:pt x="372048" y="242412"/>
                  <a:pt x="371817" y="299014"/>
                </a:cubicBezTo>
                <a:cubicBezTo>
                  <a:pt x="371420" y="396282"/>
                  <a:pt x="311115" y="528375"/>
                  <a:pt x="185909" y="484922"/>
                </a:cubicBezTo>
                <a:cubicBezTo>
                  <a:pt x="39781" y="513891"/>
                  <a:pt x="0" y="401688"/>
                  <a:pt x="0" y="299014"/>
                </a:cubicBezTo>
                <a:cubicBezTo>
                  <a:pt x="0" y="234842"/>
                  <a:pt x="28672" y="176984"/>
                  <a:pt x="92210" y="146136"/>
                </a:cubicBezTo>
                <a:cubicBezTo>
                  <a:pt x="149463" y="125506"/>
                  <a:pt x="161060" y="140190"/>
                  <a:pt x="179664" y="150866"/>
                </a:cubicBezTo>
                <a:lnTo>
                  <a:pt x="191991" y="155110"/>
                </a:lnTo>
                <a:lnTo>
                  <a:pt x="192569" y="146756"/>
                </a:lnTo>
                <a:cubicBezTo>
                  <a:pt x="193294" y="120985"/>
                  <a:pt x="196750" y="81397"/>
                  <a:pt x="245761" y="53834"/>
                </a:cubicBezTo>
                <a:close/>
                <a:moveTo>
                  <a:pt x="57901" y="0"/>
                </a:moveTo>
                <a:lnTo>
                  <a:pt x="131053" y="14508"/>
                </a:lnTo>
                <a:cubicBezTo>
                  <a:pt x="171453" y="22520"/>
                  <a:pt x="199474" y="52866"/>
                  <a:pt x="193639" y="82287"/>
                </a:cubicBezTo>
                <a:lnTo>
                  <a:pt x="183074" y="135558"/>
                </a:lnTo>
                <a:lnTo>
                  <a:pt x="109923" y="121050"/>
                </a:lnTo>
                <a:cubicBezTo>
                  <a:pt x="69522" y="113038"/>
                  <a:pt x="41501" y="82692"/>
                  <a:pt x="47336" y="53271"/>
                </a:cubicBezTo>
                <a:lnTo>
                  <a:pt x="47336" y="5327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2796" name="Freeform: Shape 2795">
            <a:extLst>
              <a:ext uri="{FF2B5EF4-FFF2-40B4-BE49-F238E27FC236}">
                <a16:creationId xmlns:a16="http://schemas.microsoft.com/office/drawing/2014/main" id="{6D3331B1-0E11-443E-8EF9-6D8B1679D07D}"/>
              </a:ext>
            </a:extLst>
          </p:cNvPr>
          <p:cNvSpPr/>
          <p:nvPr/>
        </p:nvSpPr>
        <p:spPr>
          <a:xfrm>
            <a:off x="9857830" y="4489688"/>
            <a:ext cx="504572" cy="504572"/>
          </a:xfrm>
          <a:custGeom>
            <a:avLst/>
            <a:gdLst>
              <a:gd name="connsiteX0" fmla="*/ 252286 w 504572"/>
              <a:gd name="connsiteY0" fmla="*/ 264071 h 504572"/>
              <a:gd name="connsiteX1" fmla="*/ 316259 w 504572"/>
              <a:gd name="connsiteY1" fmla="*/ 455989 h 504572"/>
              <a:gd name="connsiteX2" fmla="*/ 188313 w 504572"/>
              <a:gd name="connsiteY2" fmla="*/ 455989 h 504572"/>
              <a:gd name="connsiteX3" fmla="*/ 262725 w 504572"/>
              <a:gd name="connsiteY3" fmla="*/ 259353 h 504572"/>
              <a:gd name="connsiteX4" fmla="*/ 441235 w 504572"/>
              <a:gd name="connsiteY4" fmla="*/ 354534 h 504572"/>
              <a:gd name="connsiteX5" fmla="*/ 348425 w 504572"/>
              <a:gd name="connsiteY5" fmla="*/ 442604 h 504572"/>
              <a:gd name="connsiteX6" fmla="*/ 242274 w 504572"/>
              <a:gd name="connsiteY6" fmla="*/ 259353 h 504572"/>
              <a:gd name="connsiteX7" fmla="*/ 156574 w 504572"/>
              <a:gd name="connsiteY7" fmla="*/ 442604 h 504572"/>
              <a:gd name="connsiteX8" fmla="*/ 63764 w 504572"/>
              <a:gd name="connsiteY8" fmla="*/ 354534 h 504572"/>
              <a:gd name="connsiteX9" fmla="*/ 457397 w 504572"/>
              <a:gd name="connsiteY9" fmla="*/ 188914 h 504572"/>
              <a:gd name="connsiteX10" fmla="*/ 457397 w 504572"/>
              <a:gd name="connsiteY10" fmla="*/ 316860 h 504572"/>
              <a:gd name="connsiteX11" fmla="*/ 265479 w 504572"/>
              <a:gd name="connsiteY11" fmla="*/ 252887 h 504572"/>
              <a:gd name="connsiteX12" fmla="*/ 47175 w 504572"/>
              <a:gd name="connsiteY12" fmla="*/ 188914 h 504572"/>
              <a:gd name="connsiteX13" fmla="*/ 239093 w 504572"/>
              <a:gd name="connsiteY13" fmla="*/ 252887 h 504572"/>
              <a:gd name="connsiteX14" fmla="*/ 47175 w 504572"/>
              <a:gd name="connsiteY14" fmla="*/ 316860 h 504572"/>
              <a:gd name="connsiteX15" fmla="*/ 352812 w 504572"/>
              <a:gd name="connsiteY15" fmla="*/ 64884 h 504572"/>
              <a:gd name="connsiteX16" fmla="*/ 442756 w 504572"/>
              <a:gd name="connsiteY16" fmla="*/ 155879 h 504572"/>
              <a:gd name="connsiteX17" fmla="*/ 261292 w 504572"/>
              <a:gd name="connsiteY17" fmla="*/ 245299 h 504572"/>
              <a:gd name="connsiteX18" fmla="*/ 152187 w 504572"/>
              <a:gd name="connsiteY18" fmla="*/ 64884 h 504572"/>
              <a:gd name="connsiteX19" fmla="*/ 243706 w 504572"/>
              <a:gd name="connsiteY19" fmla="*/ 245299 h 504572"/>
              <a:gd name="connsiteX20" fmla="*/ 62242 w 504572"/>
              <a:gd name="connsiteY20" fmla="*/ 155879 h 504572"/>
              <a:gd name="connsiteX21" fmla="*/ 188313 w 504572"/>
              <a:gd name="connsiteY21" fmla="*/ 48583 h 504572"/>
              <a:gd name="connsiteX22" fmla="*/ 316259 w 504572"/>
              <a:gd name="connsiteY22" fmla="*/ 48583 h 504572"/>
              <a:gd name="connsiteX23" fmla="*/ 252286 w 504572"/>
              <a:gd name="connsiteY23" fmla="*/ 240501 h 504572"/>
              <a:gd name="connsiteX24" fmla="*/ 252286 w 504572"/>
              <a:gd name="connsiteY24" fmla="*/ 16338 h 504572"/>
              <a:gd name="connsiteX25" fmla="*/ 16338 w 504572"/>
              <a:gd name="connsiteY25" fmla="*/ 252286 h 504572"/>
              <a:gd name="connsiteX26" fmla="*/ 252286 w 504572"/>
              <a:gd name="connsiteY26" fmla="*/ 488234 h 504572"/>
              <a:gd name="connsiteX27" fmla="*/ 488234 w 504572"/>
              <a:gd name="connsiteY27" fmla="*/ 252286 h 504572"/>
              <a:gd name="connsiteX28" fmla="*/ 252286 w 504572"/>
              <a:gd name="connsiteY28" fmla="*/ 16338 h 504572"/>
              <a:gd name="connsiteX29" fmla="*/ 252286 w 504572"/>
              <a:gd name="connsiteY29" fmla="*/ 0 h 504572"/>
              <a:gd name="connsiteX30" fmla="*/ 504572 w 504572"/>
              <a:gd name="connsiteY30" fmla="*/ 252286 h 504572"/>
              <a:gd name="connsiteX31" fmla="*/ 252286 w 504572"/>
              <a:gd name="connsiteY31" fmla="*/ 504572 h 504572"/>
              <a:gd name="connsiteX32" fmla="*/ 0 w 504572"/>
              <a:gd name="connsiteY32" fmla="*/ 252286 h 504572"/>
              <a:gd name="connsiteX33" fmla="*/ 252286 w 504572"/>
              <a:gd name="connsiteY33" fmla="*/ 0 h 50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04572" h="504572">
                <a:moveTo>
                  <a:pt x="252286" y="264071"/>
                </a:moveTo>
                <a:lnTo>
                  <a:pt x="316259" y="455989"/>
                </a:lnTo>
                <a:lnTo>
                  <a:pt x="188313" y="455989"/>
                </a:lnTo>
                <a:close/>
                <a:moveTo>
                  <a:pt x="262725" y="259353"/>
                </a:moveTo>
                <a:lnTo>
                  <a:pt x="441235" y="354534"/>
                </a:lnTo>
                <a:lnTo>
                  <a:pt x="348425" y="442604"/>
                </a:lnTo>
                <a:close/>
                <a:moveTo>
                  <a:pt x="242274" y="259353"/>
                </a:moveTo>
                <a:lnTo>
                  <a:pt x="156574" y="442604"/>
                </a:lnTo>
                <a:lnTo>
                  <a:pt x="63764" y="354534"/>
                </a:lnTo>
                <a:close/>
                <a:moveTo>
                  <a:pt x="457397" y="188914"/>
                </a:moveTo>
                <a:lnTo>
                  <a:pt x="457397" y="316860"/>
                </a:lnTo>
                <a:lnTo>
                  <a:pt x="265479" y="252887"/>
                </a:lnTo>
                <a:close/>
                <a:moveTo>
                  <a:pt x="47175" y="188914"/>
                </a:moveTo>
                <a:lnTo>
                  <a:pt x="239093" y="252887"/>
                </a:lnTo>
                <a:lnTo>
                  <a:pt x="47175" y="316860"/>
                </a:lnTo>
                <a:close/>
                <a:moveTo>
                  <a:pt x="352812" y="64884"/>
                </a:moveTo>
                <a:lnTo>
                  <a:pt x="442756" y="155879"/>
                </a:lnTo>
                <a:lnTo>
                  <a:pt x="261292" y="245299"/>
                </a:lnTo>
                <a:close/>
                <a:moveTo>
                  <a:pt x="152187" y="64884"/>
                </a:moveTo>
                <a:lnTo>
                  <a:pt x="243706" y="245299"/>
                </a:lnTo>
                <a:lnTo>
                  <a:pt x="62242" y="155879"/>
                </a:lnTo>
                <a:close/>
                <a:moveTo>
                  <a:pt x="188313" y="48583"/>
                </a:moveTo>
                <a:lnTo>
                  <a:pt x="316259" y="48583"/>
                </a:lnTo>
                <a:lnTo>
                  <a:pt x="252286" y="240501"/>
                </a:lnTo>
                <a:close/>
                <a:moveTo>
                  <a:pt x="252286" y="16338"/>
                </a:moveTo>
                <a:cubicBezTo>
                  <a:pt x="121976" y="16338"/>
                  <a:pt x="16338" y="121976"/>
                  <a:pt x="16338" y="252286"/>
                </a:cubicBezTo>
                <a:cubicBezTo>
                  <a:pt x="16338" y="382596"/>
                  <a:pt x="121976" y="488234"/>
                  <a:pt x="252286" y="488234"/>
                </a:cubicBezTo>
                <a:cubicBezTo>
                  <a:pt x="382596" y="488234"/>
                  <a:pt x="488234" y="382596"/>
                  <a:pt x="488234" y="252286"/>
                </a:cubicBezTo>
                <a:cubicBezTo>
                  <a:pt x="488234" y="121976"/>
                  <a:pt x="382596" y="16338"/>
                  <a:pt x="252286" y="16338"/>
                </a:cubicBezTo>
                <a:close/>
                <a:moveTo>
                  <a:pt x="252286" y="0"/>
                </a:moveTo>
                <a:cubicBezTo>
                  <a:pt x="391620" y="0"/>
                  <a:pt x="504572" y="112952"/>
                  <a:pt x="504572" y="252286"/>
                </a:cubicBezTo>
                <a:cubicBezTo>
                  <a:pt x="504572" y="391620"/>
                  <a:pt x="391620" y="504572"/>
                  <a:pt x="252286" y="504572"/>
                </a:cubicBezTo>
                <a:cubicBezTo>
                  <a:pt x="112952" y="504572"/>
                  <a:pt x="0" y="391620"/>
                  <a:pt x="0" y="252286"/>
                </a:cubicBezTo>
                <a:cubicBezTo>
                  <a:pt x="0" y="112952"/>
                  <a:pt x="112952" y="0"/>
                  <a:pt x="252286" y="0"/>
                </a:cubicBezTo>
                <a:close/>
              </a:path>
            </a:pathLst>
          </a:cu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2797" name="Freeform: Shape 2796">
            <a:extLst>
              <a:ext uri="{FF2B5EF4-FFF2-40B4-BE49-F238E27FC236}">
                <a16:creationId xmlns:a16="http://schemas.microsoft.com/office/drawing/2014/main" id="{76E9349C-E741-4CF9-8929-D2087ACC13C4}"/>
              </a:ext>
            </a:extLst>
          </p:cNvPr>
          <p:cNvSpPr/>
          <p:nvPr/>
        </p:nvSpPr>
        <p:spPr>
          <a:xfrm rot="1023001">
            <a:off x="8828485" y="3187556"/>
            <a:ext cx="542962" cy="601716"/>
          </a:xfrm>
          <a:custGeom>
            <a:avLst/>
            <a:gdLst>
              <a:gd name="connsiteX0" fmla="*/ 278937 w 456349"/>
              <a:gd name="connsiteY0" fmla="*/ 280274 h 505731"/>
              <a:gd name="connsiteX1" fmla="*/ 285004 w 456349"/>
              <a:gd name="connsiteY1" fmla="*/ 301029 h 505731"/>
              <a:gd name="connsiteX2" fmla="*/ 304878 w 456349"/>
              <a:gd name="connsiteY2" fmla="*/ 276509 h 505731"/>
              <a:gd name="connsiteX3" fmla="*/ 312291 w 456349"/>
              <a:gd name="connsiteY3" fmla="*/ 271377 h 505731"/>
              <a:gd name="connsiteX4" fmla="*/ 303646 w 456349"/>
              <a:gd name="connsiteY4" fmla="*/ 276171 h 505731"/>
              <a:gd name="connsiteX5" fmla="*/ 201374 w 456349"/>
              <a:gd name="connsiteY5" fmla="*/ 296756 h 505731"/>
              <a:gd name="connsiteX6" fmla="*/ 215289 w 456349"/>
              <a:gd name="connsiteY6" fmla="*/ 309603 h 505731"/>
              <a:gd name="connsiteX7" fmla="*/ 214502 w 456349"/>
              <a:gd name="connsiteY7" fmla="*/ 294576 h 505731"/>
              <a:gd name="connsiteX8" fmla="*/ 187101 w 456349"/>
              <a:gd name="connsiteY8" fmla="*/ 7109 h 505731"/>
              <a:gd name="connsiteX9" fmla="*/ 219668 w 456349"/>
              <a:gd name="connsiteY9" fmla="*/ 0 h 505731"/>
              <a:gd name="connsiteX10" fmla="*/ 278830 w 456349"/>
              <a:gd name="connsiteY10" fmla="*/ 26496 h 505731"/>
              <a:gd name="connsiteX11" fmla="*/ 283884 w 456349"/>
              <a:gd name="connsiteY11" fmla="*/ 34601 h 505731"/>
              <a:gd name="connsiteX12" fmla="*/ 293679 w 456349"/>
              <a:gd name="connsiteY12" fmla="*/ 30786 h 505731"/>
              <a:gd name="connsiteX13" fmla="*/ 346871 w 456349"/>
              <a:gd name="connsiteY13" fmla="*/ 63943 h 505731"/>
              <a:gd name="connsiteX14" fmla="*/ 348906 w 456349"/>
              <a:gd name="connsiteY14" fmla="*/ 73424 h 505731"/>
              <a:gd name="connsiteX15" fmla="*/ 377276 w 456349"/>
              <a:gd name="connsiteY15" fmla="*/ 78810 h 505731"/>
              <a:gd name="connsiteX16" fmla="*/ 432445 w 456349"/>
              <a:gd name="connsiteY16" fmla="*/ 157079 h 505731"/>
              <a:gd name="connsiteX17" fmla="*/ 425649 w 456349"/>
              <a:gd name="connsiteY17" fmla="*/ 188731 h 505731"/>
              <a:gd name="connsiteX18" fmla="*/ 433568 w 456349"/>
              <a:gd name="connsiteY18" fmla="*/ 193122 h 505731"/>
              <a:gd name="connsiteX19" fmla="*/ 456349 w 456349"/>
              <a:gd name="connsiteY19" fmla="*/ 238354 h 505731"/>
              <a:gd name="connsiteX20" fmla="*/ 378569 w 456349"/>
              <a:gd name="connsiteY20" fmla="*/ 302322 h 505731"/>
              <a:gd name="connsiteX21" fmla="*/ 348294 w 456349"/>
              <a:gd name="connsiteY21" fmla="*/ 297296 h 505731"/>
              <a:gd name="connsiteX22" fmla="*/ 340640 w 456349"/>
              <a:gd name="connsiteY22" fmla="*/ 293052 h 505731"/>
              <a:gd name="connsiteX23" fmla="*/ 319959 w 456349"/>
              <a:gd name="connsiteY23" fmla="*/ 313759 h 505731"/>
              <a:gd name="connsiteX24" fmla="*/ 297867 w 456349"/>
              <a:gd name="connsiteY24" fmla="*/ 348226 h 505731"/>
              <a:gd name="connsiteX25" fmla="*/ 313618 w 456349"/>
              <a:gd name="connsiteY25" fmla="*/ 347042 h 505731"/>
              <a:gd name="connsiteX26" fmla="*/ 299757 w 456349"/>
              <a:gd name="connsiteY26" fmla="*/ 360198 h 505731"/>
              <a:gd name="connsiteX27" fmla="*/ 314285 w 456349"/>
              <a:gd name="connsiteY27" fmla="*/ 425542 h 505731"/>
              <a:gd name="connsiteX28" fmla="*/ 325530 w 456349"/>
              <a:gd name="connsiteY28" fmla="*/ 422942 h 505731"/>
              <a:gd name="connsiteX29" fmla="*/ 323069 w 456349"/>
              <a:gd name="connsiteY29" fmla="*/ 480181 h 505731"/>
              <a:gd name="connsiteX30" fmla="*/ 232015 w 456349"/>
              <a:gd name="connsiteY30" fmla="*/ 505731 h 505731"/>
              <a:gd name="connsiteX31" fmla="*/ 203832 w 456349"/>
              <a:gd name="connsiteY31" fmla="*/ 451445 h 505731"/>
              <a:gd name="connsiteX32" fmla="*/ 216099 w 456349"/>
              <a:gd name="connsiteY32" fmla="*/ 453280 h 505731"/>
              <a:gd name="connsiteX33" fmla="*/ 185721 w 456349"/>
              <a:gd name="connsiteY33" fmla="*/ 373318 h 505731"/>
              <a:gd name="connsiteX34" fmla="*/ 201542 w 456349"/>
              <a:gd name="connsiteY34" fmla="*/ 374290 h 505731"/>
              <a:gd name="connsiteX35" fmla="*/ 163760 w 456349"/>
              <a:gd name="connsiteY35" fmla="*/ 328017 h 505731"/>
              <a:gd name="connsiteX36" fmla="*/ 155086 w 456349"/>
              <a:gd name="connsiteY36" fmla="*/ 322526 h 505731"/>
              <a:gd name="connsiteX37" fmla="*/ 146531 w 456349"/>
              <a:gd name="connsiteY37" fmla="*/ 334458 h 505731"/>
              <a:gd name="connsiteX38" fmla="*/ 97426 w 456349"/>
              <a:gd name="connsiteY38" fmla="*/ 353586 h 505731"/>
              <a:gd name="connsiteX39" fmla="*/ 27981 w 456349"/>
              <a:gd name="connsiteY39" fmla="*/ 288280 h 505731"/>
              <a:gd name="connsiteX40" fmla="*/ 33438 w 456349"/>
              <a:gd name="connsiteY40" fmla="*/ 262860 h 505731"/>
              <a:gd name="connsiteX41" fmla="*/ 38757 w 456349"/>
              <a:gd name="connsiteY41" fmla="*/ 255441 h 505731"/>
              <a:gd name="connsiteX42" fmla="*/ 24506 w 456349"/>
              <a:gd name="connsiteY42" fmla="*/ 246405 h 505731"/>
              <a:gd name="connsiteX43" fmla="*/ 0 w 456349"/>
              <a:gd name="connsiteY43" fmla="*/ 190769 h 505731"/>
              <a:gd name="connsiteX44" fmla="*/ 51100 w 456349"/>
              <a:gd name="connsiteY44" fmla="*/ 118272 h 505731"/>
              <a:gd name="connsiteX45" fmla="*/ 70809 w 456349"/>
              <a:gd name="connsiteY45" fmla="*/ 114530 h 505731"/>
              <a:gd name="connsiteX46" fmla="*/ 80910 w 456349"/>
              <a:gd name="connsiteY46" fmla="*/ 83434 h 505731"/>
              <a:gd name="connsiteX47" fmla="*/ 117721 w 456349"/>
              <a:gd name="connsiteY47" fmla="*/ 54928 h 505731"/>
              <a:gd name="connsiteX48" fmla="*/ 147645 w 456349"/>
              <a:gd name="connsiteY48" fmla="*/ 49246 h 505731"/>
              <a:gd name="connsiteX49" fmla="*/ 150290 w 456349"/>
              <a:gd name="connsiteY49" fmla="*/ 39884 h 505731"/>
              <a:gd name="connsiteX50" fmla="*/ 187101 w 456349"/>
              <a:gd name="connsiteY50" fmla="*/ 7109 h 50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56349" h="505731">
                <a:moveTo>
                  <a:pt x="278937" y="280274"/>
                </a:moveTo>
                <a:lnTo>
                  <a:pt x="285004" y="301029"/>
                </a:lnTo>
                <a:cubicBezTo>
                  <a:pt x="292068" y="291385"/>
                  <a:pt x="297879" y="283461"/>
                  <a:pt x="304878" y="276509"/>
                </a:cubicBezTo>
                <a:lnTo>
                  <a:pt x="312291" y="271377"/>
                </a:lnTo>
                <a:lnTo>
                  <a:pt x="303646" y="276171"/>
                </a:lnTo>
                <a:close/>
                <a:moveTo>
                  <a:pt x="201374" y="296756"/>
                </a:moveTo>
                <a:lnTo>
                  <a:pt x="215289" y="309603"/>
                </a:lnTo>
                <a:lnTo>
                  <a:pt x="214502" y="294576"/>
                </a:lnTo>
                <a:close/>
                <a:moveTo>
                  <a:pt x="187101" y="7109"/>
                </a:moveTo>
                <a:cubicBezTo>
                  <a:pt x="197111" y="2532"/>
                  <a:pt x="208116" y="0"/>
                  <a:pt x="219668" y="0"/>
                </a:cubicBezTo>
                <a:cubicBezTo>
                  <a:pt x="242772" y="0"/>
                  <a:pt x="263689" y="10125"/>
                  <a:pt x="278830" y="26496"/>
                </a:cubicBezTo>
                <a:lnTo>
                  <a:pt x="283884" y="34601"/>
                </a:lnTo>
                <a:lnTo>
                  <a:pt x="293679" y="30786"/>
                </a:lnTo>
                <a:cubicBezTo>
                  <a:pt x="317591" y="30786"/>
                  <a:pt x="338107" y="44458"/>
                  <a:pt x="346871" y="63943"/>
                </a:cubicBezTo>
                <a:lnTo>
                  <a:pt x="348906" y="73424"/>
                </a:lnTo>
                <a:lnTo>
                  <a:pt x="377276" y="78810"/>
                </a:lnTo>
                <a:cubicBezTo>
                  <a:pt x="409697" y="91705"/>
                  <a:pt x="432445" y="121894"/>
                  <a:pt x="432445" y="157079"/>
                </a:cubicBezTo>
                <a:lnTo>
                  <a:pt x="425649" y="188731"/>
                </a:lnTo>
                <a:lnTo>
                  <a:pt x="433568" y="193122"/>
                </a:lnTo>
                <a:cubicBezTo>
                  <a:pt x="447644" y="204698"/>
                  <a:pt x="456349" y="220690"/>
                  <a:pt x="456349" y="238354"/>
                </a:cubicBezTo>
                <a:cubicBezTo>
                  <a:pt x="456349" y="273683"/>
                  <a:pt x="421526" y="302322"/>
                  <a:pt x="378569" y="302322"/>
                </a:cubicBezTo>
                <a:cubicBezTo>
                  <a:pt x="367830" y="302322"/>
                  <a:pt x="357599" y="300533"/>
                  <a:pt x="348294" y="297296"/>
                </a:cubicBezTo>
                <a:lnTo>
                  <a:pt x="340640" y="293052"/>
                </a:lnTo>
                <a:lnTo>
                  <a:pt x="319959" y="313759"/>
                </a:lnTo>
                <a:cubicBezTo>
                  <a:pt x="308966" y="327450"/>
                  <a:pt x="302955" y="340206"/>
                  <a:pt x="297867" y="348226"/>
                </a:cubicBezTo>
                <a:cubicBezTo>
                  <a:pt x="300640" y="348789"/>
                  <a:pt x="303124" y="346472"/>
                  <a:pt x="313618" y="347042"/>
                </a:cubicBezTo>
                <a:cubicBezTo>
                  <a:pt x="302568" y="354982"/>
                  <a:pt x="305627" y="358596"/>
                  <a:pt x="299757" y="360198"/>
                </a:cubicBezTo>
                <a:lnTo>
                  <a:pt x="314285" y="425542"/>
                </a:lnTo>
                <a:cubicBezTo>
                  <a:pt x="318033" y="424676"/>
                  <a:pt x="319445" y="423932"/>
                  <a:pt x="325530" y="422942"/>
                </a:cubicBezTo>
                <a:cubicBezTo>
                  <a:pt x="317779" y="446522"/>
                  <a:pt x="321422" y="466607"/>
                  <a:pt x="323069" y="480181"/>
                </a:cubicBezTo>
                <a:lnTo>
                  <a:pt x="232015" y="505731"/>
                </a:lnTo>
                <a:cubicBezTo>
                  <a:pt x="223853" y="478748"/>
                  <a:pt x="220097" y="470005"/>
                  <a:pt x="203832" y="451445"/>
                </a:cubicBezTo>
                <a:cubicBezTo>
                  <a:pt x="212273" y="452700"/>
                  <a:pt x="212331" y="451778"/>
                  <a:pt x="216099" y="453280"/>
                </a:cubicBezTo>
                <a:cubicBezTo>
                  <a:pt x="210743" y="427340"/>
                  <a:pt x="204570" y="383246"/>
                  <a:pt x="185721" y="373318"/>
                </a:cubicBezTo>
                <a:lnTo>
                  <a:pt x="201542" y="374290"/>
                </a:lnTo>
                <a:cubicBezTo>
                  <a:pt x="199660" y="362760"/>
                  <a:pt x="189402" y="346786"/>
                  <a:pt x="163760" y="328017"/>
                </a:cubicBezTo>
                <a:lnTo>
                  <a:pt x="155086" y="322526"/>
                </a:lnTo>
                <a:lnTo>
                  <a:pt x="146531" y="334458"/>
                </a:lnTo>
                <a:cubicBezTo>
                  <a:pt x="133964" y="346276"/>
                  <a:pt x="116603" y="353586"/>
                  <a:pt x="97426" y="353586"/>
                </a:cubicBezTo>
                <a:cubicBezTo>
                  <a:pt x="59073" y="353586"/>
                  <a:pt x="27981" y="324348"/>
                  <a:pt x="27981" y="288280"/>
                </a:cubicBezTo>
                <a:cubicBezTo>
                  <a:pt x="27981" y="279263"/>
                  <a:pt x="29924" y="270673"/>
                  <a:pt x="33438" y="262860"/>
                </a:cubicBezTo>
                <a:lnTo>
                  <a:pt x="38757" y="255441"/>
                </a:lnTo>
                <a:lnTo>
                  <a:pt x="24506" y="246405"/>
                </a:lnTo>
                <a:cubicBezTo>
                  <a:pt x="9365" y="232166"/>
                  <a:pt x="0" y="212496"/>
                  <a:pt x="0" y="190769"/>
                </a:cubicBezTo>
                <a:cubicBezTo>
                  <a:pt x="0" y="158179"/>
                  <a:pt x="21071" y="130217"/>
                  <a:pt x="51100" y="118272"/>
                </a:cubicBezTo>
                <a:lnTo>
                  <a:pt x="70809" y="114530"/>
                </a:lnTo>
                <a:lnTo>
                  <a:pt x="80910" y="83434"/>
                </a:lnTo>
                <a:cubicBezTo>
                  <a:pt x="89931" y="70876"/>
                  <a:pt x="102706" y="60900"/>
                  <a:pt x="117721" y="54928"/>
                </a:cubicBezTo>
                <a:lnTo>
                  <a:pt x="147645" y="49246"/>
                </a:lnTo>
                <a:lnTo>
                  <a:pt x="150290" y="39884"/>
                </a:lnTo>
                <a:cubicBezTo>
                  <a:pt x="159312" y="25446"/>
                  <a:pt x="172087" y="13976"/>
                  <a:pt x="187101" y="710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2798" name="Freeform: Shape 2797">
            <a:extLst>
              <a:ext uri="{FF2B5EF4-FFF2-40B4-BE49-F238E27FC236}">
                <a16:creationId xmlns:a16="http://schemas.microsoft.com/office/drawing/2014/main" id="{2B75E945-C7D4-4D09-824C-77BC75F118F4}"/>
              </a:ext>
            </a:extLst>
          </p:cNvPr>
          <p:cNvSpPr/>
          <p:nvPr/>
        </p:nvSpPr>
        <p:spPr>
          <a:xfrm>
            <a:off x="9828175" y="2939731"/>
            <a:ext cx="563882" cy="767638"/>
          </a:xfrm>
          <a:custGeom>
            <a:avLst/>
            <a:gdLst>
              <a:gd name="connsiteX0" fmla="*/ 1036320 w 1133475"/>
              <a:gd name="connsiteY0" fmla="*/ 603444 h 1543050"/>
              <a:gd name="connsiteX1" fmla="*/ 955357 w 1133475"/>
              <a:gd name="connsiteY1" fmla="*/ 617731 h 1543050"/>
              <a:gd name="connsiteX2" fmla="*/ 947738 w 1133475"/>
              <a:gd name="connsiteY2" fmla="*/ 604396 h 1543050"/>
              <a:gd name="connsiteX3" fmla="*/ 1134428 w 1133475"/>
              <a:gd name="connsiteY3" fmla="*/ 454854 h 1543050"/>
              <a:gd name="connsiteX4" fmla="*/ 938213 w 1133475"/>
              <a:gd name="connsiteY4" fmla="*/ 527244 h 1543050"/>
              <a:gd name="connsiteX5" fmla="*/ 968692 w 1133475"/>
              <a:gd name="connsiteY5" fmla="*/ 454854 h 1543050"/>
              <a:gd name="connsiteX6" fmla="*/ 771525 w 1133475"/>
              <a:gd name="connsiteY6" fmla="*/ 632971 h 1543050"/>
              <a:gd name="connsiteX7" fmla="*/ 837247 w 1133475"/>
              <a:gd name="connsiteY7" fmla="*/ 543436 h 1543050"/>
              <a:gd name="connsiteX8" fmla="*/ 893445 w 1133475"/>
              <a:gd name="connsiteY8" fmla="*/ 468189 h 1543050"/>
              <a:gd name="connsiteX9" fmla="*/ 880110 w 1133475"/>
              <a:gd name="connsiteY9" fmla="*/ 447234 h 1543050"/>
              <a:gd name="connsiteX10" fmla="*/ 711517 w 1133475"/>
              <a:gd name="connsiteY10" fmla="*/ 613921 h 1543050"/>
              <a:gd name="connsiteX11" fmla="*/ 659130 w 1133475"/>
              <a:gd name="connsiteY11" fmla="*/ 734889 h 1543050"/>
              <a:gd name="connsiteX12" fmla="*/ 646747 w 1133475"/>
              <a:gd name="connsiteY12" fmla="*/ 612016 h 1543050"/>
              <a:gd name="connsiteX13" fmla="*/ 662940 w 1133475"/>
              <a:gd name="connsiteY13" fmla="*/ 569154 h 1543050"/>
              <a:gd name="connsiteX14" fmla="*/ 824865 w 1133475"/>
              <a:gd name="connsiteY14" fmla="*/ 431994 h 1543050"/>
              <a:gd name="connsiteX15" fmla="*/ 843915 w 1133475"/>
              <a:gd name="connsiteY15" fmla="*/ 411039 h 1543050"/>
              <a:gd name="connsiteX16" fmla="*/ 867728 w 1133475"/>
              <a:gd name="connsiteY16" fmla="*/ 341506 h 1543050"/>
              <a:gd name="connsiteX17" fmla="*/ 866775 w 1133475"/>
              <a:gd name="connsiteY17" fmla="*/ 293881 h 1543050"/>
              <a:gd name="connsiteX18" fmla="*/ 866775 w 1133475"/>
              <a:gd name="connsiteY18" fmla="*/ 282451 h 1543050"/>
              <a:gd name="connsiteX19" fmla="*/ 854392 w 1133475"/>
              <a:gd name="connsiteY19" fmla="*/ 202441 h 1543050"/>
              <a:gd name="connsiteX20" fmla="*/ 840105 w 1133475"/>
              <a:gd name="connsiteY20" fmla="*/ 185296 h 1543050"/>
              <a:gd name="connsiteX21" fmla="*/ 822007 w 1133475"/>
              <a:gd name="connsiteY21" fmla="*/ 201489 h 1543050"/>
              <a:gd name="connsiteX22" fmla="*/ 708660 w 1133475"/>
              <a:gd name="connsiteY22" fmla="*/ 402466 h 1543050"/>
              <a:gd name="connsiteX23" fmla="*/ 684847 w 1133475"/>
              <a:gd name="connsiteY23" fmla="*/ 421516 h 1543050"/>
              <a:gd name="connsiteX24" fmla="*/ 677228 w 1133475"/>
              <a:gd name="connsiteY24" fmla="*/ 392941 h 1543050"/>
              <a:gd name="connsiteX25" fmla="*/ 723900 w 1133475"/>
              <a:gd name="connsiteY25" fmla="*/ 263401 h 1543050"/>
              <a:gd name="connsiteX26" fmla="*/ 748665 w 1133475"/>
              <a:gd name="connsiteY26" fmla="*/ 129099 h 1543050"/>
              <a:gd name="connsiteX27" fmla="*/ 681038 w 1133475"/>
              <a:gd name="connsiteY27" fmla="*/ 224349 h 1543050"/>
              <a:gd name="connsiteX28" fmla="*/ 681038 w 1133475"/>
              <a:gd name="connsiteY28" fmla="*/ 104334 h 1543050"/>
              <a:gd name="connsiteX29" fmla="*/ 670560 w 1133475"/>
              <a:gd name="connsiteY29" fmla="*/ 76711 h 1543050"/>
              <a:gd name="connsiteX30" fmla="*/ 641032 w 1133475"/>
              <a:gd name="connsiteY30" fmla="*/ 47184 h 1543050"/>
              <a:gd name="connsiteX31" fmla="*/ 590550 w 1133475"/>
              <a:gd name="connsiteY31" fmla="*/ 511 h 1543050"/>
              <a:gd name="connsiteX32" fmla="*/ 561975 w 1133475"/>
              <a:gd name="connsiteY32" fmla="*/ 64329 h 1543050"/>
              <a:gd name="connsiteX33" fmla="*/ 538163 w 1133475"/>
              <a:gd name="connsiteY33" fmla="*/ 99571 h 1543050"/>
              <a:gd name="connsiteX34" fmla="*/ 531495 w 1133475"/>
              <a:gd name="connsiteY34" fmla="*/ 113859 h 1543050"/>
              <a:gd name="connsiteX35" fmla="*/ 530542 w 1133475"/>
              <a:gd name="connsiteY35" fmla="*/ 184344 h 1543050"/>
              <a:gd name="connsiteX36" fmla="*/ 497205 w 1133475"/>
              <a:gd name="connsiteY36" fmla="*/ 170056 h 1543050"/>
              <a:gd name="connsiteX37" fmla="*/ 474345 w 1133475"/>
              <a:gd name="connsiteY37" fmla="*/ 172914 h 1543050"/>
              <a:gd name="connsiteX38" fmla="*/ 480060 w 1133475"/>
              <a:gd name="connsiteY38" fmla="*/ 327219 h 1543050"/>
              <a:gd name="connsiteX39" fmla="*/ 562928 w 1133475"/>
              <a:gd name="connsiteY39" fmla="*/ 475809 h 1543050"/>
              <a:gd name="connsiteX40" fmla="*/ 264795 w 1133475"/>
              <a:gd name="connsiteY40" fmla="*/ 334839 h 1543050"/>
              <a:gd name="connsiteX41" fmla="*/ 358140 w 1133475"/>
              <a:gd name="connsiteY41" fmla="*/ 482476 h 1543050"/>
              <a:gd name="connsiteX42" fmla="*/ 287655 w 1133475"/>
              <a:gd name="connsiteY42" fmla="*/ 471999 h 1543050"/>
              <a:gd name="connsiteX43" fmla="*/ 385763 w 1133475"/>
              <a:gd name="connsiteY43" fmla="*/ 552961 h 1543050"/>
              <a:gd name="connsiteX44" fmla="*/ 487680 w 1133475"/>
              <a:gd name="connsiteY44" fmla="*/ 574869 h 1543050"/>
              <a:gd name="connsiteX45" fmla="*/ 629603 w 1133475"/>
              <a:gd name="connsiteY45" fmla="*/ 742509 h 1543050"/>
              <a:gd name="connsiteX46" fmla="*/ 630555 w 1133475"/>
              <a:gd name="connsiteY46" fmla="*/ 747271 h 1543050"/>
              <a:gd name="connsiteX47" fmla="*/ 596265 w 1133475"/>
              <a:gd name="connsiteY47" fmla="*/ 770131 h 1543050"/>
              <a:gd name="connsiteX48" fmla="*/ 469582 w 1133475"/>
              <a:gd name="connsiteY48" fmla="*/ 664404 h 1543050"/>
              <a:gd name="connsiteX49" fmla="*/ 355282 w 1133475"/>
              <a:gd name="connsiteY49" fmla="*/ 596776 h 1543050"/>
              <a:gd name="connsiteX50" fmla="*/ 219075 w 1133475"/>
              <a:gd name="connsiteY50" fmla="*/ 606301 h 1543050"/>
              <a:gd name="connsiteX51" fmla="*/ 215265 w 1133475"/>
              <a:gd name="connsiteY51" fmla="*/ 618684 h 1543050"/>
              <a:gd name="connsiteX52" fmla="*/ 434340 w 1133475"/>
              <a:gd name="connsiteY52" fmla="*/ 733936 h 1543050"/>
              <a:gd name="connsiteX53" fmla="*/ 429578 w 1133475"/>
              <a:gd name="connsiteY53" fmla="*/ 745366 h 1543050"/>
              <a:gd name="connsiteX54" fmla="*/ 152400 w 1133475"/>
              <a:gd name="connsiteY54" fmla="*/ 657736 h 1543050"/>
              <a:gd name="connsiteX55" fmla="*/ 212407 w 1133475"/>
              <a:gd name="connsiteY55" fmla="*/ 710124 h 1543050"/>
              <a:gd name="connsiteX56" fmla="*/ 0 w 1133475"/>
              <a:gd name="connsiteY56" fmla="*/ 751081 h 1543050"/>
              <a:gd name="connsiteX57" fmla="*/ 280035 w 1133475"/>
              <a:gd name="connsiteY57" fmla="*/ 796801 h 1543050"/>
              <a:gd name="connsiteX58" fmla="*/ 186690 w 1133475"/>
              <a:gd name="connsiteY58" fmla="*/ 836806 h 1543050"/>
              <a:gd name="connsiteX59" fmla="*/ 289560 w 1133475"/>
              <a:gd name="connsiteY59" fmla="*/ 867286 h 1543050"/>
              <a:gd name="connsiteX60" fmla="*/ 381000 w 1133475"/>
              <a:gd name="connsiteY60" fmla="*/ 839664 h 1543050"/>
              <a:gd name="connsiteX61" fmla="*/ 481013 w 1133475"/>
              <a:gd name="connsiteY61" fmla="*/ 829186 h 1543050"/>
              <a:gd name="connsiteX62" fmla="*/ 461010 w 1133475"/>
              <a:gd name="connsiteY62" fmla="*/ 852046 h 1543050"/>
              <a:gd name="connsiteX63" fmla="*/ 327660 w 1133475"/>
              <a:gd name="connsiteY63" fmla="*/ 982539 h 1543050"/>
              <a:gd name="connsiteX64" fmla="*/ 322897 w 1133475"/>
              <a:gd name="connsiteY64" fmla="*/ 1012066 h 1543050"/>
              <a:gd name="connsiteX65" fmla="*/ 349567 w 1133475"/>
              <a:gd name="connsiteY65" fmla="*/ 1011114 h 1543050"/>
              <a:gd name="connsiteX66" fmla="*/ 430530 w 1133475"/>
              <a:gd name="connsiteY66" fmla="*/ 993016 h 1543050"/>
              <a:gd name="connsiteX67" fmla="*/ 485775 w 1133475"/>
              <a:gd name="connsiteY67" fmla="*/ 997779 h 1543050"/>
              <a:gd name="connsiteX68" fmla="*/ 490538 w 1133475"/>
              <a:gd name="connsiteY68" fmla="*/ 996826 h 1543050"/>
              <a:gd name="connsiteX69" fmla="*/ 573405 w 1133475"/>
              <a:gd name="connsiteY69" fmla="*/ 921579 h 1543050"/>
              <a:gd name="connsiteX70" fmla="*/ 591503 w 1133475"/>
              <a:gd name="connsiteY70" fmla="*/ 857761 h 1543050"/>
              <a:gd name="connsiteX71" fmla="*/ 623888 w 1133475"/>
              <a:gd name="connsiteY71" fmla="*/ 827281 h 1543050"/>
              <a:gd name="connsiteX72" fmla="*/ 640080 w 1133475"/>
              <a:gd name="connsiteY72" fmla="*/ 862524 h 1543050"/>
              <a:gd name="connsiteX73" fmla="*/ 664845 w 1133475"/>
              <a:gd name="connsiteY73" fmla="*/ 1060644 h 1543050"/>
              <a:gd name="connsiteX74" fmla="*/ 748665 w 1133475"/>
              <a:gd name="connsiteY74" fmla="*/ 1509271 h 1543050"/>
              <a:gd name="connsiteX75" fmla="*/ 774382 w 1133475"/>
              <a:gd name="connsiteY75" fmla="*/ 1543561 h 1543050"/>
              <a:gd name="connsiteX76" fmla="*/ 833438 w 1133475"/>
              <a:gd name="connsiteY76" fmla="*/ 1460694 h 1543050"/>
              <a:gd name="connsiteX77" fmla="*/ 671513 w 1133475"/>
              <a:gd name="connsiteY77" fmla="*/ 851094 h 1543050"/>
              <a:gd name="connsiteX78" fmla="*/ 677228 w 1133475"/>
              <a:gd name="connsiteY78" fmla="*/ 812041 h 1543050"/>
              <a:gd name="connsiteX79" fmla="*/ 721995 w 1133475"/>
              <a:gd name="connsiteY79" fmla="*/ 817756 h 1543050"/>
              <a:gd name="connsiteX80" fmla="*/ 795338 w 1133475"/>
              <a:gd name="connsiteY80" fmla="*/ 885384 h 1543050"/>
              <a:gd name="connsiteX81" fmla="*/ 877253 w 1133475"/>
              <a:gd name="connsiteY81" fmla="*/ 885384 h 1543050"/>
              <a:gd name="connsiteX82" fmla="*/ 880110 w 1133475"/>
              <a:gd name="connsiteY82" fmla="*/ 845379 h 1543050"/>
              <a:gd name="connsiteX83" fmla="*/ 999172 w 1133475"/>
              <a:gd name="connsiteY83" fmla="*/ 819661 h 1543050"/>
              <a:gd name="connsiteX84" fmla="*/ 999172 w 1133475"/>
              <a:gd name="connsiteY84" fmla="*/ 786324 h 1543050"/>
              <a:gd name="connsiteX85" fmla="*/ 851535 w 1133475"/>
              <a:gd name="connsiteY85" fmla="*/ 751081 h 1543050"/>
              <a:gd name="connsiteX86" fmla="*/ 792480 w 1133475"/>
              <a:gd name="connsiteY86" fmla="*/ 748224 h 1543050"/>
              <a:gd name="connsiteX87" fmla="*/ 790575 w 1133475"/>
              <a:gd name="connsiteY87" fmla="*/ 736794 h 1543050"/>
              <a:gd name="connsiteX88" fmla="*/ 844867 w 1133475"/>
              <a:gd name="connsiteY88" fmla="*/ 714886 h 1543050"/>
              <a:gd name="connsiteX89" fmla="*/ 1046797 w 1133475"/>
              <a:gd name="connsiteY89" fmla="*/ 629161 h 1543050"/>
              <a:gd name="connsiteX90" fmla="*/ 1056323 w 1133475"/>
              <a:gd name="connsiteY90" fmla="*/ 610111 h 1543050"/>
              <a:gd name="connsiteX91" fmla="*/ 1036320 w 1133475"/>
              <a:gd name="connsiteY91" fmla="*/ 603444 h 1543050"/>
              <a:gd name="connsiteX92" fmla="*/ 576263 w 1133475"/>
              <a:gd name="connsiteY92" fmla="*/ 259591 h 1543050"/>
              <a:gd name="connsiteX93" fmla="*/ 561022 w 1133475"/>
              <a:gd name="connsiteY93" fmla="*/ 252924 h 1543050"/>
              <a:gd name="connsiteX94" fmla="*/ 533400 w 1133475"/>
              <a:gd name="connsiteY94" fmla="*/ 184344 h 1543050"/>
              <a:gd name="connsiteX95" fmla="*/ 532447 w 1133475"/>
              <a:gd name="connsiteY95" fmla="*/ 183391 h 1543050"/>
              <a:gd name="connsiteX96" fmla="*/ 532447 w 1133475"/>
              <a:gd name="connsiteY96" fmla="*/ 183391 h 1543050"/>
              <a:gd name="connsiteX97" fmla="*/ 532447 w 1133475"/>
              <a:gd name="connsiteY97" fmla="*/ 184344 h 1543050"/>
              <a:gd name="connsiteX98" fmla="*/ 580072 w 1133475"/>
              <a:gd name="connsiteY98" fmla="*/ 240541 h 1543050"/>
              <a:gd name="connsiteX99" fmla="*/ 576263 w 1133475"/>
              <a:gd name="connsiteY99" fmla="*/ 259591 h 15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133475" h="1543050">
                <a:moveTo>
                  <a:pt x="1036320" y="603444"/>
                </a:moveTo>
                <a:cubicBezTo>
                  <a:pt x="1009650" y="608206"/>
                  <a:pt x="982980" y="612969"/>
                  <a:pt x="955357" y="617731"/>
                </a:cubicBezTo>
                <a:cubicBezTo>
                  <a:pt x="952500" y="612969"/>
                  <a:pt x="950595" y="609159"/>
                  <a:pt x="947738" y="604396"/>
                </a:cubicBezTo>
                <a:cubicBezTo>
                  <a:pt x="1042988" y="594871"/>
                  <a:pt x="1081088" y="521529"/>
                  <a:pt x="1134428" y="454854"/>
                </a:cubicBezTo>
                <a:cubicBezTo>
                  <a:pt x="1054417" y="448186"/>
                  <a:pt x="995363" y="477714"/>
                  <a:pt x="938213" y="527244"/>
                </a:cubicBezTo>
                <a:cubicBezTo>
                  <a:pt x="944880" y="497716"/>
                  <a:pt x="972503" y="485334"/>
                  <a:pt x="968692" y="454854"/>
                </a:cubicBezTo>
                <a:cubicBezTo>
                  <a:pt x="880110" y="490096"/>
                  <a:pt x="875347" y="613921"/>
                  <a:pt x="771525" y="632971"/>
                </a:cubicBezTo>
                <a:cubicBezTo>
                  <a:pt x="781050" y="589156"/>
                  <a:pt x="809625" y="566296"/>
                  <a:pt x="837247" y="543436"/>
                </a:cubicBezTo>
                <a:cubicBezTo>
                  <a:pt x="861060" y="522481"/>
                  <a:pt x="883920" y="500574"/>
                  <a:pt x="893445" y="468189"/>
                </a:cubicBezTo>
                <a:cubicBezTo>
                  <a:pt x="896303" y="457711"/>
                  <a:pt x="900113" y="446281"/>
                  <a:pt x="880110" y="447234"/>
                </a:cubicBezTo>
                <a:cubicBezTo>
                  <a:pt x="800100" y="452949"/>
                  <a:pt x="718185" y="532959"/>
                  <a:pt x="711517" y="613921"/>
                </a:cubicBezTo>
                <a:cubicBezTo>
                  <a:pt x="707707" y="657736"/>
                  <a:pt x="701040" y="700599"/>
                  <a:pt x="659130" y="734889"/>
                </a:cubicBezTo>
                <a:cubicBezTo>
                  <a:pt x="654367" y="690121"/>
                  <a:pt x="650557" y="651069"/>
                  <a:pt x="646747" y="612016"/>
                </a:cubicBezTo>
                <a:cubicBezTo>
                  <a:pt x="644842" y="594871"/>
                  <a:pt x="652463" y="581536"/>
                  <a:pt x="662940" y="569154"/>
                </a:cubicBezTo>
                <a:cubicBezTo>
                  <a:pt x="709613" y="514861"/>
                  <a:pt x="757238" y="462474"/>
                  <a:pt x="824865" y="431994"/>
                </a:cubicBezTo>
                <a:cubicBezTo>
                  <a:pt x="834390" y="428184"/>
                  <a:pt x="851535" y="425326"/>
                  <a:pt x="843915" y="411039"/>
                </a:cubicBezTo>
                <a:cubicBezTo>
                  <a:pt x="825817" y="376749"/>
                  <a:pt x="853440" y="361509"/>
                  <a:pt x="867728" y="341506"/>
                </a:cubicBezTo>
                <a:cubicBezTo>
                  <a:pt x="886778" y="315789"/>
                  <a:pt x="887730" y="315789"/>
                  <a:pt x="866775" y="293881"/>
                </a:cubicBezTo>
                <a:cubicBezTo>
                  <a:pt x="864870" y="291976"/>
                  <a:pt x="864870" y="284356"/>
                  <a:pt x="866775" y="282451"/>
                </a:cubicBezTo>
                <a:cubicBezTo>
                  <a:pt x="888682" y="251971"/>
                  <a:pt x="856297" y="229111"/>
                  <a:pt x="854392" y="202441"/>
                </a:cubicBezTo>
                <a:cubicBezTo>
                  <a:pt x="853440" y="195774"/>
                  <a:pt x="846772" y="187201"/>
                  <a:pt x="840105" y="185296"/>
                </a:cubicBezTo>
                <a:cubicBezTo>
                  <a:pt x="827722" y="181486"/>
                  <a:pt x="825817" y="193869"/>
                  <a:pt x="822007" y="201489"/>
                </a:cubicBezTo>
                <a:cubicBezTo>
                  <a:pt x="784860" y="269116"/>
                  <a:pt x="719138" y="319599"/>
                  <a:pt x="708660" y="402466"/>
                </a:cubicBezTo>
                <a:cubicBezTo>
                  <a:pt x="707707" y="411991"/>
                  <a:pt x="697230" y="424374"/>
                  <a:pt x="684847" y="421516"/>
                </a:cubicBezTo>
                <a:cubicBezTo>
                  <a:pt x="669607" y="417706"/>
                  <a:pt x="676275" y="403419"/>
                  <a:pt x="677228" y="392941"/>
                </a:cubicBezTo>
                <a:cubicBezTo>
                  <a:pt x="684847" y="347221"/>
                  <a:pt x="704850" y="305311"/>
                  <a:pt x="723900" y="263401"/>
                </a:cubicBezTo>
                <a:cubicBezTo>
                  <a:pt x="741997" y="223396"/>
                  <a:pt x="756285" y="183391"/>
                  <a:pt x="748665" y="129099"/>
                </a:cubicBezTo>
                <a:cubicBezTo>
                  <a:pt x="725805" y="161484"/>
                  <a:pt x="707707" y="187201"/>
                  <a:pt x="681038" y="224349"/>
                </a:cubicBezTo>
                <a:cubicBezTo>
                  <a:pt x="681038" y="173866"/>
                  <a:pt x="681038" y="138624"/>
                  <a:pt x="681038" y="104334"/>
                </a:cubicBezTo>
                <a:cubicBezTo>
                  <a:pt x="681038" y="93856"/>
                  <a:pt x="682942" y="74806"/>
                  <a:pt x="670560" y="76711"/>
                </a:cubicBezTo>
                <a:cubicBezTo>
                  <a:pt x="641032" y="81474"/>
                  <a:pt x="647700" y="60519"/>
                  <a:pt x="641032" y="47184"/>
                </a:cubicBezTo>
                <a:cubicBezTo>
                  <a:pt x="630555" y="25276"/>
                  <a:pt x="610553" y="-4251"/>
                  <a:pt x="590550" y="511"/>
                </a:cubicBezTo>
                <a:cubicBezTo>
                  <a:pt x="570547" y="5274"/>
                  <a:pt x="559117" y="35754"/>
                  <a:pt x="561975" y="64329"/>
                </a:cubicBezTo>
                <a:cubicBezTo>
                  <a:pt x="563880" y="79569"/>
                  <a:pt x="591503" y="118621"/>
                  <a:pt x="538163" y="99571"/>
                </a:cubicBezTo>
                <a:cubicBezTo>
                  <a:pt x="531495" y="97666"/>
                  <a:pt x="527685" y="109096"/>
                  <a:pt x="531495" y="113859"/>
                </a:cubicBezTo>
                <a:cubicBezTo>
                  <a:pt x="550545" y="137671"/>
                  <a:pt x="526732" y="160531"/>
                  <a:pt x="530542" y="184344"/>
                </a:cubicBezTo>
                <a:cubicBezTo>
                  <a:pt x="517207" y="185296"/>
                  <a:pt x="506730" y="178629"/>
                  <a:pt x="497205" y="170056"/>
                </a:cubicBezTo>
                <a:cubicBezTo>
                  <a:pt x="489585" y="163389"/>
                  <a:pt x="481965" y="161484"/>
                  <a:pt x="474345" y="172914"/>
                </a:cubicBezTo>
                <a:cubicBezTo>
                  <a:pt x="447675" y="210061"/>
                  <a:pt x="450532" y="292929"/>
                  <a:pt x="480060" y="327219"/>
                </a:cubicBezTo>
                <a:cubicBezTo>
                  <a:pt x="516255" y="371986"/>
                  <a:pt x="549592" y="417706"/>
                  <a:pt x="562928" y="475809"/>
                </a:cubicBezTo>
                <a:cubicBezTo>
                  <a:pt x="469582" y="412944"/>
                  <a:pt x="400050" y="306264"/>
                  <a:pt x="264795" y="334839"/>
                </a:cubicBezTo>
                <a:cubicBezTo>
                  <a:pt x="267653" y="394846"/>
                  <a:pt x="304800" y="438661"/>
                  <a:pt x="358140" y="482476"/>
                </a:cubicBezTo>
                <a:cubicBezTo>
                  <a:pt x="325755" y="481524"/>
                  <a:pt x="308610" y="462474"/>
                  <a:pt x="287655" y="471999"/>
                </a:cubicBezTo>
                <a:cubicBezTo>
                  <a:pt x="302895" y="521529"/>
                  <a:pt x="330517" y="551056"/>
                  <a:pt x="385763" y="552961"/>
                </a:cubicBezTo>
                <a:cubicBezTo>
                  <a:pt x="420053" y="553914"/>
                  <a:pt x="454342" y="565344"/>
                  <a:pt x="487680" y="574869"/>
                </a:cubicBezTo>
                <a:cubicBezTo>
                  <a:pt x="643890" y="617731"/>
                  <a:pt x="612457" y="601539"/>
                  <a:pt x="629603" y="742509"/>
                </a:cubicBezTo>
                <a:cubicBezTo>
                  <a:pt x="629603" y="744414"/>
                  <a:pt x="629603" y="745366"/>
                  <a:pt x="630555" y="747271"/>
                </a:cubicBezTo>
                <a:cubicBezTo>
                  <a:pt x="635317" y="780609"/>
                  <a:pt x="621030" y="783466"/>
                  <a:pt x="596265" y="770131"/>
                </a:cubicBezTo>
                <a:cubicBezTo>
                  <a:pt x="546735" y="743461"/>
                  <a:pt x="501015" y="710124"/>
                  <a:pt x="469582" y="664404"/>
                </a:cubicBezTo>
                <a:cubicBezTo>
                  <a:pt x="440055" y="621541"/>
                  <a:pt x="393382" y="588204"/>
                  <a:pt x="355282" y="596776"/>
                </a:cubicBezTo>
                <a:cubicBezTo>
                  <a:pt x="308610" y="606301"/>
                  <a:pt x="260985" y="576774"/>
                  <a:pt x="219075" y="606301"/>
                </a:cubicBezTo>
                <a:cubicBezTo>
                  <a:pt x="217170" y="607254"/>
                  <a:pt x="217170" y="612016"/>
                  <a:pt x="215265" y="618684"/>
                </a:cubicBezTo>
                <a:cubicBezTo>
                  <a:pt x="287655" y="656784"/>
                  <a:pt x="360997" y="694884"/>
                  <a:pt x="434340" y="733936"/>
                </a:cubicBezTo>
                <a:cubicBezTo>
                  <a:pt x="432435" y="737746"/>
                  <a:pt x="431482" y="741556"/>
                  <a:pt x="429578" y="745366"/>
                </a:cubicBezTo>
                <a:cubicBezTo>
                  <a:pt x="340042" y="716791"/>
                  <a:pt x="250507" y="688216"/>
                  <a:pt x="152400" y="657736"/>
                </a:cubicBezTo>
                <a:cubicBezTo>
                  <a:pt x="171450" y="685359"/>
                  <a:pt x="199072" y="682501"/>
                  <a:pt x="212407" y="710124"/>
                </a:cubicBezTo>
                <a:cubicBezTo>
                  <a:pt x="133350" y="701551"/>
                  <a:pt x="61913" y="705361"/>
                  <a:pt x="0" y="751081"/>
                </a:cubicBezTo>
                <a:cubicBezTo>
                  <a:pt x="87630" y="808231"/>
                  <a:pt x="180975" y="815851"/>
                  <a:pt x="280035" y="796801"/>
                </a:cubicBezTo>
                <a:cubicBezTo>
                  <a:pt x="251460" y="822519"/>
                  <a:pt x="213360" y="812994"/>
                  <a:pt x="186690" y="836806"/>
                </a:cubicBezTo>
                <a:cubicBezTo>
                  <a:pt x="216217" y="869191"/>
                  <a:pt x="250507" y="877764"/>
                  <a:pt x="289560" y="867286"/>
                </a:cubicBezTo>
                <a:cubicBezTo>
                  <a:pt x="320040" y="858714"/>
                  <a:pt x="349567" y="848236"/>
                  <a:pt x="381000" y="839664"/>
                </a:cubicBezTo>
                <a:cubicBezTo>
                  <a:pt x="413385" y="831091"/>
                  <a:pt x="446722" y="819661"/>
                  <a:pt x="481013" y="829186"/>
                </a:cubicBezTo>
                <a:cubicBezTo>
                  <a:pt x="479107" y="843474"/>
                  <a:pt x="468630" y="846331"/>
                  <a:pt x="461010" y="852046"/>
                </a:cubicBezTo>
                <a:cubicBezTo>
                  <a:pt x="411480" y="890146"/>
                  <a:pt x="338138" y="904434"/>
                  <a:pt x="327660" y="982539"/>
                </a:cubicBezTo>
                <a:cubicBezTo>
                  <a:pt x="326707" y="992064"/>
                  <a:pt x="311467" y="1002541"/>
                  <a:pt x="322897" y="1012066"/>
                </a:cubicBezTo>
                <a:cubicBezTo>
                  <a:pt x="327660" y="1016829"/>
                  <a:pt x="340995" y="1013019"/>
                  <a:pt x="349567" y="1011114"/>
                </a:cubicBezTo>
                <a:cubicBezTo>
                  <a:pt x="377190" y="1006351"/>
                  <a:pt x="416242" y="1010161"/>
                  <a:pt x="430530" y="993016"/>
                </a:cubicBezTo>
                <a:cubicBezTo>
                  <a:pt x="458153" y="959679"/>
                  <a:pt x="469582" y="979681"/>
                  <a:pt x="485775" y="997779"/>
                </a:cubicBezTo>
                <a:cubicBezTo>
                  <a:pt x="486728" y="998731"/>
                  <a:pt x="488632" y="997779"/>
                  <a:pt x="490538" y="996826"/>
                </a:cubicBezTo>
                <a:cubicBezTo>
                  <a:pt x="530542" y="985396"/>
                  <a:pt x="571500" y="976824"/>
                  <a:pt x="573405" y="921579"/>
                </a:cubicBezTo>
                <a:cubicBezTo>
                  <a:pt x="574357" y="899671"/>
                  <a:pt x="582930" y="878716"/>
                  <a:pt x="591503" y="857761"/>
                </a:cubicBezTo>
                <a:cubicBezTo>
                  <a:pt x="597217" y="843474"/>
                  <a:pt x="605790" y="825376"/>
                  <a:pt x="623888" y="827281"/>
                </a:cubicBezTo>
                <a:cubicBezTo>
                  <a:pt x="641985" y="829186"/>
                  <a:pt x="639128" y="850141"/>
                  <a:pt x="640080" y="862524"/>
                </a:cubicBezTo>
                <a:cubicBezTo>
                  <a:pt x="648653" y="928246"/>
                  <a:pt x="655320" y="994921"/>
                  <a:pt x="664845" y="1060644"/>
                </a:cubicBezTo>
                <a:cubicBezTo>
                  <a:pt x="685800" y="1211139"/>
                  <a:pt x="701992" y="1363539"/>
                  <a:pt x="748665" y="1509271"/>
                </a:cubicBezTo>
                <a:cubicBezTo>
                  <a:pt x="753428" y="1523559"/>
                  <a:pt x="751522" y="1542609"/>
                  <a:pt x="774382" y="1543561"/>
                </a:cubicBezTo>
                <a:cubicBezTo>
                  <a:pt x="826770" y="1546419"/>
                  <a:pt x="853440" y="1510224"/>
                  <a:pt x="833438" y="1460694"/>
                </a:cubicBezTo>
                <a:cubicBezTo>
                  <a:pt x="753428" y="1264479"/>
                  <a:pt x="691515" y="1063502"/>
                  <a:pt x="671513" y="851094"/>
                </a:cubicBezTo>
                <a:cubicBezTo>
                  <a:pt x="670560" y="837759"/>
                  <a:pt x="661988" y="820614"/>
                  <a:pt x="677228" y="812041"/>
                </a:cubicBezTo>
                <a:cubicBezTo>
                  <a:pt x="692467" y="803469"/>
                  <a:pt x="708660" y="810136"/>
                  <a:pt x="721995" y="817756"/>
                </a:cubicBezTo>
                <a:cubicBezTo>
                  <a:pt x="751522" y="834901"/>
                  <a:pt x="774382" y="858714"/>
                  <a:pt x="795338" y="885384"/>
                </a:cubicBezTo>
                <a:cubicBezTo>
                  <a:pt x="822960" y="920626"/>
                  <a:pt x="850582" y="891099"/>
                  <a:pt x="877253" y="885384"/>
                </a:cubicBezTo>
                <a:cubicBezTo>
                  <a:pt x="909638" y="878716"/>
                  <a:pt x="865822" y="857761"/>
                  <a:pt x="880110" y="845379"/>
                </a:cubicBezTo>
                <a:cubicBezTo>
                  <a:pt x="906780" y="851094"/>
                  <a:pt x="976313" y="834901"/>
                  <a:pt x="999172" y="819661"/>
                </a:cubicBezTo>
                <a:cubicBezTo>
                  <a:pt x="1017270" y="807279"/>
                  <a:pt x="1011555" y="798706"/>
                  <a:pt x="999172" y="786324"/>
                </a:cubicBezTo>
                <a:cubicBezTo>
                  <a:pt x="969645" y="754891"/>
                  <a:pt x="893445" y="734889"/>
                  <a:pt x="851535" y="751081"/>
                </a:cubicBezTo>
                <a:cubicBezTo>
                  <a:pt x="830580" y="759654"/>
                  <a:pt x="811530" y="758701"/>
                  <a:pt x="792480" y="748224"/>
                </a:cubicBezTo>
                <a:cubicBezTo>
                  <a:pt x="790575" y="747271"/>
                  <a:pt x="788670" y="738699"/>
                  <a:pt x="790575" y="736794"/>
                </a:cubicBezTo>
                <a:cubicBezTo>
                  <a:pt x="803910" y="718696"/>
                  <a:pt x="824865" y="711076"/>
                  <a:pt x="844867" y="714886"/>
                </a:cubicBezTo>
                <a:cubicBezTo>
                  <a:pt x="931545" y="731079"/>
                  <a:pt x="984885" y="671071"/>
                  <a:pt x="1046797" y="629161"/>
                </a:cubicBezTo>
                <a:cubicBezTo>
                  <a:pt x="1053465" y="624399"/>
                  <a:pt x="1060132" y="618684"/>
                  <a:pt x="1056323" y="610111"/>
                </a:cubicBezTo>
                <a:cubicBezTo>
                  <a:pt x="1053465" y="601539"/>
                  <a:pt x="1043940" y="602491"/>
                  <a:pt x="1036320" y="603444"/>
                </a:cubicBezTo>
                <a:close/>
                <a:moveTo>
                  <a:pt x="576263" y="259591"/>
                </a:moveTo>
                <a:cubicBezTo>
                  <a:pt x="569595" y="262449"/>
                  <a:pt x="562928" y="258639"/>
                  <a:pt x="561022" y="252924"/>
                </a:cubicBezTo>
                <a:cubicBezTo>
                  <a:pt x="551497" y="230064"/>
                  <a:pt x="541972" y="207204"/>
                  <a:pt x="533400" y="184344"/>
                </a:cubicBezTo>
                <a:cubicBezTo>
                  <a:pt x="533400" y="184344"/>
                  <a:pt x="532447" y="184344"/>
                  <a:pt x="532447" y="183391"/>
                </a:cubicBezTo>
                <a:cubicBezTo>
                  <a:pt x="532447" y="183391"/>
                  <a:pt x="532447" y="183391"/>
                  <a:pt x="532447" y="183391"/>
                </a:cubicBezTo>
                <a:cubicBezTo>
                  <a:pt x="532447" y="183391"/>
                  <a:pt x="532447" y="184344"/>
                  <a:pt x="532447" y="184344"/>
                </a:cubicBezTo>
                <a:cubicBezTo>
                  <a:pt x="553403" y="198631"/>
                  <a:pt x="567690" y="218634"/>
                  <a:pt x="580072" y="240541"/>
                </a:cubicBezTo>
                <a:cubicBezTo>
                  <a:pt x="583882" y="247209"/>
                  <a:pt x="585788" y="255781"/>
                  <a:pt x="576263" y="259591"/>
                </a:cubicBezTo>
                <a:close/>
              </a:path>
            </a:pathLst>
          </a:custGeom>
          <a:solidFill>
            <a:schemeClr val="accent2">
              <a:lumMod val="50000"/>
            </a:schemeClr>
          </a:solidFill>
          <a:ln w="9525" cap="flat">
            <a:noFill/>
            <a:prstDash val="solid"/>
            <a:miter/>
          </a:ln>
        </p:spPr>
        <p:txBody>
          <a:bodyPr rtlCol="0" anchor="ctr"/>
          <a:lstStyle/>
          <a:p>
            <a:endParaRPr lang="en-US" dirty="0"/>
          </a:p>
        </p:txBody>
      </p:sp>
      <p:sp>
        <p:nvSpPr>
          <p:cNvPr id="2799" name="Freeform: Shape 2798">
            <a:extLst>
              <a:ext uri="{FF2B5EF4-FFF2-40B4-BE49-F238E27FC236}">
                <a16:creationId xmlns:a16="http://schemas.microsoft.com/office/drawing/2014/main" id="{DA485C1A-F7A8-467C-8E65-B79BBA203C6A}"/>
              </a:ext>
            </a:extLst>
          </p:cNvPr>
          <p:cNvSpPr/>
          <p:nvPr/>
        </p:nvSpPr>
        <p:spPr>
          <a:xfrm>
            <a:off x="9249749" y="4262310"/>
            <a:ext cx="583643" cy="593020"/>
          </a:xfrm>
          <a:custGeom>
            <a:avLst/>
            <a:gdLst>
              <a:gd name="connsiteX0" fmla="*/ 201909 w 999744"/>
              <a:gd name="connsiteY0" fmla="*/ 703893 h 1015807"/>
              <a:gd name="connsiteX1" fmla="*/ 229926 w 999744"/>
              <a:gd name="connsiteY1" fmla="*/ 747652 h 1015807"/>
              <a:gd name="connsiteX2" fmla="*/ 253322 w 999744"/>
              <a:gd name="connsiteY2" fmla="*/ 775669 h 1015807"/>
              <a:gd name="connsiteX3" fmla="*/ 283361 w 999744"/>
              <a:gd name="connsiteY3" fmla="*/ 785923 h 1015807"/>
              <a:gd name="connsiteX4" fmla="*/ 308345 w 999744"/>
              <a:gd name="connsiteY4" fmla="*/ 806285 h 1015807"/>
              <a:gd name="connsiteX5" fmla="*/ 189633 w 999744"/>
              <a:gd name="connsiteY5" fmla="*/ 820439 h 1015807"/>
              <a:gd name="connsiteX6" fmla="*/ 254622 w 999744"/>
              <a:gd name="connsiteY6" fmla="*/ 818995 h 1015807"/>
              <a:gd name="connsiteX7" fmla="*/ 205086 w 999744"/>
              <a:gd name="connsiteY7" fmla="*/ 860443 h 1015807"/>
              <a:gd name="connsiteX8" fmla="*/ 202342 w 999744"/>
              <a:gd name="connsiteY8" fmla="*/ 862176 h 1015807"/>
              <a:gd name="connsiteX9" fmla="*/ 202484 w 999744"/>
              <a:gd name="connsiteY9" fmla="*/ 862139 h 1015807"/>
              <a:gd name="connsiteX10" fmla="*/ 204943 w 999744"/>
              <a:gd name="connsiteY10" fmla="*/ 860586 h 1015807"/>
              <a:gd name="connsiteX11" fmla="*/ 205461 w 999744"/>
              <a:gd name="connsiteY11" fmla="*/ 861362 h 1015807"/>
              <a:gd name="connsiteX12" fmla="*/ 205664 w 999744"/>
              <a:gd name="connsiteY12" fmla="*/ 861309 h 1015807"/>
              <a:gd name="connsiteX13" fmla="*/ 272096 w 999744"/>
              <a:gd name="connsiteY13" fmla="*/ 826215 h 1015807"/>
              <a:gd name="connsiteX14" fmla="*/ 280328 w 999744"/>
              <a:gd name="connsiteY14" fmla="*/ 823327 h 1015807"/>
              <a:gd name="connsiteX15" fmla="*/ 331019 w 999744"/>
              <a:gd name="connsiteY15" fmla="*/ 829826 h 1015807"/>
              <a:gd name="connsiteX16" fmla="*/ 365535 w 999744"/>
              <a:gd name="connsiteY16" fmla="*/ 839791 h 1015807"/>
              <a:gd name="connsiteX17" fmla="*/ 397596 w 999744"/>
              <a:gd name="connsiteY17" fmla="*/ 844123 h 1015807"/>
              <a:gd name="connsiteX18" fmla="*/ 406694 w 999744"/>
              <a:gd name="connsiteY18" fmla="*/ 851777 h 1015807"/>
              <a:gd name="connsiteX19" fmla="*/ 416804 w 999744"/>
              <a:gd name="connsiteY19" fmla="*/ 893081 h 1015807"/>
              <a:gd name="connsiteX20" fmla="*/ 414349 w 999744"/>
              <a:gd name="connsiteY20" fmla="*/ 901891 h 1015807"/>
              <a:gd name="connsiteX21" fmla="*/ 380266 w 999744"/>
              <a:gd name="connsiteY21" fmla="*/ 972078 h 1015807"/>
              <a:gd name="connsiteX22" fmla="*/ 421570 w 999744"/>
              <a:gd name="connsiteY22" fmla="*/ 919799 h 1015807"/>
              <a:gd name="connsiteX23" fmla="*/ 421281 w 999744"/>
              <a:gd name="connsiteY23" fmla="*/ 983343 h 1015807"/>
              <a:gd name="connsiteX24" fmla="*/ 420992 w 999744"/>
              <a:gd name="connsiteY24" fmla="*/ 985798 h 1015807"/>
              <a:gd name="connsiteX25" fmla="*/ 421010 w 999744"/>
              <a:gd name="connsiteY25" fmla="*/ 985783 h 1015807"/>
              <a:gd name="connsiteX26" fmla="*/ 421280 w 999744"/>
              <a:gd name="connsiteY26" fmla="*/ 983486 h 1015807"/>
              <a:gd name="connsiteX27" fmla="*/ 422580 w 999744"/>
              <a:gd name="connsiteY27" fmla="*/ 984497 h 1015807"/>
              <a:gd name="connsiteX28" fmla="*/ 422563 w 999744"/>
              <a:gd name="connsiteY28" fmla="*/ 984513 h 1015807"/>
              <a:gd name="connsiteX29" fmla="*/ 422580 w 999744"/>
              <a:gd name="connsiteY29" fmla="*/ 984498 h 1015807"/>
              <a:gd name="connsiteX30" fmla="*/ 436444 w 999744"/>
              <a:gd name="connsiteY30" fmla="*/ 940306 h 1015807"/>
              <a:gd name="connsiteX31" fmla="*/ 431101 w 999744"/>
              <a:gd name="connsiteY31" fmla="*/ 861598 h 1015807"/>
              <a:gd name="connsiteX32" fmla="*/ 436878 w 999744"/>
              <a:gd name="connsiteY32" fmla="*/ 854955 h 1015807"/>
              <a:gd name="connsiteX33" fmla="*/ 470672 w 999744"/>
              <a:gd name="connsiteY33" fmla="*/ 853221 h 1015807"/>
              <a:gd name="connsiteX34" fmla="*/ 523240 w 999744"/>
              <a:gd name="connsiteY34" fmla="*/ 860298 h 1015807"/>
              <a:gd name="connsiteX35" fmla="*/ 530894 w 999744"/>
              <a:gd name="connsiteY35" fmla="*/ 866508 h 1015807"/>
              <a:gd name="connsiteX36" fmla="*/ 582018 w 999744"/>
              <a:gd name="connsiteY36" fmla="*/ 930486 h 1015807"/>
              <a:gd name="connsiteX37" fmla="*/ 584473 w 999744"/>
              <a:gd name="connsiteY37" fmla="*/ 932507 h 1015807"/>
              <a:gd name="connsiteX38" fmla="*/ 570176 w 999744"/>
              <a:gd name="connsiteY38" fmla="*/ 888604 h 1015807"/>
              <a:gd name="connsiteX39" fmla="*/ 680800 w 999744"/>
              <a:gd name="connsiteY39" fmla="*/ 916910 h 1015807"/>
              <a:gd name="connsiteX40" fmla="*/ 679067 w 999744"/>
              <a:gd name="connsiteY40" fmla="*/ 921099 h 1015807"/>
              <a:gd name="connsiteX41" fmla="*/ 630254 w 999744"/>
              <a:gd name="connsiteY41" fmla="*/ 977999 h 1015807"/>
              <a:gd name="connsiteX42" fmla="*/ 570609 w 999744"/>
              <a:gd name="connsiteY42" fmla="*/ 986809 h 1015807"/>
              <a:gd name="connsiteX43" fmla="*/ 541292 w 999744"/>
              <a:gd name="connsiteY43" fmla="*/ 969912 h 1015807"/>
              <a:gd name="connsiteX44" fmla="*/ 495223 w 999744"/>
              <a:gd name="connsiteY44" fmla="*/ 960380 h 1015807"/>
              <a:gd name="connsiteX45" fmla="*/ 474716 w 999744"/>
              <a:gd name="connsiteY45" fmla="*/ 970779 h 1015807"/>
              <a:gd name="connsiteX46" fmla="*/ 439622 w 999744"/>
              <a:gd name="connsiteY46" fmla="*/ 998507 h 1015807"/>
              <a:gd name="connsiteX47" fmla="*/ 422291 w 999744"/>
              <a:gd name="connsiteY47" fmla="*/ 1010205 h 1015807"/>
              <a:gd name="connsiteX48" fmla="*/ 375355 w 999744"/>
              <a:gd name="connsiteY48" fmla="*/ 1004139 h 1015807"/>
              <a:gd name="connsiteX49" fmla="*/ 346038 w 999744"/>
              <a:gd name="connsiteY49" fmla="*/ 964280 h 1015807"/>
              <a:gd name="connsiteX50" fmla="*/ 323654 w 999744"/>
              <a:gd name="connsiteY50" fmla="*/ 929763 h 1015807"/>
              <a:gd name="connsiteX51" fmla="*/ 265742 w 999744"/>
              <a:gd name="connsiteY51" fmla="*/ 907812 h 1015807"/>
              <a:gd name="connsiteX52" fmla="*/ 216351 w 999744"/>
              <a:gd name="connsiteY52" fmla="*/ 910411 h 1015807"/>
              <a:gd name="connsiteX53" fmla="*/ 171148 w 999744"/>
              <a:gd name="connsiteY53" fmla="*/ 873296 h 1015807"/>
              <a:gd name="connsiteX54" fmla="*/ 162627 w 999744"/>
              <a:gd name="connsiteY54" fmla="*/ 800075 h 1015807"/>
              <a:gd name="connsiteX55" fmla="*/ 178080 w 999744"/>
              <a:gd name="connsiteY55" fmla="*/ 732199 h 1015807"/>
              <a:gd name="connsiteX56" fmla="*/ 194688 w 999744"/>
              <a:gd name="connsiteY56" fmla="*/ 704470 h 1015807"/>
              <a:gd name="connsiteX57" fmla="*/ 201909 w 999744"/>
              <a:gd name="connsiteY57" fmla="*/ 703893 h 1015807"/>
              <a:gd name="connsiteX58" fmla="*/ 882119 w 999744"/>
              <a:gd name="connsiteY58" fmla="*/ 613487 h 1015807"/>
              <a:gd name="connsiteX59" fmla="*/ 881109 w 999744"/>
              <a:gd name="connsiteY59" fmla="*/ 614063 h 1015807"/>
              <a:gd name="connsiteX60" fmla="*/ 882066 w 999744"/>
              <a:gd name="connsiteY60" fmla="*/ 613696 h 1015807"/>
              <a:gd name="connsiteX61" fmla="*/ 168548 w 999744"/>
              <a:gd name="connsiteY61" fmla="*/ 516148 h 1015807"/>
              <a:gd name="connsiteX62" fmla="*/ 196565 w 999744"/>
              <a:gd name="connsiteY62" fmla="*/ 520914 h 1015807"/>
              <a:gd name="connsiteX63" fmla="*/ 247978 w 999744"/>
              <a:gd name="connsiteY63" fmla="*/ 560774 h 1015807"/>
              <a:gd name="connsiteX64" fmla="*/ 262275 w 999744"/>
              <a:gd name="connsiteY64" fmla="*/ 588935 h 1015807"/>
              <a:gd name="connsiteX65" fmla="*/ 285382 w 999744"/>
              <a:gd name="connsiteY65" fmla="*/ 617241 h 1015807"/>
              <a:gd name="connsiteX66" fmla="*/ 321920 w 999744"/>
              <a:gd name="connsiteY66" fmla="*/ 620273 h 1015807"/>
              <a:gd name="connsiteX67" fmla="*/ 362068 w 999744"/>
              <a:gd name="connsiteY67" fmla="*/ 604821 h 1015807"/>
              <a:gd name="connsiteX68" fmla="*/ 391819 w 999744"/>
              <a:gd name="connsiteY68" fmla="*/ 609442 h 1015807"/>
              <a:gd name="connsiteX69" fmla="*/ 418536 w 999744"/>
              <a:gd name="connsiteY69" fmla="*/ 629083 h 1015807"/>
              <a:gd name="connsiteX70" fmla="*/ 447420 w 999744"/>
              <a:gd name="connsiteY70" fmla="*/ 646413 h 1015807"/>
              <a:gd name="connsiteX71" fmla="*/ 484824 w 999744"/>
              <a:gd name="connsiteY71" fmla="*/ 645114 h 1015807"/>
              <a:gd name="connsiteX72" fmla="*/ 509231 w 999744"/>
              <a:gd name="connsiteY72" fmla="*/ 654645 h 1015807"/>
              <a:gd name="connsiteX73" fmla="*/ 523239 w 999744"/>
              <a:gd name="connsiteY73" fmla="*/ 703459 h 1015807"/>
              <a:gd name="connsiteX74" fmla="*/ 544036 w 999744"/>
              <a:gd name="connsiteY74" fmla="*/ 772346 h 1015807"/>
              <a:gd name="connsiteX75" fmla="*/ 589961 w 999744"/>
              <a:gd name="connsiteY75" fmla="*/ 831991 h 1015807"/>
              <a:gd name="connsiteX76" fmla="*/ 543169 w 999744"/>
              <a:gd name="connsiteY76" fmla="*/ 840512 h 1015807"/>
              <a:gd name="connsiteX77" fmla="*/ 461140 w 999744"/>
              <a:gd name="connsiteY77" fmla="*/ 833290 h 1015807"/>
              <a:gd name="connsiteX78" fmla="*/ 420991 w 999744"/>
              <a:gd name="connsiteY78" fmla="*/ 829391 h 1015807"/>
              <a:gd name="connsiteX79" fmla="*/ 370300 w 999744"/>
              <a:gd name="connsiteY79" fmla="*/ 820871 h 1015807"/>
              <a:gd name="connsiteX80" fmla="*/ 336506 w 999744"/>
              <a:gd name="connsiteY80" fmla="*/ 808884 h 1015807"/>
              <a:gd name="connsiteX81" fmla="*/ 313688 w 999744"/>
              <a:gd name="connsiteY81" fmla="*/ 781300 h 1015807"/>
              <a:gd name="connsiteX82" fmla="*/ 299391 w 999744"/>
              <a:gd name="connsiteY82" fmla="*/ 770758 h 1015807"/>
              <a:gd name="connsiteX83" fmla="*/ 274262 w 999744"/>
              <a:gd name="connsiteY83" fmla="*/ 760504 h 1015807"/>
              <a:gd name="connsiteX84" fmla="*/ 246678 w 999744"/>
              <a:gd name="connsiteY84" fmla="*/ 728876 h 1015807"/>
              <a:gd name="connsiteX85" fmla="*/ 214617 w 999744"/>
              <a:gd name="connsiteY85" fmla="*/ 684829 h 1015807"/>
              <a:gd name="connsiteX86" fmla="*/ 187466 w 999744"/>
              <a:gd name="connsiteY86" fmla="*/ 654790 h 1015807"/>
              <a:gd name="connsiteX87" fmla="*/ 159594 w 999744"/>
              <a:gd name="connsiteY87" fmla="*/ 555286 h 1015807"/>
              <a:gd name="connsiteX88" fmla="*/ 163926 w 999744"/>
              <a:gd name="connsiteY88" fmla="*/ 518170 h 1015807"/>
              <a:gd name="connsiteX89" fmla="*/ 168548 w 999744"/>
              <a:gd name="connsiteY89" fmla="*/ 516148 h 1015807"/>
              <a:gd name="connsiteX90" fmla="*/ 473993 w 999744"/>
              <a:gd name="connsiteY90" fmla="*/ 489576 h 1015807"/>
              <a:gd name="connsiteX91" fmla="*/ 484391 w 999744"/>
              <a:gd name="connsiteY91" fmla="*/ 506184 h 1015807"/>
              <a:gd name="connsiteX92" fmla="*/ 524106 w 999744"/>
              <a:gd name="connsiteY92" fmla="*/ 524814 h 1015807"/>
              <a:gd name="connsiteX93" fmla="*/ 568154 w 999744"/>
              <a:gd name="connsiteY93" fmla="*/ 538678 h 1015807"/>
              <a:gd name="connsiteX94" fmla="*/ 593860 w 999744"/>
              <a:gd name="connsiteY94" fmla="*/ 577671 h 1015807"/>
              <a:gd name="connsiteX95" fmla="*/ 600503 w 999744"/>
              <a:gd name="connsiteY95" fmla="*/ 598612 h 1015807"/>
              <a:gd name="connsiteX96" fmla="*/ 584040 w 999744"/>
              <a:gd name="connsiteY96" fmla="*/ 610743 h 1015807"/>
              <a:gd name="connsiteX97" fmla="*/ 567143 w 999744"/>
              <a:gd name="connsiteY97" fmla="*/ 640349 h 1015807"/>
              <a:gd name="connsiteX98" fmla="*/ 570898 w 999744"/>
              <a:gd name="connsiteY98" fmla="*/ 663167 h 1015807"/>
              <a:gd name="connsiteX99" fmla="*/ 557034 w 999744"/>
              <a:gd name="connsiteY99" fmla="*/ 729022 h 1015807"/>
              <a:gd name="connsiteX100" fmla="*/ 546346 w 999744"/>
              <a:gd name="connsiteY100" fmla="*/ 692629 h 1015807"/>
              <a:gd name="connsiteX101" fmla="*/ 531905 w 999744"/>
              <a:gd name="connsiteY101" fmla="*/ 631106 h 1015807"/>
              <a:gd name="connsiteX102" fmla="*/ 495656 w 999744"/>
              <a:gd name="connsiteY102" fmla="*/ 614498 h 1015807"/>
              <a:gd name="connsiteX103" fmla="*/ 486558 w 999744"/>
              <a:gd name="connsiteY103" fmla="*/ 618830 h 1015807"/>
              <a:gd name="connsiteX104" fmla="*/ 438322 w 999744"/>
              <a:gd name="connsiteY104" fmla="*/ 613632 h 1015807"/>
              <a:gd name="connsiteX105" fmla="*/ 422147 w 999744"/>
              <a:gd name="connsiteY105" fmla="*/ 600345 h 1015807"/>
              <a:gd name="connsiteX106" fmla="*/ 353837 w 999744"/>
              <a:gd name="connsiteY106" fmla="*/ 588069 h 1015807"/>
              <a:gd name="connsiteX107" fmla="*/ 346472 w 999744"/>
              <a:gd name="connsiteY107" fmla="*/ 590525 h 1015807"/>
              <a:gd name="connsiteX108" fmla="*/ 364813 w 999744"/>
              <a:gd name="connsiteY108" fmla="*/ 547344 h 1015807"/>
              <a:gd name="connsiteX109" fmla="*/ 385031 w 999744"/>
              <a:gd name="connsiteY109" fmla="*/ 540411 h 1015807"/>
              <a:gd name="connsiteX110" fmla="*/ 429224 w 999744"/>
              <a:gd name="connsiteY110" fmla="*/ 535357 h 1015807"/>
              <a:gd name="connsiteX111" fmla="*/ 473993 w 999744"/>
              <a:gd name="connsiteY111" fmla="*/ 489576 h 1015807"/>
              <a:gd name="connsiteX112" fmla="*/ 795593 w 999744"/>
              <a:gd name="connsiteY112" fmla="*/ 468852 h 1015807"/>
              <a:gd name="connsiteX113" fmla="*/ 834171 w 999744"/>
              <a:gd name="connsiteY113" fmla="*/ 491164 h 1015807"/>
              <a:gd name="connsiteX114" fmla="*/ 836193 w 999744"/>
              <a:gd name="connsiteY114" fmla="*/ 495641 h 1015807"/>
              <a:gd name="connsiteX115" fmla="*/ 839659 w 999744"/>
              <a:gd name="connsiteY115" fmla="*/ 536078 h 1015807"/>
              <a:gd name="connsiteX116" fmla="*/ 827239 w 999744"/>
              <a:gd name="connsiteY116" fmla="*/ 580270 h 1015807"/>
              <a:gd name="connsiteX117" fmla="*/ 816263 w 999744"/>
              <a:gd name="connsiteY117" fmla="*/ 622296 h 1015807"/>
              <a:gd name="connsiteX118" fmla="*/ 815685 w 999744"/>
              <a:gd name="connsiteY118" fmla="*/ 635294 h 1015807"/>
              <a:gd name="connsiteX119" fmla="*/ 791279 w 999744"/>
              <a:gd name="connsiteY119" fmla="*/ 681507 h 1015807"/>
              <a:gd name="connsiteX120" fmla="*/ 779725 w 999744"/>
              <a:gd name="connsiteY120" fmla="*/ 694361 h 1015807"/>
              <a:gd name="connsiteX121" fmla="*/ 694086 w 999744"/>
              <a:gd name="connsiteY121" fmla="*/ 772635 h 1015807"/>
              <a:gd name="connsiteX122" fmla="*/ 637618 w 999744"/>
              <a:gd name="connsiteY122" fmla="*/ 811051 h 1015807"/>
              <a:gd name="connsiteX123" fmla="*/ 625632 w 999744"/>
              <a:gd name="connsiteY123" fmla="*/ 819716 h 1015807"/>
              <a:gd name="connsiteX124" fmla="*/ 618844 w 999744"/>
              <a:gd name="connsiteY124" fmla="*/ 820149 h 1015807"/>
              <a:gd name="connsiteX125" fmla="*/ 578985 w 999744"/>
              <a:gd name="connsiteY125" fmla="*/ 790688 h 1015807"/>
              <a:gd name="connsiteX126" fmla="*/ 577396 w 999744"/>
              <a:gd name="connsiteY126" fmla="*/ 749529 h 1015807"/>
              <a:gd name="connsiteX127" fmla="*/ 599059 w 999744"/>
              <a:gd name="connsiteY127" fmla="*/ 698982 h 1015807"/>
              <a:gd name="connsiteX128" fmla="*/ 594726 w 999744"/>
              <a:gd name="connsiteY128" fmla="*/ 662733 h 1015807"/>
              <a:gd name="connsiteX129" fmla="*/ 612201 w 999744"/>
              <a:gd name="connsiteY129" fmla="*/ 621574 h 1015807"/>
              <a:gd name="connsiteX130" fmla="*/ 639640 w 999744"/>
              <a:gd name="connsiteY130" fmla="*/ 608721 h 1015807"/>
              <a:gd name="connsiteX131" fmla="*/ 664480 w 999744"/>
              <a:gd name="connsiteY131" fmla="*/ 595723 h 1015807"/>
              <a:gd name="connsiteX132" fmla="*/ 682243 w 999744"/>
              <a:gd name="connsiteY132" fmla="*/ 563374 h 1015807"/>
              <a:gd name="connsiteX133" fmla="*/ 677045 w 999744"/>
              <a:gd name="connsiteY133" fmla="*/ 509794 h 1015807"/>
              <a:gd name="connsiteX134" fmla="*/ 683544 w 999744"/>
              <a:gd name="connsiteY134" fmla="*/ 502573 h 1015807"/>
              <a:gd name="connsiteX135" fmla="*/ 750842 w 999744"/>
              <a:gd name="connsiteY135" fmla="*/ 482066 h 1015807"/>
              <a:gd name="connsiteX136" fmla="*/ 795593 w 999744"/>
              <a:gd name="connsiteY136" fmla="*/ 468852 h 1015807"/>
              <a:gd name="connsiteX137" fmla="*/ 905966 w 999744"/>
              <a:gd name="connsiteY137" fmla="*/ 445366 h 1015807"/>
              <a:gd name="connsiteX138" fmla="*/ 942630 w 999744"/>
              <a:gd name="connsiteY138" fmla="*/ 450149 h 1015807"/>
              <a:gd name="connsiteX139" fmla="*/ 999386 w 999744"/>
              <a:gd name="connsiteY139" fmla="*/ 524092 h 1015807"/>
              <a:gd name="connsiteX140" fmla="*/ 967326 w 999744"/>
              <a:gd name="connsiteY140" fmla="*/ 594568 h 1015807"/>
              <a:gd name="connsiteX141" fmla="*/ 942919 w 999744"/>
              <a:gd name="connsiteY141" fmla="*/ 612620 h 1015807"/>
              <a:gd name="connsiteX142" fmla="*/ 924000 w 999744"/>
              <a:gd name="connsiteY142" fmla="*/ 650458 h 1015807"/>
              <a:gd name="connsiteX143" fmla="*/ 932087 w 999744"/>
              <a:gd name="connsiteY143" fmla="*/ 702737 h 1015807"/>
              <a:gd name="connsiteX144" fmla="*/ 937576 w 999744"/>
              <a:gd name="connsiteY144" fmla="*/ 752562 h 1015807"/>
              <a:gd name="connsiteX145" fmla="*/ 903059 w 999744"/>
              <a:gd name="connsiteY145" fmla="*/ 787366 h 1015807"/>
              <a:gd name="connsiteX146" fmla="*/ 859301 w 999744"/>
              <a:gd name="connsiteY146" fmla="*/ 791844 h 1015807"/>
              <a:gd name="connsiteX147" fmla="*/ 835905 w 999744"/>
              <a:gd name="connsiteY147" fmla="*/ 795309 h 1015807"/>
              <a:gd name="connsiteX148" fmla="*/ 801533 w 999744"/>
              <a:gd name="connsiteY148" fmla="*/ 825637 h 1015807"/>
              <a:gd name="connsiteX149" fmla="*/ 791280 w 999744"/>
              <a:gd name="connsiteY149" fmla="*/ 857843 h 1015807"/>
              <a:gd name="connsiteX150" fmla="*/ 779726 w 999744"/>
              <a:gd name="connsiteY150" fmla="*/ 886438 h 1015807"/>
              <a:gd name="connsiteX151" fmla="*/ 748965 w 999744"/>
              <a:gd name="connsiteY151" fmla="*/ 904201 h 1015807"/>
              <a:gd name="connsiteX152" fmla="*/ 634731 w 999744"/>
              <a:gd name="connsiteY152" fmla="*/ 891348 h 1015807"/>
              <a:gd name="connsiteX153" fmla="*/ 567287 w 999744"/>
              <a:gd name="connsiteY153" fmla="*/ 871418 h 1015807"/>
              <a:gd name="connsiteX154" fmla="*/ 561799 w 999744"/>
              <a:gd name="connsiteY154" fmla="*/ 869251 h 1015807"/>
              <a:gd name="connsiteX155" fmla="*/ 615523 w 999744"/>
              <a:gd name="connsiteY155" fmla="*/ 847011 h 1015807"/>
              <a:gd name="connsiteX156" fmla="*/ 674301 w 999744"/>
              <a:gd name="connsiteY156" fmla="*/ 810040 h 1015807"/>
              <a:gd name="connsiteX157" fmla="*/ 714160 w 999744"/>
              <a:gd name="connsiteY157" fmla="*/ 784767 h 1015807"/>
              <a:gd name="connsiteX158" fmla="*/ 745211 w 999744"/>
              <a:gd name="connsiteY158" fmla="*/ 766137 h 1015807"/>
              <a:gd name="connsiteX159" fmla="*/ 756475 w 999744"/>
              <a:gd name="connsiteY159" fmla="*/ 882538 h 1015807"/>
              <a:gd name="connsiteX160" fmla="*/ 756475 w 999744"/>
              <a:gd name="connsiteY160" fmla="*/ 878206 h 1015807"/>
              <a:gd name="connsiteX161" fmla="*/ 755608 w 999744"/>
              <a:gd name="connsiteY161" fmla="*/ 873295 h 1015807"/>
              <a:gd name="connsiteX162" fmla="*/ 758352 w 999744"/>
              <a:gd name="connsiteY162" fmla="*/ 809463 h 1015807"/>
              <a:gd name="connsiteX163" fmla="*/ 783914 w 999744"/>
              <a:gd name="connsiteY163" fmla="*/ 723389 h 1015807"/>
              <a:gd name="connsiteX164" fmla="*/ 810487 w 999744"/>
              <a:gd name="connsiteY164" fmla="*/ 691906 h 1015807"/>
              <a:gd name="connsiteX165" fmla="*/ 858001 w 999744"/>
              <a:gd name="connsiteY165" fmla="*/ 653491 h 1015807"/>
              <a:gd name="connsiteX166" fmla="*/ 881685 w 999744"/>
              <a:gd name="connsiteY166" fmla="*/ 615219 h 1015807"/>
              <a:gd name="connsiteX167" fmla="*/ 881865 w 999744"/>
              <a:gd name="connsiteY167" fmla="*/ 614500 h 1015807"/>
              <a:gd name="connsiteX168" fmla="*/ 881108 w 999744"/>
              <a:gd name="connsiteY168" fmla="*/ 614065 h 1015807"/>
              <a:gd name="connsiteX169" fmla="*/ 835616 w 999744"/>
              <a:gd name="connsiteY169" fmla="*/ 652479 h 1015807"/>
              <a:gd name="connsiteX170" fmla="*/ 851791 w 999744"/>
              <a:gd name="connsiteY170" fmla="*/ 586914 h 1015807"/>
              <a:gd name="connsiteX171" fmla="*/ 890495 w 999744"/>
              <a:gd name="connsiteY171" fmla="*/ 540555 h 1015807"/>
              <a:gd name="connsiteX172" fmla="*/ 951729 w 999744"/>
              <a:gd name="connsiteY172" fmla="*/ 493619 h 1015807"/>
              <a:gd name="connsiteX173" fmla="*/ 954906 w 999744"/>
              <a:gd name="connsiteY173" fmla="*/ 492175 h 1015807"/>
              <a:gd name="connsiteX174" fmla="*/ 890495 w 999744"/>
              <a:gd name="connsiteY174" fmla="*/ 514705 h 1015807"/>
              <a:gd name="connsiteX175" fmla="*/ 903755 w 999744"/>
              <a:gd name="connsiteY175" fmla="*/ 454749 h 1015807"/>
              <a:gd name="connsiteX176" fmla="*/ 902625 w 999744"/>
              <a:gd name="connsiteY176" fmla="*/ 453760 h 1015807"/>
              <a:gd name="connsiteX177" fmla="*/ 904185 w 999744"/>
              <a:gd name="connsiteY177" fmla="*/ 452342 h 1015807"/>
              <a:gd name="connsiteX178" fmla="*/ 904215 w 999744"/>
              <a:gd name="connsiteY178" fmla="*/ 452171 h 1015807"/>
              <a:gd name="connsiteX179" fmla="*/ 902626 w 999744"/>
              <a:gd name="connsiteY179" fmla="*/ 453616 h 1015807"/>
              <a:gd name="connsiteX180" fmla="*/ 870999 w 999744"/>
              <a:gd name="connsiteY180" fmla="*/ 528136 h 1015807"/>
              <a:gd name="connsiteX181" fmla="*/ 862911 w 999744"/>
              <a:gd name="connsiteY181" fmla="*/ 539400 h 1015807"/>
              <a:gd name="connsiteX182" fmla="*/ 858434 w 999744"/>
              <a:gd name="connsiteY182" fmla="*/ 478022 h 1015807"/>
              <a:gd name="connsiteX183" fmla="*/ 865366 w 999744"/>
              <a:gd name="connsiteY183" fmla="*/ 449861 h 1015807"/>
              <a:gd name="connsiteX184" fmla="*/ 868977 w 999744"/>
              <a:gd name="connsiteY184" fmla="*/ 446106 h 1015807"/>
              <a:gd name="connsiteX185" fmla="*/ 905966 w 999744"/>
              <a:gd name="connsiteY185" fmla="*/ 445366 h 1015807"/>
              <a:gd name="connsiteX186" fmla="*/ 464317 w 999744"/>
              <a:gd name="connsiteY186" fmla="*/ 337215 h 1015807"/>
              <a:gd name="connsiteX187" fmla="*/ 475437 w 999744"/>
              <a:gd name="connsiteY187" fmla="*/ 342558 h 1015807"/>
              <a:gd name="connsiteX188" fmla="*/ 533782 w 999744"/>
              <a:gd name="connsiteY188" fmla="*/ 373031 h 1015807"/>
              <a:gd name="connsiteX189" fmla="*/ 545047 w 999744"/>
              <a:gd name="connsiteY189" fmla="*/ 375630 h 1015807"/>
              <a:gd name="connsiteX190" fmla="*/ 558334 w 999744"/>
              <a:gd name="connsiteY190" fmla="*/ 392672 h 1015807"/>
              <a:gd name="connsiteX191" fmla="*/ 578552 w 999744"/>
              <a:gd name="connsiteY191" fmla="*/ 423577 h 1015807"/>
              <a:gd name="connsiteX192" fmla="*/ 629243 w 999744"/>
              <a:gd name="connsiteY192" fmla="*/ 436575 h 1015807"/>
              <a:gd name="connsiteX193" fmla="*/ 649750 w 999744"/>
              <a:gd name="connsiteY193" fmla="*/ 440330 h 1015807"/>
              <a:gd name="connsiteX194" fmla="*/ 653361 w 999744"/>
              <a:gd name="connsiteY194" fmla="*/ 453472 h 1015807"/>
              <a:gd name="connsiteX195" fmla="*/ 642963 w 999744"/>
              <a:gd name="connsiteY195" fmla="*/ 469358 h 1015807"/>
              <a:gd name="connsiteX196" fmla="*/ 651194 w 999744"/>
              <a:gd name="connsiteY196" fmla="*/ 494920 h 1015807"/>
              <a:gd name="connsiteX197" fmla="*/ 657693 w 999744"/>
              <a:gd name="connsiteY197" fmla="*/ 504307 h 1015807"/>
              <a:gd name="connsiteX198" fmla="*/ 663903 w 999744"/>
              <a:gd name="connsiteY198" fmla="*/ 538967 h 1015807"/>
              <a:gd name="connsiteX199" fmla="*/ 626788 w 999744"/>
              <a:gd name="connsiteY199" fmla="*/ 589948 h 1015807"/>
              <a:gd name="connsiteX200" fmla="*/ 621589 w 999744"/>
              <a:gd name="connsiteY200" fmla="*/ 586481 h 1015807"/>
              <a:gd name="connsiteX201" fmla="*/ 604114 w 999744"/>
              <a:gd name="connsiteY201" fmla="*/ 549366 h 1015807"/>
              <a:gd name="connsiteX202" fmla="*/ 554290 w 999744"/>
              <a:gd name="connsiteY202" fmla="*/ 506040 h 1015807"/>
              <a:gd name="connsiteX203" fmla="*/ 517175 w 999744"/>
              <a:gd name="connsiteY203" fmla="*/ 497375 h 1015807"/>
              <a:gd name="connsiteX204" fmla="*/ 487713 w 999744"/>
              <a:gd name="connsiteY204" fmla="*/ 465892 h 1015807"/>
              <a:gd name="connsiteX205" fmla="*/ 441788 w 999744"/>
              <a:gd name="connsiteY205" fmla="*/ 360755 h 1015807"/>
              <a:gd name="connsiteX206" fmla="*/ 440488 w 999744"/>
              <a:gd name="connsiteY206" fmla="*/ 355845 h 1015807"/>
              <a:gd name="connsiteX207" fmla="*/ 460995 w 999744"/>
              <a:gd name="connsiteY207" fmla="*/ 338226 h 1015807"/>
              <a:gd name="connsiteX208" fmla="*/ 464317 w 999744"/>
              <a:gd name="connsiteY208" fmla="*/ 337215 h 1015807"/>
              <a:gd name="connsiteX209" fmla="*/ 103416 w 999744"/>
              <a:gd name="connsiteY209" fmla="*/ 306598 h 1015807"/>
              <a:gd name="connsiteX210" fmla="*/ 182268 w 999744"/>
              <a:gd name="connsiteY210" fmla="*/ 328983 h 1015807"/>
              <a:gd name="connsiteX211" fmla="*/ 150496 w 999744"/>
              <a:gd name="connsiteY211" fmla="*/ 401770 h 1015807"/>
              <a:gd name="connsiteX212" fmla="*/ 137643 w 999744"/>
              <a:gd name="connsiteY212" fmla="*/ 443796 h 1015807"/>
              <a:gd name="connsiteX213" fmla="*/ 118291 w 999744"/>
              <a:gd name="connsiteY213" fmla="*/ 423577 h 1015807"/>
              <a:gd name="connsiteX214" fmla="*/ 115981 w 999744"/>
              <a:gd name="connsiteY214" fmla="*/ 416356 h 1015807"/>
              <a:gd name="connsiteX215" fmla="*/ 82620 w 999744"/>
              <a:gd name="connsiteY215" fmla="*/ 341980 h 1015807"/>
              <a:gd name="connsiteX216" fmla="*/ 96917 w 999744"/>
              <a:gd name="connsiteY216" fmla="*/ 404947 h 1015807"/>
              <a:gd name="connsiteX217" fmla="*/ 32651 w 999744"/>
              <a:gd name="connsiteY217" fmla="*/ 380396 h 1015807"/>
              <a:gd name="connsiteX218" fmla="*/ 39872 w 999744"/>
              <a:gd name="connsiteY218" fmla="*/ 385161 h 1015807"/>
              <a:gd name="connsiteX219" fmla="*/ 101250 w 999744"/>
              <a:gd name="connsiteY219" fmla="*/ 434986 h 1015807"/>
              <a:gd name="connsiteX220" fmla="*/ 136632 w 999744"/>
              <a:gd name="connsiteY220" fmla="*/ 477734 h 1015807"/>
              <a:gd name="connsiteX221" fmla="*/ 146019 w 999744"/>
              <a:gd name="connsiteY221" fmla="*/ 529869 h 1015807"/>
              <a:gd name="connsiteX222" fmla="*/ 135766 w 999744"/>
              <a:gd name="connsiteY222" fmla="*/ 556009 h 1015807"/>
              <a:gd name="connsiteX223" fmla="*/ 129845 w 999744"/>
              <a:gd name="connsiteY223" fmla="*/ 560774 h 1015807"/>
              <a:gd name="connsiteX224" fmla="*/ 58068 w 999744"/>
              <a:gd name="connsiteY224" fmla="*/ 587492 h 1015807"/>
              <a:gd name="connsiteX225" fmla="*/ 55469 w 999744"/>
              <a:gd name="connsiteY225" fmla="*/ 588358 h 1015807"/>
              <a:gd name="connsiteX226" fmla="*/ 134755 w 999744"/>
              <a:gd name="connsiteY226" fmla="*/ 580126 h 1015807"/>
              <a:gd name="connsiteX227" fmla="*/ 141543 w 999744"/>
              <a:gd name="connsiteY227" fmla="*/ 583448 h 1015807"/>
              <a:gd name="connsiteX228" fmla="*/ 159162 w 999744"/>
              <a:gd name="connsiteY228" fmla="*/ 639771 h 1015807"/>
              <a:gd name="connsiteX229" fmla="*/ 180969 w 999744"/>
              <a:gd name="connsiteY229" fmla="*/ 689163 h 1015807"/>
              <a:gd name="connsiteX230" fmla="*/ 179524 w 999744"/>
              <a:gd name="connsiteY230" fmla="*/ 695228 h 1015807"/>
              <a:gd name="connsiteX231" fmla="*/ 152518 w 999744"/>
              <a:gd name="connsiteY231" fmla="*/ 755162 h 1015807"/>
              <a:gd name="connsiteX232" fmla="*/ 148908 w 999744"/>
              <a:gd name="connsiteY232" fmla="*/ 792999 h 1015807"/>
              <a:gd name="connsiteX233" fmla="*/ 127678 w 999744"/>
              <a:gd name="connsiteY233" fmla="*/ 763971 h 1015807"/>
              <a:gd name="connsiteX234" fmla="*/ 125079 w 999744"/>
              <a:gd name="connsiteY234" fmla="*/ 728733 h 1015807"/>
              <a:gd name="connsiteX235" fmla="*/ 123346 w 999744"/>
              <a:gd name="connsiteY235" fmla="*/ 705049 h 1015807"/>
              <a:gd name="connsiteX236" fmla="*/ 90996 w 999744"/>
              <a:gd name="connsiteY236" fmla="*/ 664900 h 1015807"/>
              <a:gd name="connsiteX237" fmla="*/ 47093 w 999744"/>
              <a:gd name="connsiteY237" fmla="*/ 649014 h 1015807"/>
              <a:gd name="connsiteX238" fmla="*/ 33807 w 999744"/>
              <a:gd name="connsiteY238" fmla="*/ 643526 h 1015807"/>
              <a:gd name="connsiteX239" fmla="*/ 9977 w 999744"/>
              <a:gd name="connsiteY239" fmla="*/ 594135 h 1015807"/>
              <a:gd name="connsiteX240" fmla="*/ 27163 w 999744"/>
              <a:gd name="connsiteY240" fmla="*/ 552976 h 1015807"/>
              <a:gd name="connsiteX241" fmla="*/ 42038 w 999744"/>
              <a:gd name="connsiteY241" fmla="*/ 522504 h 1015807"/>
              <a:gd name="connsiteX242" fmla="*/ 31062 w 999744"/>
              <a:gd name="connsiteY242" fmla="*/ 453472 h 1015807"/>
              <a:gd name="connsiteX243" fmla="*/ 11710 w 999744"/>
              <a:gd name="connsiteY243" fmla="*/ 428487 h 1015807"/>
              <a:gd name="connsiteX244" fmla="*/ 17632 w 999744"/>
              <a:gd name="connsiteY244" fmla="*/ 340103 h 1015807"/>
              <a:gd name="connsiteX245" fmla="*/ 103416 w 999744"/>
              <a:gd name="connsiteY245" fmla="*/ 306598 h 1015807"/>
              <a:gd name="connsiteX246" fmla="*/ 293182 w 999744"/>
              <a:gd name="connsiteY246" fmla="*/ 243054 h 1015807"/>
              <a:gd name="connsiteX247" fmla="*/ 299247 w 999744"/>
              <a:gd name="connsiteY247" fmla="*/ 273526 h 1015807"/>
              <a:gd name="connsiteX248" fmla="*/ 331597 w 999744"/>
              <a:gd name="connsiteY248" fmla="*/ 299377 h 1015807"/>
              <a:gd name="connsiteX249" fmla="*/ 356293 w 999744"/>
              <a:gd name="connsiteY249" fmla="*/ 339526 h 1015807"/>
              <a:gd name="connsiteX250" fmla="*/ 357303 w 999744"/>
              <a:gd name="connsiteY250" fmla="*/ 350646 h 1015807"/>
              <a:gd name="connsiteX251" fmla="*/ 365969 w 999744"/>
              <a:gd name="connsiteY251" fmla="*/ 372597 h 1015807"/>
              <a:gd name="connsiteX252" fmla="*/ 422436 w 999744"/>
              <a:gd name="connsiteY252" fmla="*/ 378229 h 1015807"/>
              <a:gd name="connsiteX253" fmla="*/ 430379 w 999744"/>
              <a:gd name="connsiteY253" fmla="*/ 378663 h 1015807"/>
              <a:gd name="connsiteX254" fmla="*/ 462007 w 999744"/>
              <a:gd name="connsiteY254" fmla="*/ 444662 h 1015807"/>
              <a:gd name="connsiteX255" fmla="*/ 392686 w 999744"/>
              <a:gd name="connsiteY255" fmla="*/ 522215 h 1015807"/>
              <a:gd name="connsiteX256" fmla="*/ 380988 w 999744"/>
              <a:gd name="connsiteY256" fmla="*/ 518893 h 1015807"/>
              <a:gd name="connsiteX257" fmla="*/ 344162 w 999744"/>
              <a:gd name="connsiteY257" fmla="*/ 537812 h 1015807"/>
              <a:gd name="connsiteX258" fmla="*/ 328709 w 999744"/>
              <a:gd name="connsiteY258" fmla="*/ 580415 h 1015807"/>
              <a:gd name="connsiteX259" fmla="*/ 323510 w 999744"/>
              <a:gd name="connsiteY259" fmla="*/ 589947 h 1015807"/>
              <a:gd name="connsiteX260" fmla="*/ 301269 w 999744"/>
              <a:gd name="connsiteY260" fmla="*/ 593558 h 1015807"/>
              <a:gd name="connsiteX261" fmla="*/ 283506 w 999744"/>
              <a:gd name="connsiteY261" fmla="*/ 569584 h 1015807"/>
              <a:gd name="connsiteX262" fmla="*/ 277440 w 999744"/>
              <a:gd name="connsiteY262" fmla="*/ 554998 h 1015807"/>
              <a:gd name="connsiteX263" fmla="*/ 227327 w 999744"/>
              <a:gd name="connsiteY263" fmla="*/ 505029 h 1015807"/>
              <a:gd name="connsiteX264" fmla="*/ 168405 w 999744"/>
              <a:gd name="connsiteY264" fmla="*/ 493187 h 1015807"/>
              <a:gd name="connsiteX265" fmla="*/ 161617 w 999744"/>
              <a:gd name="connsiteY265" fmla="*/ 487266 h 1015807"/>
              <a:gd name="connsiteX266" fmla="*/ 159595 w 999744"/>
              <a:gd name="connsiteY266" fmla="*/ 452894 h 1015807"/>
              <a:gd name="connsiteX267" fmla="*/ 178513 w 999744"/>
              <a:gd name="connsiteY267" fmla="*/ 368698 h 1015807"/>
              <a:gd name="connsiteX268" fmla="*/ 189778 w 999744"/>
              <a:gd name="connsiteY268" fmla="*/ 348768 h 1015807"/>
              <a:gd name="connsiteX269" fmla="*/ 206820 w 999744"/>
              <a:gd name="connsiteY269" fmla="*/ 330139 h 1015807"/>
              <a:gd name="connsiteX270" fmla="*/ 246101 w 999744"/>
              <a:gd name="connsiteY270" fmla="*/ 279015 h 1015807"/>
              <a:gd name="connsiteX271" fmla="*/ 293182 w 999744"/>
              <a:gd name="connsiteY271" fmla="*/ 243054 h 1015807"/>
              <a:gd name="connsiteX272" fmla="*/ 874632 w 999744"/>
              <a:gd name="connsiteY272" fmla="*/ 203795 h 1015807"/>
              <a:gd name="connsiteX273" fmla="*/ 874754 w 999744"/>
              <a:gd name="connsiteY273" fmla="*/ 203917 h 1015807"/>
              <a:gd name="connsiteX274" fmla="*/ 874768 w 999744"/>
              <a:gd name="connsiteY274" fmla="*/ 203873 h 1015807"/>
              <a:gd name="connsiteX275" fmla="*/ 874754 w 999744"/>
              <a:gd name="connsiteY275" fmla="*/ 202184 h 1015807"/>
              <a:gd name="connsiteX276" fmla="*/ 874320 w 999744"/>
              <a:gd name="connsiteY276" fmla="*/ 203483 h 1015807"/>
              <a:gd name="connsiteX277" fmla="*/ 874383 w 999744"/>
              <a:gd name="connsiteY277" fmla="*/ 203546 h 1015807"/>
              <a:gd name="connsiteX278" fmla="*/ 874977 w 999744"/>
              <a:gd name="connsiteY278" fmla="*/ 202407 h 1015807"/>
              <a:gd name="connsiteX279" fmla="*/ 483235 w 999744"/>
              <a:gd name="connsiteY279" fmla="*/ 164924 h 1015807"/>
              <a:gd name="connsiteX280" fmla="*/ 536670 w 999744"/>
              <a:gd name="connsiteY280" fmla="*/ 165357 h 1015807"/>
              <a:gd name="connsiteX281" fmla="*/ 567865 w 999744"/>
              <a:gd name="connsiteY281" fmla="*/ 175033 h 1015807"/>
              <a:gd name="connsiteX282" fmla="*/ 581151 w 999744"/>
              <a:gd name="connsiteY282" fmla="*/ 183699 h 1015807"/>
              <a:gd name="connsiteX283" fmla="*/ 626787 w 999744"/>
              <a:gd name="connsiteY283" fmla="*/ 196985 h 1015807"/>
              <a:gd name="connsiteX284" fmla="*/ 694952 w 999744"/>
              <a:gd name="connsiteY284" fmla="*/ 222403 h 1015807"/>
              <a:gd name="connsiteX285" fmla="*/ 722681 w 999744"/>
              <a:gd name="connsiteY285" fmla="*/ 241755 h 1015807"/>
              <a:gd name="connsiteX286" fmla="*/ 738133 w 999744"/>
              <a:gd name="connsiteY286" fmla="*/ 253597 h 1015807"/>
              <a:gd name="connsiteX287" fmla="*/ 749543 w 999744"/>
              <a:gd name="connsiteY287" fmla="*/ 274538 h 1015807"/>
              <a:gd name="connsiteX288" fmla="*/ 777560 w 999744"/>
              <a:gd name="connsiteY288" fmla="*/ 318441 h 1015807"/>
              <a:gd name="connsiteX289" fmla="*/ 799945 w 999744"/>
              <a:gd name="connsiteY289" fmla="*/ 333749 h 1015807"/>
              <a:gd name="connsiteX290" fmla="*/ 816409 w 999744"/>
              <a:gd name="connsiteY290" fmla="*/ 377363 h 1015807"/>
              <a:gd name="connsiteX291" fmla="*/ 828684 w 999744"/>
              <a:gd name="connsiteY291" fmla="*/ 427332 h 1015807"/>
              <a:gd name="connsiteX292" fmla="*/ 835327 w 999744"/>
              <a:gd name="connsiteY292" fmla="*/ 459826 h 1015807"/>
              <a:gd name="connsiteX293" fmla="*/ 828828 w 999744"/>
              <a:gd name="connsiteY293" fmla="*/ 462715 h 1015807"/>
              <a:gd name="connsiteX294" fmla="*/ 796912 w 999744"/>
              <a:gd name="connsiteY294" fmla="*/ 449861 h 1015807"/>
              <a:gd name="connsiteX295" fmla="*/ 748243 w 999744"/>
              <a:gd name="connsiteY295" fmla="*/ 460259 h 1015807"/>
              <a:gd name="connsiteX296" fmla="*/ 690331 w 999744"/>
              <a:gd name="connsiteY296" fmla="*/ 481778 h 1015807"/>
              <a:gd name="connsiteX297" fmla="*/ 689609 w 999744"/>
              <a:gd name="connsiteY297" fmla="*/ 481778 h 1015807"/>
              <a:gd name="connsiteX298" fmla="*/ 668235 w 999744"/>
              <a:gd name="connsiteY298" fmla="*/ 474268 h 1015807"/>
              <a:gd name="connsiteX299" fmla="*/ 673146 w 999744"/>
              <a:gd name="connsiteY299" fmla="*/ 453760 h 1015807"/>
              <a:gd name="connsiteX300" fmla="*/ 682244 w 999744"/>
              <a:gd name="connsiteY300" fmla="*/ 436575 h 1015807"/>
              <a:gd name="connsiteX301" fmla="*/ 671701 w 999744"/>
              <a:gd name="connsiteY301" fmla="*/ 419533 h 1015807"/>
              <a:gd name="connsiteX302" fmla="*/ 636319 w 999744"/>
              <a:gd name="connsiteY302" fmla="*/ 417945 h 1015807"/>
              <a:gd name="connsiteX303" fmla="*/ 608879 w 999744"/>
              <a:gd name="connsiteY303" fmla="*/ 412168 h 1015807"/>
              <a:gd name="connsiteX304" fmla="*/ 584906 w 999744"/>
              <a:gd name="connsiteY304" fmla="*/ 379963 h 1015807"/>
              <a:gd name="connsiteX305" fmla="*/ 558766 w 999744"/>
              <a:gd name="connsiteY305" fmla="*/ 350068 h 1015807"/>
              <a:gd name="connsiteX306" fmla="*/ 523673 w 999744"/>
              <a:gd name="connsiteY306" fmla="*/ 345735 h 1015807"/>
              <a:gd name="connsiteX307" fmla="*/ 507065 w 999744"/>
              <a:gd name="connsiteY307" fmla="*/ 338082 h 1015807"/>
              <a:gd name="connsiteX308" fmla="*/ 481791 w 999744"/>
              <a:gd name="connsiteY308" fmla="*/ 314397 h 1015807"/>
              <a:gd name="connsiteX309" fmla="*/ 448864 w 999744"/>
              <a:gd name="connsiteY309" fmla="*/ 313242 h 1015807"/>
              <a:gd name="connsiteX310" fmla="*/ 428068 w 999744"/>
              <a:gd name="connsiteY310" fmla="*/ 335193 h 1015807"/>
              <a:gd name="connsiteX311" fmla="*/ 407850 w 999744"/>
              <a:gd name="connsiteY311" fmla="*/ 357578 h 1015807"/>
              <a:gd name="connsiteX312" fmla="*/ 381276 w 999744"/>
              <a:gd name="connsiteY312" fmla="*/ 347325 h 1015807"/>
              <a:gd name="connsiteX313" fmla="*/ 382287 w 999744"/>
              <a:gd name="connsiteY313" fmla="*/ 317286 h 1015807"/>
              <a:gd name="connsiteX314" fmla="*/ 369578 w 999744"/>
              <a:gd name="connsiteY314" fmla="*/ 289846 h 1015807"/>
              <a:gd name="connsiteX315" fmla="*/ 347338 w 999744"/>
              <a:gd name="connsiteY315" fmla="*/ 279881 h 1015807"/>
              <a:gd name="connsiteX316" fmla="*/ 310078 w 999744"/>
              <a:gd name="connsiteY316" fmla="*/ 234823 h 1015807"/>
              <a:gd name="connsiteX317" fmla="*/ 311667 w 999744"/>
              <a:gd name="connsiteY317" fmla="*/ 228179 h 1015807"/>
              <a:gd name="connsiteX318" fmla="*/ 366257 w 999744"/>
              <a:gd name="connsiteY318" fmla="*/ 206228 h 1015807"/>
              <a:gd name="connsiteX319" fmla="*/ 386908 w 999744"/>
              <a:gd name="connsiteY319" fmla="*/ 203051 h 1015807"/>
              <a:gd name="connsiteX320" fmla="*/ 414203 w 999744"/>
              <a:gd name="connsiteY320" fmla="*/ 185576 h 1015807"/>
              <a:gd name="connsiteX321" fmla="*/ 483235 w 999744"/>
              <a:gd name="connsiteY321" fmla="*/ 164924 h 1015807"/>
              <a:gd name="connsiteX322" fmla="*/ 700586 w 999744"/>
              <a:gd name="connsiteY322" fmla="*/ 95026 h 1015807"/>
              <a:gd name="connsiteX323" fmla="*/ 698567 w 999744"/>
              <a:gd name="connsiteY323" fmla="*/ 96467 h 1015807"/>
              <a:gd name="connsiteX324" fmla="*/ 700388 w 999744"/>
              <a:gd name="connsiteY324" fmla="*/ 95487 h 1015807"/>
              <a:gd name="connsiteX325" fmla="*/ 664770 w 999744"/>
              <a:gd name="connsiteY325" fmla="*/ 46501 h 1015807"/>
              <a:gd name="connsiteX326" fmla="*/ 707518 w 999744"/>
              <a:gd name="connsiteY326" fmla="*/ 62387 h 1015807"/>
              <a:gd name="connsiteX327" fmla="*/ 722537 w 999744"/>
              <a:gd name="connsiteY327" fmla="*/ 86938 h 1015807"/>
              <a:gd name="connsiteX328" fmla="*/ 748677 w 999744"/>
              <a:gd name="connsiteY328" fmla="*/ 122465 h 1015807"/>
              <a:gd name="connsiteX329" fmla="*/ 781027 w 999744"/>
              <a:gd name="connsiteY329" fmla="*/ 131274 h 1015807"/>
              <a:gd name="connsiteX330" fmla="*/ 833884 w 999744"/>
              <a:gd name="connsiteY330" fmla="*/ 124198 h 1015807"/>
              <a:gd name="connsiteX331" fmla="*/ 889773 w 999744"/>
              <a:gd name="connsiteY331" fmla="*/ 169545 h 1015807"/>
              <a:gd name="connsiteX332" fmla="*/ 891362 w 999744"/>
              <a:gd name="connsiteY332" fmla="*/ 222836 h 1015807"/>
              <a:gd name="connsiteX333" fmla="*/ 893240 w 999744"/>
              <a:gd name="connsiteY333" fmla="*/ 242910 h 1015807"/>
              <a:gd name="connsiteX334" fmla="*/ 928189 w 999744"/>
              <a:gd name="connsiteY334" fmla="*/ 286380 h 1015807"/>
              <a:gd name="connsiteX335" fmla="*/ 966893 w 999744"/>
              <a:gd name="connsiteY335" fmla="*/ 304721 h 1015807"/>
              <a:gd name="connsiteX336" fmla="*/ 989133 w 999744"/>
              <a:gd name="connsiteY336" fmla="*/ 329705 h 1015807"/>
              <a:gd name="connsiteX337" fmla="*/ 990866 w 999744"/>
              <a:gd name="connsiteY337" fmla="*/ 403936 h 1015807"/>
              <a:gd name="connsiteX338" fmla="*/ 975846 w 999744"/>
              <a:gd name="connsiteY338" fmla="*/ 427188 h 1015807"/>
              <a:gd name="connsiteX339" fmla="*/ 954472 w 999744"/>
              <a:gd name="connsiteY339" fmla="*/ 433109 h 1015807"/>
              <a:gd name="connsiteX340" fmla="*/ 879664 w 999744"/>
              <a:gd name="connsiteY340" fmla="*/ 428343 h 1015807"/>
              <a:gd name="connsiteX341" fmla="*/ 863345 w 999744"/>
              <a:gd name="connsiteY341" fmla="*/ 430509 h 1015807"/>
              <a:gd name="connsiteX342" fmla="*/ 858434 w 999744"/>
              <a:gd name="connsiteY342" fmla="*/ 428487 h 1015807"/>
              <a:gd name="connsiteX343" fmla="*/ 839660 w 999744"/>
              <a:gd name="connsiteY343" fmla="*/ 401192 h 1015807"/>
              <a:gd name="connsiteX344" fmla="*/ 833450 w 999744"/>
              <a:gd name="connsiteY344" fmla="*/ 370864 h 1015807"/>
              <a:gd name="connsiteX345" fmla="*/ 828829 w 999744"/>
              <a:gd name="connsiteY345" fmla="*/ 327106 h 1015807"/>
              <a:gd name="connsiteX346" fmla="*/ 825363 w 999744"/>
              <a:gd name="connsiteY346" fmla="*/ 311075 h 1015807"/>
              <a:gd name="connsiteX347" fmla="*/ 827240 w 999744"/>
              <a:gd name="connsiteY347" fmla="*/ 305443 h 1015807"/>
              <a:gd name="connsiteX348" fmla="*/ 874320 w 999744"/>
              <a:gd name="connsiteY348" fmla="*/ 208683 h 1015807"/>
              <a:gd name="connsiteX349" fmla="*/ 873454 w 999744"/>
              <a:gd name="connsiteY349" fmla="*/ 205217 h 1015807"/>
              <a:gd name="connsiteX350" fmla="*/ 820019 w 999744"/>
              <a:gd name="connsiteY350" fmla="*/ 278581 h 1015807"/>
              <a:gd name="connsiteX351" fmla="*/ 820741 w 999744"/>
              <a:gd name="connsiteY351" fmla="*/ 189908 h 1015807"/>
              <a:gd name="connsiteX352" fmla="*/ 799512 w 999744"/>
              <a:gd name="connsiteY352" fmla="*/ 248398 h 1015807"/>
              <a:gd name="connsiteX353" fmla="*/ 804278 w 999744"/>
              <a:gd name="connsiteY353" fmla="*/ 312664 h 1015807"/>
              <a:gd name="connsiteX354" fmla="*/ 776261 w 999744"/>
              <a:gd name="connsiteY354" fmla="*/ 277426 h 1015807"/>
              <a:gd name="connsiteX355" fmla="*/ 773228 w 999744"/>
              <a:gd name="connsiteY355" fmla="*/ 263417 h 1015807"/>
              <a:gd name="connsiteX356" fmla="*/ 761097 w 999744"/>
              <a:gd name="connsiteY356" fmla="*/ 243487 h 1015807"/>
              <a:gd name="connsiteX357" fmla="*/ 711561 w 999744"/>
              <a:gd name="connsiteY357" fmla="*/ 206805 h 1015807"/>
              <a:gd name="connsiteX358" fmla="*/ 686866 w 999744"/>
              <a:gd name="connsiteY358" fmla="*/ 188609 h 1015807"/>
              <a:gd name="connsiteX359" fmla="*/ 645273 w 999744"/>
              <a:gd name="connsiteY359" fmla="*/ 175033 h 1015807"/>
              <a:gd name="connsiteX360" fmla="*/ 612202 w 999744"/>
              <a:gd name="connsiteY360" fmla="*/ 173589 h 1015807"/>
              <a:gd name="connsiteX361" fmla="*/ 590106 w 999744"/>
              <a:gd name="connsiteY361" fmla="*/ 160880 h 1015807"/>
              <a:gd name="connsiteX362" fmla="*/ 636030 w 999744"/>
              <a:gd name="connsiteY362" fmla="*/ 147160 h 1015807"/>
              <a:gd name="connsiteX363" fmla="*/ 695531 w 999744"/>
              <a:gd name="connsiteY363" fmla="*/ 104557 h 1015807"/>
              <a:gd name="connsiteX364" fmla="*/ 699512 w 999744"/>
              <a:gd name="connsiteY364" fmla="*/ 97418 h 1015807"/>
              <a:gd name="connsiteX365" fmla="*/ 698564 w 999744"/>
              <a:gd name="connsiteY365" fmla="*/ 96470 h 1015807"/>
              <a:gd name="connsiteX366" fmla="*/ 653397 w 999744"/>
              <a:gd name="connsiteY366" fmla="*/ 121797 h 1015807"/>
              <a:gd name="connsiteX367" fmla="*/ 603681 w 999744"/>
              <a:gd name="connsiteY367" fmla="*/ 136185 h 1015807"/>
              <a:gd name="connsiteX368" fmla="*/ 571331 w 999744"/>
              <a:gd name="connsiteY368" fmla="*/ 143406 h 1015807"/>
              <a:gd name="connsiteX369" fmla="*/ 537538 w 999744"/>
              <a:gd name="connsiteY369" fmla="*/ 144416 h 1015807"/>
              <a:gd name="connsiteX370" fmla="*/ 477893 w 999744"/>
              <a:gd name="connsiteY370" fmla="*/ 147883 h 1015807"/>
              <a:gd name="connsiteX371" fmla="*/ 468072 w 999744"/>
              <a:gd name="connsiteY371" fmla="*/ 147449 h 1015807"/>
              <a:gd name="connsiteX372" fmla="*/ 474282 w 999744"/>
              <a:gd name="connsiteY372" fmla="*/ 139940 h 1015807"/>
              <a:gd name="connsiteX373" fmla="*/ 540715 w 999744"/>
              <a:gd name="connsiteY373" fmla="*/ 94303 h 1015807"/>
              <a:gd name="connsiteX374" fmla="*/ 664770 w 999744"/>
              <a:gd name="connsiteY374" fmla="*/ 46501 h 1015807"/>
              <a:gd name="connsiteX375" fmla="*/ 355688 w 999744"/>
              <a:gd name="connsiteY375" fmla="*/ 0 h 1015807"/>
              <a:gd name="connsiteX376" fmla="*/ 378533 w 999744"/>
              <a:gd name="connsiteY376" fmla="*/ 3753 h 1015807"/>
              <a:gd name="connsiteX377" fmla="*/ 412038 w 999744"/>
              <a:gd name="connsiteY377" fmla="*/ 16462 h 1015807"/>
              <a:gd name="connsiteX378" fmla="*/ 469083 w 999744"/>
              <a:gd name="connsiteY378" fmla="*/ 38847 h 1015807"/>
              <a:gd name="connsiteX379" fmla="*/ 518185 w 999744"/>
              <a:gd name="connsiteY379" fmla="*/ 34514 h 1015807"/>
              <a:gd name="connsiteX380" fmla="*/ 558622 w 999744"/>
              <a:gd name="connsiteY380" fmla="*/ 25271 h 1015807"/>
              <a:gd name="connsiteX381" fmla="*/ 591983 w 999744"/>
              <a:gd name="connsiteY381" fmla="*/ 44046 h 1015807"/>
              <a:gd name="connsiteX382" fmla="*/ 477026 w 999744"/>
              <a:gd name="connsiteY382" fmla="*/ 112355 h 1015807"/>
              <a:gd name="connsiteX383" fmla="*/ 447421 w 999744"/>
              <a:gd name="connsiteY383" fmla="*/ 139506 h 1015807"/>
              <a:gd name="connsiteX384" fmla="*/ 442655 w 999744"/>
              <a:gd name="connsiteY384" fmla="*/ 143838 h 1015807"/>
              <a:gd name="connsiteX385" fmla="*/ 406839 w 999744"/>
              <a:gd name="connsiteY385" fmla="*/ 164779 h 1015807"/>
              <a:gd name="connsiteX386" fmla="*/ 372756 w 999744"/>
              <a:gd name="connsiteY386" fmla="*/ 177921 h 1015807"/>
              <a:gd name="connsiteX387" fmla="*/ 361636 w 999744"/>
              <a:gd name="connsiteY387" fmla="*/ 176622 h 1015807"/>
              <a:gd name="connsiteX388" fmla="*/ 406694 w 999744"/>
              <a:gd name="connsiteY388" fmla="*/ 54877 h 1015807"/>
              <a:gd name="connsiteX389" fmla="*/ 371601 w 999744"/>
              <a:gd name="connsiteY389" fmla="*/ 127231 h 1015807"/>
              <a:gd name="connsiteX390" fmla="*/ 358314 w 999744"/>
              <a:gd name="connsiteY390" fmla="*/ 37836 h 1015807"/>
              <a:gd name="connsiteX391" fmla="*/ 346905 w 999744"/>
              <a:gd name="connsiteY391" fmla="*/ 114955 h 1015807"/>
              <a:gd name="connsiteX392" fmla="*/ 352393 w 999744"/>
              <a:gd name="connsiteY392" fmla="*/ 146005 h 1015807"/>
              <a:gd name="connsiteX393" fmla="*/ 350227 w 999744"/>
              <a:gd name="connsiteY393" fmla="*/ 155825 h 1015807"/>
              <a:gd name="connsiteX394" fmla="*/ 298380 w 999744"/>
              <a:gd name="connsiteY394" fmla="*/ 211715 h 1015807"/>
              <a:gd name="connsiteX395" fmla="*/ 245523 w 999744"/>
              <a:gd name="connsiteY395" fmla="*/ 231789 h 1015807"/>
              <a:gd name="connsiteX396" fmla="*/ 162628 w 999744"/>
              <a:gd name="connsiteY396" fmla="*/ 218069 h 1015807"/>
              <a:gd name="connsiteX397" fmla="*/ 159595 w 999744"/>
              <a:gd name="connsiteY397" fmla="*/ 217636 h 1015807"/>
              <a:gd name="connsiteX398" fmla="*/ 159618 w 999744"/>
              <a:gd name="connsiteY398" fmla="*/ 217660 h 1015807"/>
              <a:gd name="connsiteX399" fmla="*/ 162483 w 999744"/>
              <a:gd name="connsiteY399" fmla="*/ 218069 h 1015807"/>
              <a:gd name="connsiteX400" fmla="*/ 161328 w 999744"/>
              <a:gd name="connsiteY400" fmla="*/ 219369 h 1015807"/>
              <a:gd name="connsiteX401" fmla="*/ 161320 w 999744"/>
              <a:gd name="connsiteY401" fmla="*/ 219361 h 1015807"/>
              <a:gd name="connsiteX402" fmla="*/ 161328 w 999744"/>
              <a:gd name="connsiteY402" fmla="*/ 219369 h 1015807"/>
              <a:gd name="connsiteX403" fmla="*/ 232526 w 999744"/>
              <a:gd name="connsiteY403" fmla="*/ 254896 h 1015807"/>
              <a:gd name="connsiteX404" fmla="*/ 233537 w 999744"/>
              <a:gd name="connsiteY404" fmla="*/ 259373 h 1015807"/>
              <a:gd name="connsiteX405" fmla="*/ 193244 w 999744"/>
              <a:gd name="connsiteY405" fmla="*/ 309197 h 1015807"/>
              <a:gd name="connsiteX406" fmla="*/ 186745 w 999744"/>
              <a:gd name="connsiteY406" fmla="*/ 309920 h 1015807"/>
              <a:gd name="connsiteX407" fmla="*/ 122335 w 999744"/>
              <a:gd name="connsiteY407" fmla="*/ 286524 h 1015807"/>
              <a:gd name="connsiteX408" fmla="*/ 119013 w 999744"/>
              <a:gd name="connsiteY408" fmla="*/ 279158 h 1015807"/>
              <a:gd name="connsiteX409" fmla="*/ 125945 w 999744"/>
              <a:gd name="connsiteY409" fmla="*/ 227890 h 1015807"/>
              <a:gd name="connsiteX410" fmla="*/ 136055 w 999744"/>
              <a:gd name="connsiteY410" fmla="*/ 155103 h 1015807"/>
              <a:gd name="connsiteX411" fmla="*/ 166671 w 999744"/>
              <a:gd name="connsiteY411" fmla="*/ 101813 h 1015807"/>
              <a:gd name="connsiteX412" fmla="*/ 226027 w 999744"/>
              <a:gd name="connsiteY412" fmla="*/ 88237 h 1015807"/>
              <a:gd name="connsiteX413" fmla="*/ 258954 w 999744"/>
              <a:gd name="connsiteY413" fmla="*/ 91993 h 1015807"/>
              <a:gd name="connsiteX414" fmla="*/ 296936 w 999744"/>
              <a:gd name="connsiteY414" fmla="*/ 72352 h 1015807"/>
              <a:gd name="connsiteX415" fmla="*/ 313689 w 999744"/>
              <a:gd name="connsiteY415" fmla="*/ 36536 h 1015807"/>
              <a:gd name="connsiteX416" fmla="*/ 355688 w 999744"/>
              <a:gd name="connsiteY416" fmla="*/ 0 h 101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Lst>
            <a:rect l="l" t="t" r="r" b="b"/>
            <a:pathLst>
              <a:path w="999744" h="1015807">
                <a:moveTo>
                  <a:pt x="201909" y="703893"/>
                </a:moveTo>
                <a:cubicBezTo>
                  <a:pt x="216351" y="715302"/>
                  <a:pt x="227760" y="728733"/>
                  <a:pt x="229926" y="747652"/>
                </a:cubicBezTo>
                <a:cubicBezTo>
                  <a:pt x="231515" y="762671"/>
                  <a:pt x="240180" y="770903"/>
                  <a:pt x="253322" y="775669"/>
                </a:cubicBezTo>
                <a:cubicBezTo>
                  <a:pt x="263286" y="779279"/>
                  <a:pt x="273396" y="782312"/>
                  <a:pt x="283361" y="785923"/>
                </a:cubicBezTo>
                <a:cubicBezTo>
                  <a:pt x="293615" y="789822"/>
                  <a:pt x="302857" y="795165"/>
                  <a:pt x="308345" y="806285"/>
                </a:cubicBezTo>
                <a:cubicBezTo>
                  <a:pt x="267042" y="800075"/>
                  <a:pt x="226460" y="794732"/>
                  <a:pt x="189633" y="820439"/>
                </a:cubicBezTo>
                <a:cubicBezTo>
                  <a:pt x="211007" y="816539"/>
                  <a:pt x="232381" y="815384"/>
                  <a:pt x="254622" y="818995"/>
                </a:cubicBezTo>
                <a:cubicBezTo>
                  <a:pt x="239891" y="835747"/>
                  <a:pt x="223716" y="849467"/>
                  <a:pt x="205086" y="860443"/>
                </a:cubicBezTo>
                <a:cubicBezTo>
                  <a:pt x="204220" y="861165"/>
                  <a:pt x="201620" y="860298"/>
                  <a:pt x="202342" y="862176"/>
                </a:cubicBezTo>
                <a:lnTo>
                  <a:pt x="202484" y="862139"/>
                </a:lnTo>
                <a:lnTo>
                  <a:pt x="204943" y="860586"/>
                </a:lnTo>
                <a:lnTo>
                  <a:pt x="205461" y="861362"/>
                </a:lnTo>
                <a:lnTo>
                  <a:pt x="205664" y="861309"/>
                </a:lnTo>
                <a:cubicBezTo>
                  <a:pt x="231081" y="855821"/>
                  <a:pt x="253610" y="844846"/>
                  <a:pt x="272096" y="826215"/>
                </a:cubicBezTo>
                <a:cubicBezTo>
                  <a:pt x="274696" y="823616"/>
                  <a:pt x="276862" y="822749"/>
                  <a:pt x="280328" y="823327"/>
                </a:cubicBezTo>
                <a:cubicBezTo>
                  <a:pt x="297225" y="825637"/>
                  <a:pt x="314267" y="826938"/>
                  <a:pt x="331019" y="829826"/>
                </a:cubicBezTo>
                <a:cubicBezTo>
                  <a:pt x="342717" y="831848"/>
                  <a:pt x="353549" y="838058"/>
                  <a:pt x="365535" y="839791"/>
                </a:cubicBezTo>
                <a:cubicBezTo>
                  <a:pt x="376222" y="841235"/>
                  <a:pt x="386909" y="842968"/>
                  <a:pt x="397596" y="844123"/>
                </a:cubicBezTo>
                <a:cubicBezTo>
                  <a:pt x="402795" y="844701"/>
                  <a:pt x="405539" y="846145"/>
                  <a:pt x="406694" y="851777"/>
                </a:cubicBezTo>
                <a:cubicBezTo>
                  <a:pt x="409583" y="865642"/>
                  <a:pt x="413049" y="879361"/>
                  <a:pt x="416804" y="893081"/>
                </a:cubicBezTo>
                <a:cubicBezTo>
                  <a:pt x="417815" y="896980"/>
                  <a:pt x="416804" y="899291"/>
                  <a:pt x="414349" y="901891"/>
                </a:cubicBezTo>
                <a:cubicBezTo>
                  <a:pt x="395430" y="921532"/>
                  <a:pt x="385898" y="945794"/>
                  <a:pt x="380266" y="972078"/>
                </a:cubicBezTo>
                <a:cubicBezTo>
                  <a:pt x="391097" y="952582"/>
                  <a:pt x="404817" y="935541"/>
                  <a:pt x="421570" y="919799"/>
                </a:cubicBezTo>
                <a:cubicBezTo>
                  <a:pt x="425758" y="941606"/>
                  <a:pt x="425180" y="962547"/>
                  <a:pt x="421281" y="983343"/>
                </a:cubicBezTo>
                <a:cubicBezTo>
                  <a:pt x="420703" y="984210"/>
                  <a:pt x="420126" y="985365"/>
                  <a:pt x="420992" y="985798"/>
                </a:cubicBezTo>
                <a:lnTo>
                  <a:pt x="421010" y="985783"/>
                </a:lnTo>
                <a:lnTo>
                  <a:pt x="421280" y="983486"/>
                </a:lnTo>
                <a:cubicBezTo>
                  <a:pt x="421713" y="983775"/>
                  <a:pt x="422146" y="984064"/>
                  <a:pt x="422580" y="984497"/>
                </a:cubicBezTo>
                <a:lnTo>
                  <a:pt x="422563" y="984513"/>
                </a:lnTo>
                <a:lnTo>
                  <a:pt x="422580" y="984498"/>
                </a:lnTo>
                <a:cubicBezTo>
                  <a:pt x="431679" y="971211"/>
                  <a:pt x="434711" y="955903"/>
                  <a:pt x="436444" y="940306"/>
                </a:cubicBezTo>
                <a:cubicBezTo>
                  <a:pt x="439622" y="913733"/>
                  <a:pt x="436878" y="887593"/>
                  <a:pt x="431101" y="861598"/>
                </a:cubicBezTo>
                <a:cubicBezTo>
                  <a:pt x="429801" y="855821"/>
                  <a:pt x="431246" y="854522"/>
                  <a:pt x="436878" y="854955"/>
                </a:cubicBezTo>
                <a:cubicBezTo>
                  <a:pt x="448142" y="855821"/>
                  <a:pt x="459407" y="854233"/>
                  <a:pt x="470672" y="853221"/>
                </a:cubicBezTo>
                <a:cubicBezTo>
                  <a:pt x="488580" y="851777"/>
                  <a:pt x="505910" y="855821"/>
                  <a:pt x="523240" y="860298"/>
                </a:cubicBezTo>
                <a:cubicBezTo>
                  <a:pt x="526706" y="861165"/>
                  <a:pt x="528439" y="864198"/>
                  <a:pt x="530894" y="866508"/>
                </a:cubicBezTo>
                <a:cubicBezTo>
                  <a:pt x="550535" y="885716"/>
                  <a:pt x="569021" y="905935"/>
                  <a:pt x="582018" y="930486"/>
                </a:cubicBezTo>
                <a:cubicBezTo>
                  <a:pt x="582307" y="931063"/>
                  <a:pt x="583029" y="931352"/>
                  <a:pt x="584473" y="932507"/>
                </a:cubicBezTo>
                <a:cubicBezTo>
                  <a:pt x="581440" y="916910"/>
                  <a:pt x="576097" y="903191"/>
                  <a:pt x="570176" y="888604"/>
                </a:cubicBezTo>
                <a:cubicBezTo>
                  <a:pt x="606858" y="902324"/>
                  <a:pt x="643540" y="910411"/>
                  <a:pt x="680800" y="916910"/>
                </a:cubicBezTo>
                <a:cubicBezTo>
                  <a:pt x="681955" y="919077"/>
                  <a:pt x="679934" y="919943"/>
                  <a:pt x="679067" y="921099"/>
                </a:cubicBezTo>
                <a:cubicBezTo>
                  <a:pt x="664192" y="941173"/>
                  <a:pt x="648162" y="960525"/>
                  <a:pt x="630254" y="977999"/>
                </a:cubicBezTo>
                <a:cubicBezTo>
                  <a:pt x="611190" y="996485"/>
                  <a:pt x="594294" y="999084"/>
                  <a:pt x="570609" y="986809"/>
                </a:cubicBezTo>
                <a:cubicBezTo>
                  <a:pt x="560644" y="981610"/>
                  <a:pt x="551113" y="975400"/>
                  <a:pt x="541292" y="969912"/>
                </a:cubicBezTo>
                <a:cubicBezTo>
                  <a:pt x="526995" y="961969"/>
                  <a:pt x="512120" y="956192"/>
                  <a:pt x="495223" y="960380"/>
                </a:cubicBezTo>
                <a:cubicBezTo>
                  <a:pt x="487568" y="962258"/>
                  <a:pt x="480926" y="966013"/>
                  <a:pt x="474716" y="970779"/>
                </a:cubicBezTo>
                <a:cubicBezTo>
                  <a:pt x="462873" y="979877"/>
                  <a:pt x="451464" y="989408"/>
                  <a:pt x="439622" y="998507"/>
                </a:cubicBezTo>
                <a:cubicBezTo>
                  <a:pt x="434134" y="1002695"/>
                  <a:pt x="428357" y="1006739"/>
                  <a:pt x="422291" y="1010205"/>
                </a:cubicBezTo>
                <a:cubicBezTo>
                  <a:pt x="405683" y="1019448"/>
                  <a:pt x="389219" y="1017137"/>
                  <a:pt x="375355" y="1004139"/>
                </a:cubicBezTo>
                <a:cubicBezTo>
                  <a:pt x="363080" y="992730"/>
                  <a:pt x="354415" y="978577"/>
                  <a:pt x="346038" y="964280"/>
                </a:cubicBezTo>
                <a:cubicBezTo>
                  <a:pt x="339107" y="952437"/>
                  <a:pt x="332174" y="940595"/>
                  <a:pt x="323654" y="929763"/>
                </a:cubicBezTo>
                <a:cubicBezTo>
                  <a:pt x="308778" y="910700"/>
                  <a:pt x="289715" y="903335"/>
                  <a:pt x="265742" y="907812"/>
                </a:cubicBezTo>
                <a:cubicBezTo>
                  <a:pt x="249423" y="910845"/>
                  <a:pt x="232959" y="913444"/>
                  <a:pt x="216351" y="910411"/>
                </a:cubicBezTo>
                <a:cubicBezTo>
                  <a:pt x="194399" y="906368"/>
                  <a:pt x="179380" y="893948"/>
                  <a:pt x="171148" y="873296"/>
                </a:cubicBezTo>
                <a:cubicBezTo>
                  <a:pt x="161616" y="849611"/>
                  <a:pt x="160894" y="824916"/>
                  <a:pt x="162627" y="800075"/>
                </a:cubicBezTo>
                <a:cubicBezTo>
                  <a:pt x="164216" y="776824"/>
                  <a:pt x="168982" y="754006"/>
                  <a:pt x="178080" y="732199"/>
                </a:cubicBezTo>
                <a:cubicBezTo>
                  <a:pt x="182268" y="722234"/>
                  <a:pt x="187323" y="712702"/>
                  <a:pt x="194688" y="704470"/>
                </a:cubicBezTo>
                <a:cubicBezTo>
                  <a:pt x="197143" y="701871"/>
                  <a:pt x="199020" y="701582"/>
                  <a:pt x="201909" y="703893"/>
                </a:cubicBezTo>
                <a:close/>
                <a:moveTo>
                  <a:pt x="882119" y="613487"/>
                </a:moveTo>
                <a:lnTo>
                  <a:pt x="881109" y="614063"/>
                </a:lnTo>
                <a:lnTo>
                  <a:pt x="882066" y="613696"/>
                </a:lnTo>
                <a:close/>
                <a:moveTo>
                  <a:pt x="168548" y="516148"/>
                </a:moveTo>
                <a:cubicBezTo>
                  <a:pt x="178368" y="514704"/>
                  <a:pt x="187611" y="518170"/>
                  <a:pt x="196565" y="520914"/>
                </a:cubicBezTo>
                <a:cubicBezTo>
                  <a:pt x="218516" y="527702"/>
                  <a:pt x="236569" y="540266"/>
                  <a:pt x="247978" y="560774"/>
                </a:cubicBezTo>
                <a:cubicBezTo>
                  <a:pt x="253177" y="569872"/>
                  <a:pt x="257221" y="579692"/>
                  <a:pt x="262275" y="588935"/>
                </a:cubicBezTo>
                <a:cubicBezTo>
                  <a:pt x="268196" y="599766"/>
                  <a:pt x="275129" y="609876"/>
                  <a:pt x="285382" y="617241"/>
                </a:cubicBezTo>
                <a:cubicBezTo>
                  <a:pt x="296935" y="625617"/>
                  <a:pt x="308778" y="626484"/>
                  <a:pt x="321920" y="620273"/>
                </a:cubicBezTo>
                <a:cubicBezTo>
                  <a:pt x="334918" y="614208"/>
                  <a:pt x="348493" y="609442"/>
                  <a:pt x="362068" y="604821"/>
                </a:cubicBezTo>
                <a:cubicBezTo>
                  <a:pt x="372467" y="601210"/>
                  <a:pt x="382432" y="604099"/>
                  <a:pt x="391819" y="609442"/>
                </a:cubicBezTo>
                <a:cubicBezTo>
                  <a:pt x="401495" y="614930"/>
                  <a:pt x="409871" y="622295"/>
                  <a:pt x="418536" y="629083"/>
                </a:cubicBezTo>
                <a:cubicBezTo>
                  <a:pt x="427490" y="636015"/>
                  <a:pt x="436588" y="642659"/>
                  <a:pt x="447420" y="646413"/>
                </a:cubicBezTo>
                <a:cubicBezTo>
                  <a:pt x="460128" y="650746"/>
                  <a:pt x="472404" y="649879"/>
                  <a:pt x="484824" y="645114"/>
                </a:cubicBezTo>
                <a:cubicBezTo>
                  <a:pt x="497388" y="640203"/>
                  <a:pt x="503309" y="642514"/>
                  <a:pt x="509231" y="654645"/>
                </a:cubicBezTo>
                <a:cubicBezTo>
                  <a:pt x="516741" y="670098"/>
                  <a:pt x="519196" y="686995"/>
                  <a:pt x="523239" y="703459"/>
                </a:cubicBezTo>
                <a:cubicBezTo>
                  <a:pt x="528872" y="726854"/>
                  <a:pt x="534504" y="750250"/>
                  <a:pt x="544036" y="772346"/>
                </a:cubicBezTo>
                <a:cubicBezTo>
                  <a:pt x="554001" y="795453"/>
                  <a:pt x="568153" y="816394"/>
                  <a:pt x="589961" y="831991"/>
                </a:cubicBezTo>
                <a:cubicBezTo>
                  <a:pt x="575086" y="842678"/>
                  <a:pt x="559200" y="845422"/>
                  <a:pt x="543169" y="840512"/>
                </a:cubicBezTo>
                <a:cubicBezTo>
                  <a:pt x="516163" y="832135"/>
                  <a:pt x="489012" y="831124"/>
                  <a:pt x="461140" y="833290"/>
                </a:cubicBezTo>
                <a:cubicBezTo>
                  <a:pt x="447564" y="834302"/>
                  <a:pt x="434422" y="831702"/>
                  <a:pt x="420991" y="829391"/>
                </a:cubicBezTo>
                <a:cubicBezTo>
                  <a:pt x="404239" y="826359"/>
                  <a:pt x="387053" y="824770"/>
                  <a:pt x="370300" y="820871"/>
                </a:cubicBezTo>
                <a:cubicBezTo>
                  <a:pt x="358602" y="818127"/>
                  <a:pt x="347193" y="814516"/>
                  <a:pt x="336506" y="808884"/>
                </a:cubicBezTo>
                <a:cubicBezTo>
                  <a:pt x="325097" y="802819"/>
                  <a:pt x="317443" y="793720"/>
                  <a:pt x="313688" y="781300"/>
                </a:cubicBezTo>
                <a:cubicBezTo>
                  <a:pt x="311522" y="774223"/>
                  <a:pt x="304446" y="773646"/>
                  <a:pt x="299391" y="770758"/>
                </a:cubicBezTo>
                <a:cubicBezTo>
                  <a:pt x="291592" y="766280"/>
                  <a:pt x="282783" y="763537"/>
                  <a:pt x="274262" y="760504"/>
                </a:cubicBezTo>
                <a:cubicBezTo>
                  <a:pt x="259098" y="755016"/>
                  <a:pt x="249711" y="745918"/>
                  <a:pt x="246678" y="728876"/>
                </a:cubicBezTo>
                <a:cubicBezTo>
                  <a:pt x="243212" y="709669"/>
                  <a:pt x="231370" y="694794"/>
                  <a:pt x="214617" y="684829"/>
                </a:cubicBezTo>
                <a:cubicBezTo>
                  <a:pt x="202342" y="677319"/>
                  <a:pt x="193676" y="667210"/>
                  <a:pt x="187466" y="654790"/>
                </a:cubicBezTo>
                <a:cubicBezTo>
                  <a:pt x="171580" y="623451"/>
                  <a:pt x="164360" y="589657"/>
                  <a:pt x="159594" y="555286"/>
                </a:cubicBezTo>
                <a:cubicBezTo>
                  <a:pt x="157861" y="542866"/>
                  <a:pt x="163348" y="530734"/>
                  <a:pt x="163926" y="518170"/>
                </a:cubicBezTo>
                <a:cubicBezTo>
                  <a:pt x="164071" y="515282"/>
                  <a:pt x="166815" y="516437"/>
                  <a:pt x="168548" y="516148"/>
                </a:cubicBezTo>
                <a:close/>
                <a:moveTo>
                  <a:pt x="473993" y="489576"/>
                </a:moveTo>
                <a:cubicBezTo>
                  <a:pt x="477748" y="495642"/>
                  <a:pt x="480925" y="500985"/>
                  <a:pt x="484391" y="506184"/>
                </a:cubicBezTo>
                <a:cubicBezTo>
                  <a:pt x="494067" y="520049"/>
                  <a:pt x="508798" y="522937"/>
                  <a:pt x="524106" y="524814"/>
                </a:cubicBezTo>
                <a:cubicBezTo>
                  <a:pt x="539704" y="526692"/>
                  <a:pt x="555301" y="528280"/>
                  <a:pt x="568154" y="538678"/>
                </a:cubicBezTo>
                <a:cubicBezTo>
                  <a:pt x="580863" y="548932"/>
                  <a:pt x="588517" y="562507"/>
                  <a:pt x="593860" y="577671"/>
                </a:cubicBezTo>
                <a:cubicBezTo>
                  <a:pt x="596315" y="584748"/>
                  <a:pt x="601370" y="592113"/>
                  <a:pt x="600503" y="598612"/>
                </a:cubicBezTo>
                <a:cubicBezTo>
                  <a:pt x="599637" y="605400"/>
                  <a:pt x="589527" y="606411"/>
                  <a:pt x="584040" y="610743"/>
                </a:cubicBezTo>
                <a:cubicBezTo>
                  <a:pt x="574075" y="618398"/>
                  <a:pt x="567576" y="628506"/>
                  <a:pt x="567143" y="640349"/>
                </a:cubicBezTo>
                <a:cubicBezTo>
                  <a:pt x="566854" y="647570"/>
                  <a:pt x="568442" y="655658"/>
                  <a:pt x="570898" y="663167"/>
                </a:cubicBezTo>
                <a:cubicBezTo>
                  <a:pt x="578552" y="686563"/>
                  <a:pt x="578841" y="709814"/>
                  <a:pt x="557034" y="729022"/>
                </a:cubicBezTo>
                <a:cubicBezTo>
                  <a:pt x="552268" y="717035"/>
                  <a:pt x="549235" y="704904"/>
                  <a:pt x="546346" y="692629"/>
                </a:cubicBezTo>
                <a:cubicBezTo>
                  <a:pt x="541436" y="672121"/>
                  <a:pt x="537248" y="651469"/>
                  <a:pt x="531905" y="631106"/>
                </a:cubicBezTo>
                <a:cubicBezTo>
                  <a:pt x="525839" y="608144"/>
                  <a:pt x="517030" y="604389"/>
                  <a:pt x="495656" y="614498"/>
                </a:cubicBezTo>
                <a:cubicBezTo>
                  <a:pt x="492623" y="615942"/>
                  <a:pt x="489590" y="617531"/>
                  <a:pt x="486558" y="618830"/>
                </a:cubicBezTo>
                <a:cubicBezTo>
                  <a:pt x="469516" y="626340"/>
                  <a:pt x="453342" y="625185"/>
                  <a:pt x="438322" y="613632"/>
                </a:cubicBezTo>
                <a:cubicBezTo>
                  <a:pt x="432834" y="609443"/>
                  <a:pt x="427202" y="605111"/>
                  <a:pt x="422147" y="600345"/>
                </a:cubicBezTo>
                <a:cubicBezTo>
                  <a:pt x="401929" y="581426"/>
                  <a:pt x="378966" y="579115"/>
                  <a:pt x="353837" y="588069"/>
                </a:cubicBezTo>
                <a:cubicBezTo>
                  <a:pt x="351815" y="588792"/>
                  <a:pt x="349938" y="589369"/>
                  <a:pt x="346472" y="590525"/>
                </a:cubicBezTo>
                <a:cubicBezTo>
                  <a:pt x="353404" y="575505"/>
                  <a:pt x="357303" y="560630"/>
                  <a:pt x="364813" y="547344"/>
                </a:cubicBezTo>
                <a:cubicBezTo>
                  <a:pt x="370012" y="538100"/>
                  <a:pt x="375500" y="535790"/>
                  <a:pt x="385031" y="540411"/>
                </a:cubicBezTo>
                <a:cubicBezTo>
                  <a:pt x="401062" y="548210"/>
                  <a:pt x="415215" y="541855"/>
                  <a:pt x="429224" y="535357"/>
                </a:cubicBezTo>
                <a:cubicBezTo>
                  <a:pt x="449298" y="525825"/>
                  <a:pt x="463884" y="510228"/>
                  <a:pt x="473993" y="489576"/>
                </a:cubicBezTo>
                <a:close/>
                <a:moveTo>
                  <a:pt x="795593" y="468852"/>
                </a:moveTo>
                <a:cubicBezTo>
                  <a:pt x="810053" y="471632"/>
                  <a:pt x="823484" y="480333"/>
                  <a:pt x="834171" y="491164"/>
                </a:cubicBezTo>
                <a:cubicBezTo>
                  <a:pt x="835471" y="492464"/>
                  <a:pt x="836337" y="493908"/>
                  <a:pt x="836193" y="495641"/>
                </a:cubicBezTo>
                <a:cubicBezTo>
                  <a:pt x="835326" y="509217"/>
                  <a:pt x="840381" y="522358"/>
                  <a:pt x="839659" y="536078"/>
                </a:cubicBezTo>
                <a:cubicBezTo>
                  <a:pt x="840381" y="551964"/>
                  <a:pt x="835182" y="566695"/>
                  <a:pt x="827239" y="580270"/>
                </a:cubicBezTo>
                <a:cubicBezTo>
                  <a:pt x="819585" y="593412"/>
                  <a:pt x="816552" y="607421"/>
                  <a:pt x="816263" y="622296"/>
                </a:cubicBezTo>
                <a:cubicBezTo>
                  <a:pt x="816119" y="626628"/>
                  <a:pt x="815396" y="630961"/>
                  <a:pt x="815685" y="635294"/>
                </a:cubicBezTo>
                <a:cubicBezTo>
                  <a:pt x="816841" y="655657"/>
                  <a:pt x="806876" y="670098"/>
                  <a:pt x="791279" y="681507"/>
                </a:cubicBezTo>
                <a:cubicBezTo>
                  <a:pt x="786658" y="684974"/>
                  <a:pt x="782903" y="689306"/>
                  <a:pt x="779725" y="694361"/>
                </a:cubicBezTo>
                <a:cubicBezTo>
                  <a:pt x="758208" y="728010"/>
                  <a:pt x="730768" y="755305"/>
                  <a:pt x="694086" y="772635"/>
                </a:cubicBezTo>
                <a:cubicBezTo>
                  <a:pt x="673290" y="782456"/>
                  <a:pt x="654660" y="795598"/>
                  <a:pt x="637618" y="811051"/>
                </a:cubicBezTo>
                <a:cubicBezTo>
                  <a:pt x="634008" y="814372"/>
                  <a:pt x="629675" y="816972"/>
                  <a:pt x="625632" y="819716"/>
                </a:cubicBezTo>
                <a:cubicBezTo>
                  <a:pt x="623465" y="821160"/>
                  <a:pt x="621299" y="821449"/>
                  <a:pt x="618844" y="820149"/>
                </a:cubicBezTo>
                <a:cubicBezTo>
                  <a:pt x="604113" y="812206"/>
                  <a:pt x="589816" y="803974"/>
                  <a:pt x="578985" y="790688"/>
                </a:cubicBezTo>
                <a:cubicBezTo>
                  <a:pt x="566998" y="775957"/>
                  <a:pt x="566709" y="764981"/>
                  <a:pt x="577396" y="749529"/>
                </a:cubicBezTo>
                <a:cubicBezTo>
                  <a:pt x="588083" y="734220"/>
                  <a:pt x="596748" y="718045"/>
                  <a:pt x="599059" y="698982"/>
                </a:cubicBezTo>
                <a:cubicBezTo>
                  <a:pt x="600648" y="686418"/>
                  <a:pt x="597614" y="674576"/>
                  <a:pt x="594726" y="662733"/>
                </a:cubicBezTo>
                <a:cubicBezTo>
                  <a:pt x="589527" y="641648"/>
                  <a:pt x="593282" y="632550"/>
                  <a:pt x="612201" y="621574"/>
                </a:cubicBezTo>
                <a:cubicBezTo>
                  <a:pt x="620866" y="616519"/>
                  <a:pt x="630253" y="612476"/>
                  <a:pt x="639640" y="608721"/>
                </a:cubicBezTo>
                <a:cubicBezTo>
                  <a:pt x="648305" y="605255"/>
                  <a:pt x="656826" y="601211"/>
                  <a:pt x="664480" y="595723"/>
                </a:cubicBezTo>
                <a:cubicBezTo>
                  <a:pt x="675601" y="587780"/>
                  <a:pt x="681377" y="577093"/>
                  <a:pt x="682243" y="563374"/>
                </a:cubicBezTo>
                <a:cubicBezTo>
                  <a:pt x="683399" y="545177"/>
                  <a:pt x="679644" y="527558"/>
                  <a:pt x="677045" y="509794"/>
                </a:cubicBezTo>
                <a:cubicBezTo>
                  <a:pt x="675889" y="501851"/>
                  <a:pt x="675456" y="502140"/>
                  <a:pt x="683544" y="502573"/>
                </a:cubicBezTo>
                <a:cubicBezTo>
                  <a:pt x="708383" y="503873"/>
                  <a:pt x="731779" y="498674"/>
                  <a:pt x="750842" y="482066"/>
                </a:cubicBezTo>
                <a:cubicBezTo>
                  <a:pt x="765644" y="469213"/>
                  <a:pt x="781133" y="466072"/>
                  <a:pt x="795593" y="468852"/>
                </a:cubicBezTo>
                <a:close/>
                <a:moveTo>
                  <a:pt x="905966" y="445366"/>
                </a:moveTo>
                <a:cubicBezTo>
                  <a:pt x="918259" y="445528"/>
                  <a:pt x="930499" y="446611"/>
                  <a:pt x="942630" y="450149"/>
                </a:cubicBezTo>
                <a:cubicBezTo>
                  <a:pt x="973246" y="459104"/>
                  <a:pt x="996643" y="490442"/>
                  <a:pt x="999386" y="524092"/>
                </a:cubicBezTo>
                <a:cubicBezTo>
                  <a:pt x="1001841" y="553987"/>
                  <a:pt x="991732" y="577238"/>
                  <a:pt x="967326" y="594568"/>
                </a:cubicBezTo>
                <a:cubicBezTo>
                  <a:pt x="959094" y="600489"/>
                  <a:pt x="951006" y="606410"/>
                  <a:pt x="942919" y="612620"/>
                </a:cubicBezTo>
                <a:cubicBezTo>
                  <a:pt x="930643" y="622152"/>
                  <a:pt x="924578" y="634716"/>
                  <a:pt x="924000" y="650458"/>
                </a:cubicBezTo>
                <a:cubicBezTo>
                  <a:pt x="923278" y="668510"/>
                  <a:pt x="928332" y="685552"/>
                  <a:pt x="932087" y="702737"/>
                </a:cubicBezTo>
                <a:cubicBezTo>
                  <a:pt x="935698" y="719201"/>
                  <a:pt x="940464" y="735376"/>
                  <a:pt x="937576" y="752562"/>
                </a:cubicBezTo>
                <a:cubicBezTo>
                  <a:pt x="933965" y="773791"/>
                  <a:pt x="924144" y="783756"/>
                  <a:pt x="903059" y="787366"/>
                </a:cubicBezTo>
                <a:cubicBezTo>
                  <a:pt x="888618" y="789822"/>
                  <a:pt x="874031" y="791121"/>
                  <a:pt x="859301" y="791844"/>
                </a:cubicBezTo>
                <a:cubicBezTo>
                  <a:pt x="851358" y="792276"/>
                  <a:pt x="843559" y="793432"/>
                  <a:pt x="835905" y="795309"/>
                </a:cubicBezTo>
                <a:cubicBezTo>
                  <a:pt x="819152" y="799353"/>
                  <a:pt x="808465" y="810329"/>
                  <a:pt x="801533" y="825637"/>
                </a:cubicBezTo>
                <a:cubicBezTo>
                  <a:pt x="796912" y="836035"/>
                  <a:pt x="794313" y="847011"/>
                  <a:pt x="791280" y="857843"/>
                </a:cubicBezTo>
                <a:cubicBezTo>
                  <a:pt x="788536" y="867807"/>
                  <a:pt x="785503" y="877772"/>
                  <a:pt x="779726" y="886438"/>
                </a:cubicBezTo>
                <a:cubicBezTo>
                  <a:pt x="772361" y="897269"/>
                  <a:pt x="761963" y="903623"/>
                  <a:pt x="748965" y="904201"/>
                </a:cubicBezTo>
                <a:cubicBezTo>
                  <a:pt x="710261" y="905790"/>
                  <a:pt x="672424" y="899580"/>
                  <a:pt x="634731" y="891348"/>
                </a:cubicBezTo>
                <a:cubicBezTo>
                  <a:pt x="611768" y="886293"/>
                  <a:pt x="589094" y="879939"/>
                  <a:pt x="567287" y="871418"/>
                </a:cubicBezTo>
                <a:cubicBezTo>
                  <a:pt x="565987" y="870840"/>
                  <a:pt x="564688" y="870407"/>
                  <a:pt x="561799" y="869251"/>
                </a:cubicBezTo>
                <a:cubicBezTo>
                  <a:pt x="581729" y="864486"/>
                  <a:pt x="597760" y="853943"/>
                  <a:pt x="615523" y="847011"/>
                </a:cubicBezTo>
                <a:cubicBezTo>
                  <a:pt x="637619" y="838491"/>
                  <a:pt x="657115" y="826070"/>
                  <a:pt x="674301" y="810040"/>
                </a:cubicBezTo>
                <a:cubicBezTo>
                  <a:pt x="685999" y="799064"/>
                  <a:pt x="698852" y="790399"/>
                  <a:pt x="714160" y="784767"/>
                </a:cubicBezTo>
                <a:cubicBezTo>
                  <a:pt x="725136" y="780723"/>
                  <a:pt x="735246" y="773647"/>
                  <a:pt x="745211" y="766137"/>
                </a:cubicBezTo>
                <a:cubicBezTo>
                  <a:pt x="739000" y="806285"/>
                  <a:pt x="735246" y="845422"/>
                  <a:pt x="756475" y="882538"/>
                </a:cubicBezTo>
                <a:cubicBezTo>
                  <a:pt x="756475" y="881094"/>
                  <a:pt x="756619" y="879650"/>
                  <a:pt x="756475" y="878206"/>
                </a:cubicBezTo>
                <a:cubicBezTo>
                  <a:pt x="756331" y="876473"/>
                  <a:pt x="755897" y="874884"/>
                  <a:pt x="755608" y="873295"/>
                </a:cubicBezTo>
                <a:cubicBezTo>
                  <a:pt x="752431" y="851921"/>
                  <a:pt x="754020" y="830548"/>
                  <a:pt x="758352" y="809463"/>
                </a:cubicBezTo>
                <a:cubicBezTo>
                  <a:pt x="764563" y="780146"/>
                  <a:pt x="771061" y="750829"/>
                  <a:pt x="783914" y="723389"/>
                </a:cubicBezTo>
                <a:cubicBezTo>
                  <a:pt x="789980" y="710391"/>
                  <a:pt x="798789" y="700427"/>
                  <a:pt x="810487" y="691906"/>
                </a:cubicBezTo>
                <a:cubicBezTo>
                  <a:pt x="826951" y="679919"/>
                  <a:pt x="844714" y="669521"/>
                  <a:pt x="858001" y="653491"/>
                </a:cubicBezTo>
                <a:cubicBezTo>
                  <a:pt x="867677" y="641793"/>
                  <a:pt x="874898" y="628651"/>
                  <a:pt x="881685" y="615219"/>
                </a:cubicBezTo>
                <a:lnTo>
                  <a:pt x="881865" y="614500"/>
                </a:lnTo>
                <a:lnTo>
                  <a:pt x="881108" y="614065"/>
                </a:lnTo>
                <a:lnTo>
                  <a:pt x="835616" y="652479"/>
                </a:lnTo>
                <a:cubicBezTo>
                  <a:pt x="834894" y="628651"/>
                  <a:pt x="833017" y="606121"/>
                  <a:pt x="851791" y="586914"/>
                </a:cubicBezTo>
                <a:cubicBezTo>
                  <a:pt x="865799" y="572616"/>
                  <a:pt x="876776" y="555286"/>
                  <a:pt x="890495" y="540555"/>
                </a:cubicBezTo>
                <a:cubicBezTo>
                  <a:pt x="908259" y="521492"/>
                  <a:pt x="927611" y="504451"/>
                  <a:pt x="951729" y="493619"/>
                </a:cubicBezTo>
                <a:cubicBezTo>
                  <a:pt x="952450" y="493330"/>
                  <a:pt x="953317" y="492898"/>
                  <a:pt x="954906" y="492175"/>
                </a:cubicBezTo>
                <a:cubicBezTo>
                  <a:pt x="939453" y="490009"/>
                  <a:pt x="931799" y="492753"/>
                  <a:pt x="890495" y="514705"/>
                </a:cubicBezTo>
                <a:lnTo>
                  <a:pt x="903755" y="454749"/>
                </a:lnTo>
                <a:lnTo>
                  <a:pt x="902625" y="453760"/>
                </a:lnTo>
                <a:lnTo>
                  <a:pt x="904185" y="452342"/>
                </a:lnTo>
                <a:lnTo>
                  <a:pt x="904215" y="452171"/>
                </a:lnTo>
                <a:cubicBezTo>
                  <a:pt x="902915" y="451594"/>
                  <a:pt x="903059" y="452894"/>
                  <a:pt x="902626" y="453616"/>
                </a:cubicBezTo>
                <a:cubicBezTo>
                  <a:pt x="885296" y="475567"/>
                  <a:pt x="873454" y="499829"/>
                  <a:pt x="870999" y="528136"/>
                </a:cubicBezTo>
                <a:cubicBezTo>
                  <a:pt x="870565" y="532612"/>
                  <a:pt x="870565" y="532612"/>
                  <a:pt x="862911" y="539400"/>
                </a:cubicBezTo>
                <a:cubicBezTo>
                  <a:pt x="855690" y="519037"/>
                  <a:pt x="846736" y="499541"/>
                  <a:pt x="858434" y="478022"/>
                </a:cubicBezTo>
                <a:cubicBezTo>
                  <a:pt x="863200" y="469357"/>
                  <a:pt x="867100" y="460259"/>
                  <a:pt x="865366" y="449861"/>
                </a:cubicBezTo>
                <a:cubicBezTo>
                  <a:pt x="864789" y="446683"/>
                  <a:pt x="866522" y="446106"/>
                  <a:pt x="868977" y="446106"/>
                </a:cubicBezTo>
                <a:cubicBezTo>
                  <a:pt x="881325" y="445961"/>
                  <a:pt x="893672" y="445203"/>
                  <a:pt x="905966" y="445366"/>
                </a:cubicBezTo>
                <a:close/>
                <a:moveTo>
                  <a:pt x="464317" y="337215"/>
                </a:moveTo>
                <a:cubicBezTo>
                  <a:pt x="469083" y="337360"/>
                  <a:pt x="472549" y="339526"/>
                  <a:pt x="475437" y="342558"/>
                </a:cubicBezTo>
                <a:cubicBezTo>
                  <a:pt x="491179" y="359888"/>
                  <a:pt x="511109" y="368987"/>
                  <a:pt x="533782" y="373031"/>
                </a:cubicBezTo>
                <a:cubicBezTo>
                  <a:pt x="537537" y="373753"/>
                  <a:pt x="541292" y="374475"/>
                  <a:pt x="545047" y="375630"/>
                </a:cubicBezTo>
                <a:cubicBezTo>
                  <a:pt x="554868" y="378519"/>
                  <a:pt x="557900" y="382418"/>
                  <a:pt x="558334" y="392672"/>
                </a:cubicBezTo>
                <a:cubicBezTo>
                  <a:pt x="558911" y="407113"/>
                  <a:pt x="565988" y="417078"/>
                  <a:pt x="578552" y="423577"/>
                </a:cubicBezTo>
                <a:cubicBezTo>
                  <a:pt x="594438" y="431809"/>
                  <a:pt x="611913" y="433831"/>
                  <a:pt x="629243" y="436575"/>
                </a:cubicBezTo>
                <a:cubicBezTo>
                  <a:pt x="636175" y="437586"/>
                  <a:pt x="643107" y="438597"/>
                  <a:pt x="649750" y="440330"/>
                </a:cubicBezTo>
                <a:cubicBezTo>
                  <a:pt x="659282" y="442785"/>
                  <a:pt x="660726" y="447262"/>
                  <a:pt x="653361" y="453472"/>
                </a:cubicBezTo>
                <a:cubicBezTo>
                  <a:pt x="648017" y="457949"/>
                  <a:pt x="645562" y="463581"/>
                  <a:pt x="642963" y="469358"/>
                </a:cubicBezTo>
                <a:cubicBezTo>
                  <a:pt x="637908" y="480478"/>
                  <a:pt x="640508" y="488999"/>
                  <a:pt x="651194" y="494920"/>
                </a:cubicBezTo>
                <a:cubicBezTo>
                  <a:pt x="655238" y="497231"/>
                  <a:pt x="656971" y="499974"/>
                  <a:pt x="657693" y="504307"/>
                </a:cubicBezTo>
                <a:cubicBezTo>
                  <a:pt x="659426" y="516005"/>
                  <a:pt x="662604" y="527270"/>
                  <a:pt x="663903" y="538967"/>
                </a:cubicBezTo>
                <a:cubicBezTo>
                  <a:pt x="667369" y="568429"/>
                  <a:pt x="655816" y="584315"/>
                  <a:pt x="626788" y="589948"/>
                </a:cubicBezTo>
                <a:cubicBezTo>
                  <a:pt x="623178" y="590669"/>
                  <a:pt x="622744" y="588503"/>
                  <a:pt x="621589" y="586481"/>
                </a:cubicBezTo>
                <a:cubicBezTo>
                  <a:pt x="614657" y="574639"/>
                  <a:pt x="608736" y="562219"/>
                  <a:pt x="604114" y="549366"/>
                </a:cubicBezTo>
                <a:cubicBezTo>
                  <a:pt x="595594" y="525248"/>
                  <a:pt x="578407" y="511817"/>
                  <a:pt x="554290" y="506040"/>
                </a:cubicBezTo>
                <a:cubicBezTo>
                  <a:pt x="541870" y="503008"/>
                  <a:pt x="529450" y="500552"/>
                  <a:pt x="517175" y="497375"/>
                </a:cubicBezTo>
                <a:cubicBezTo>
                  <a:pt x="500855" y="493187"/>
                  <a:pt x="491324" y="483222"/>
                  <a:pt x="487713" y="465892"/>
                </a:cubicBezTo>
                <a:cubicBezTo>
                  <a:pt x="479626" y="427910"/>
                  <a:pt x="467494" y="391228"/>
                  <a:pt x="441788" y="360755"/>
                </a:cubicBezTo>
                <a:cubicBezTo>
                  <a:pt x="440633" y="359456"/>
                  <a:pt x="438611" y="358011"/>
                  <a:pt x="440488" y="355845"/>
                </a:cubicBezTo>
                <a:cubicBezTo>
                  <a:pt x="446409" y="348913"/>
                  <a:pt x="451897" y="341403"/>
                  <a:pt x="460995" y="338226"/>
                </a:cubicBezTo>
                <a:cubicBezTo>
                  <a:pt x="462007" y="337793"/>
                  <a:pt x="463451" y="337504"/>
                  <a:pt x="464317" y="337215"/>
                </a:cubicBezTo>
                <a:close/>
                <a:moveTo>
                  <a:pt x="103416" y="306598"/>
                </a:moveTo>
                <a:cubicBezTo>
                  <a:pt x="129989" y="311942"/>
                  <a:pt x="156129" y="319740"/>
                  <a:pt x="182268" y="328983"/>
                </a:cubicBezTo>
                <a:cubicBezTo>
                  <a:pt x="161328" y="348913"/>
                  <a:pt x="157718" y="376208"/>
                  <a:pt x="150496" y="401770"/>
                </a:cubicBezTo>
                <a:cubicBezTo>
                  <a:pt x="146597" y="415778"/>
                  <a:pt x="143709" y="430076"/>
                  <a:pt x="137643" y="443796"/>
                </a:cubicBezTo>
                <a:cubicBezTo>
                  <a:pt x="130855" y="436719"/>
                  <a:pt x="124645" y="430076"/>
                  <a:pt x="118291" y="423577"/>
                </a:cubicBezTo>
                <a:cubicBezTo>
                  <a:pt x="116125" y="421411"/>
                  <a:pt x="116269" y="418955"/>
                  <a:pt x="115981" y="416356"/>
                </a:cubicBezTo>
                <a:cubicBezTo>
                  <a:pt x="113525" y="387761"/>
                  <a:pt x="100816" y="363788"/>
                  <a:pt x="82620" y="341980"/>
                </a:cubicBezTo>
                <a:cubicBezTo>
                  <a:pt x="91140" y="361910"/>
                  <a:pt x="95328" y="382562"/>
                  <a:pt x="96917" y="404947"/>
                </a:cubicBezTo>
                <a:cubicBezTo>
                  <a:pt x="77276" y="390938"/>
                  <a:pt x="56913" y="380829"/>
                  <a:pt x="32651" y="380396"/>
                </a:cubicBezTo>
                <a:cubicBezTo>
                  <a:pt x="34095" y="384151"/>
                  <a:pt x="37561" y="383862"/>
                  <a:pt x="39872" y="385161"/>
                </a:cubicBezTo>
                <a:cubicBezTo>
                  <a:pt x="63412" y="398015"/>
                  <a:pt x="83919" y="414623"/>
                  <a:pt x="101250" y="434986"/>
                </a:cubicBezTo>
                <a:cubicBezTo>
                  <a:pt x="113236" y="448995"/>
                  <a:pt x="126667" y="462281"/>
                  <a:pt x="136632" y="477734"/>
                </a:cubicBezTo>
                <a:cubicBezTo>
                  <a:pt x="146597" y="493042"/>
                  <a:pt x="152085" y="510806"/>
                  <a:pt x="146019" y="529869"/>
                </a:cubicBezTo>
                <a:cubicBezTo>
                  <a:pt x="143131" y="538823"/>
                  <a:pt x="137932" y="546766"/>
                  <a:pt x="135766" y="556009"/>
                </a:cubicBezTo>
                <a:cubicBezTo>
                  <a:pt x="135044" y="559041"/>
                  <a:pt x="132011" y="559475"/>
                  <a:pt x="129845" y="560774"/>
                </a:cubicBezTo>
                <a:cubicBezTo>
                  <a:pt x="107171" y="573050"/>
                  <a:pt x="83631" y="583160"/>
                  <a:pt x="58068" y="587492"/>
                </a:cubicBezTo>
                <a:cubicBezTo>
                  <a:pt x="57202" y="587636"/>
                  <a:pt x="56336" y="588069"/>
                  <a:pt x="55469" y="588358"/>
                </a:cubicBezTo>
                <a:cubicBezTo>
                  <a:pt x="82331" y="590525"/>
                  <a:pt x="109193" y="590236"/>
                  <a:pt x="134755" y="580126"/>
                </a:cubicBezTo>
                <a:cubicBezTo>
                  <a:pt x="138798" y="578538"/>
                  <a:pt x="140242" y="579982"/>
                  <a:pt x="141543" y="583448"/>
                </a:cubicBezTo>
                <a:cubicBezTo>
                  <a:pt x="149052" y="601789"/>
                  <a:pt x="153818" y="620853"/>
                  <a:pt x="159162" y="639771"/>
                </a:cubicBezTo>
                <a:cubicBezTo>
                  <a:pt x="164072" y="657246"/>
                  <a:pt x="166382" y="675876"/>
                  <a:pt x="180969" y="689163"/>
                </a:cubicBezTo>
                <a:cubicBezTo>
                  <a:pt x="183857" y="691762"/>
                  <a:pt x="180680" y="693495"/>
                  <a:pt x="179524" y="695228"/>
                </a:cubicBezTo>
                <a:cubicBezTo>
                  <a:pt x="167682" y="714002"/>
                  <a:pt x="156851" y="733066"/>
                  <a:pt x="152518" y="755162"/>
                </a:cubicBezTo>
                <a:cubicBezTo>
                  <a:pt x="150063" y="767437"/>
                  <a:pt x="148619" y="779713"/>
                  <a:pt x="148908" y="792999"/>
                </a:cubicBezTo>
                <a:cubicBezTo>
                  <a:pt x="136343" y="786500"/>
                  <a:pt x="130278" y="776391"/>
                  <a:pt x="127678" y="763971"/>
                </a:cubicBezTo>
                <a:cubicBezTo>
                  <a:pt x="125223" y="752418"/>
                  <a:pt x="125368" y="740576"/>
                  <a:pt x="125079" y="728733"/>
                </a:cubicBezTo>
                <a:cubicBezTo>
                  <a:pt x="124934" y="720790"/>
                  <a:pt x="124790" y="712847"/>
                  <a:pt x="123346" y="705049"/>
                </a:cubicBezTo>
                <a:cubicBezTo>
                  <a:pt x="119735" y="685841"/>
                  <a:pt x="109482" y="671977"/>
                  <a:pt x="90996" y="664900"/>
                </a:cubicBezTo>
                <a:cubicBezTo>
                  <a:pt x="76410" y="659268"/>
                  <a:pt x="61679" y="654358"/>
                  <a:pt x="47093" y="649014"/>
                </a:cubicBezTo>
                <a:cubicBezTo>
                  <a:pt x="42616" y="647426"/>
                  <a:pt x="38139" y="645548"/>
                  <a:pt x="33807" y="643526"/>
                </a:cubicBezTo>
                <a:cubicBezTo>
                  <a:pt x="12288" y="633272"/>
                  <a:pt x="4778" y="617531"/>
                  <a:pt x="9977" y="594135"/>
                </a:cubicBezTo>
                <a:cubicBezTo>
                  <a:pt x="13299" y="579405"/>
                  <a:pt x="20375" y="566262"/>
                  <a:pt x="27163" y="552976"/>
                </a:cubicBezTo>
                <a:cubicBezTo>
                  <a:pt x="32362" y="542866"/>
                  <a:pt x="37417" y="532902"/>
                  <a:pt x="42038" y="522504"/>
                </a:cubicBezTo>
                <a:cubicBezTo>
                  <a:pt x="53014" y="497230"/>
                  <a:pt x="51426" y="473979"/>
                  <a:pt x="31062" y="453472"/>
                </a:cubicBezTo>
                <a:cubicBezTo>
                  <a:pt x="23553" y="445962"/>
                  <a:pt x="17776" y="437152"/>
                  <a:pt x="11710" y="428487"/>
                </a:cubicBezTo>
                <a:cubicBezTo>
                  <a:pt x="-8364" y="399748"/>
                  <a:pt x="-132" y="365088"/>
                  <a:pt x="17632" y="340103"/>
                </a:cubicBezTo>
                <a:cubicBezTo>
                  <a:pt x="38572" y="310642"/>
                  <a:pt x="67889" y="299522"/>
                  <a:pt x="103416" y="306598"/>
                </a:cubicBezTo>
                <a:close/>
                <a:moveTo>
                  <a:pt x="293182" y="243054"/>
                </a:moveTo>
                <a:cubicBezTo>
                  <a:pt x="294048" y="253741"/>
                  <a:pt x="295059" y="263995"/>
                  <a:pt x="299247" y="273526"/>
                </a:cubicBezTo>
                <a:cubicBezTo>
                  <a:pt x="305602" y="287824"/>
                  <a:pt x="316289" y="296345"/>
                  <a:pt x="331597" y="299377"/>
                </a:cubicBezTo>
                <a:cubicBezTo>
                  <a:pt x="352682" y="303565"/>
                  <a:pt x="362503" y="319163"/>
                  <a:pt x="356293" y="339526"/>
                </a:cubicBezTo>
                <a:cubicBezTo>
                  <a:pt x="354993" y="343714"/>
                  <a:pt x="356726" y="347035"/>
                  <a:pt x="357303" y="350646"/>
                </a:cubicBezTo>
                <a:cubicBezTo>
                  <a:pt x="358604" y="358589"/>
                  <a:pt x="361492" y="365954"/>
                  <a:pt x="365969" y="372597"/>
                </a:cubicBezTo>
                <a:cubicBezTo>
                  <a:pt x="380699" y="394116"/>
                  <a:pt x="403951" y="396571"/>
                  <a:pt x="422436" y="378229"/>
                </a:cubicBezTo>
                <a:cubicBezTo>
                  <a:pt x="426047" y="374619"/>
                  <a:pt x="427491" y="374908"/>
                  <a:pt x="430379" y="378663"/>
                </a:cubicBezTo>
                <a:cubicBezTo>
                  <a:pt x="445399" y="398593"/>
                  <a:pt x="459118" y="419100"/>
                  <a:pt x="462007" y="444662"/>
                </a:cubicBezTo>
                <a:cubicBezTo>
                  <a:pt x="466773" y="487555"/>
                  <a:pt x="431246" y="524526"/>
                  <a:pt x="392686" y="522215"/>
                </a:cubicBezTo>
                <a:cubicBezTo>
                  <a:pt x="388498" y="521926"/>
                  <a:pt x="384887" y="520337"/>
                  <a:pt x="380988" y="518893"/>
                </a:cubicBezTo>
                <a:cubicBezTo>
                  <a:pt x="360337" y="511672"/>
                  <a:pt x="350661" y="516727"/>
                  <a:pt x="344162" y="537812"/>
                </a:cubicBezTo>
                <a:cubicBezTo>
                  <a:pt x="339684" y="552254"/>
                  <a:pt x="335352" y="566840"/>
                  <a:pt x="328709" y="580415"/>
                </a:cubicBezTo>
                <a:cubicBezTo>
                  <a:pt x="327120" y="583593"/>
                  <a:pt x="325532" y="586914"/>
                  <a:pt x="323510" y="589947"/>
                </a:cubicBezTo>
                <a:cubicBezTo>
                  <a:pt x="317589" y="598612"/>
                  <a:pt x="309790" y="599912"/>
                  <a:pt x="301269" y="593558"/>
                </a:cubicBezTo>
                <a:cubicBezTo>
                  <a:pt x="293037" y="587348"/>
                  <a:pt x="288849" y="577960"/>
                  <a:pt x="283506" y="569584"/>
                </a:cubicBezTo>
                <a:cubicBezTo>
                  <a:pt x="280762" y="565107"/>
                  <a:pt x="278451" y="560053"/>
                  <a:pt x="277440" y="554998"/>
                </a:cubicBezTo>
                <a:cubicBezTo>
                  <a:pt x="271663" y="527269"/>
                  <a:pt x="251445" y="513983"/>
                  <a:pt x="227327" y="505029"/>
                </a:cubicBezTo>
                <a:cubicBezTo>
                  <a:pt x="208408" y="497952"/>
                  <a:pt x="188623" y="494342"/>
                  <a:pt x="168405" y="493187"/>
                </a:cubicBezTo>
                <a:cubicBezTo>
                  <a:pt x="163927" y="492898"/>
                  <a:pt x="162627" y="490732"/>
                  <a:pt x="161617" y="487266"/>
                </a:cubicBezTo>
                <a:cubicBezTo>
                  <a:pt x="157862" y="476001"/>
                  <a:pt x="158584" y="464303"/>
                  <a:pt x="159595" y="452894"/>
                </a:cubicBezTo>
                <a:cubicBezTo>
                  <a:pt x="162483" y="424155"/>
                  <a:pt x="169415" y="396137"/>
                  <a:pt x="178513" y="368698"/>
                </a:cubicBezTo>
                <a:cubicBezTo>
                  <a:pt x="180969" y="361333"/>
                  <a:pt x="184435" y="354545"/>
                  <a:pt x="189778" y="348768"/>
                </a:cubicBezTo>
                <a:cubicBezTo>
                  <a:pt x="195411" y="342558"/>
                  <a:pt x="200754" y="335915"/>
                  <a:pt x="206820" y="330139"/>
                </a:cubicBezTo>
                <a:cubicBezTo>
                  <a:pt x="222995" y="315408"/>
                  <a:pt x="236570" y="299089"/>
                  <a:pt x="246101" y="279015"/>
                </a:cubicBezTo>
                <a:cubicBezTo>
                  <a:pt x="255344" y="259663"/>
                  <a:pt x="272963" y="249698"/>
                  <a:pt x="293182" y="243054"/>
                </a:cubicBezTo>
                <a:close/>
                <a:moveTo>
                  <a:pt x="874632" y="203795"/>
                </a:moveTo>
                <a:lnTo>
                  <a:pt x="874754" y="203917"/>
                </a:lnTo>
                <a:lnTo>
                  <a:pt x="874768" y="203873"/>
                </a:lnTo>
                <a:close/>
                <a:moveTo>
                  <a:pt x="874754" y="202184"/>
                </a:moveTo>
                <a:cubicBezTo>
                  <a:pt x="874609" y="202617"/>
                  <a:pt x="874320" y="203051"/>
                  <a:pt x="874320" y="203483"/>
                </a:cubicBezTo>
                <a:lnTo>
                  <a:pt x="874383" y="203546"/>
                </a:lnTo>
                <a:lnTo>
                  <a:pt x="874977" y="202407"/>
                </a:lnTo>
                <a:close/>
                <a:moveTo>
                  <a:pt x="483235" y="164924"/>
                </a:moveTo>
                <a:cubicBezTo>
                  <a:pt x="500999" y="166080"/>
                  <a:pt x="518907" y="164635"/>
                  <a:pt x="536670" y="165357"/>
                </a:cubicBezTo>
                <a:cubicBezTo>
                  <a:pt x="547935" y="165791"/>
                  <a:pt x="558478" y="168679"/>
                  <a:pt x="567865" y="175033"/>
                </a:cubicBezTo>
                <a:cubicBezTo>
                  <a:pt x="572197" y="177922"/>
                  <a:pt x="576819" y="180666"/>
                  <a:pt x="581151" y="183699"/>
                </a:cubicBezTo>
                <a:cubicBezTo>
                  <a:pt x="594871" y="193230"/>
                  <a:pt x="610323" y="198140"/>
                  <a:pt x="626787" y="196985"/>
                </a:cubicBezTo>
                <a:cubicBezTo>
                  <a:pt x="653793" y="194963"/>
                  <a:pt x="675312" y="205073"/>
                  <a:pt x="694952" y="222403"/>
                </a:cubicBezTo>
                <a:cubicBezTo>
                  <a:pt x="703329" y="229768"/>
                  <a:pt x="713438" y="235256"/>
                  <a:pt x="722681" y="241755"/>
                </a:cubicBezTo>
                <a:cubicBezTo>
                  <a:pt x="728025" y="245509"/>
                  <a:pt x="733223" y="249409"/>
                  <a:pt x="738133" y="253597"/>
                </a:cubicBezTo>
                <a:cubicBezTo>
                  <a:pt x="744488" y="259085"/>
                  <a:pt x="748965" y="265873"/>
                  <a:pt x="749543" y="274538"/>
                </a:cubicBezTo>
                <a:cubicBezTo>
                  <a:pt x="750987" y="294323"/>
                  <a:pt x="763118" y="307176"/>
                  <a:pt x="777560" y="318441"/>
                </a:cubicBezTo>
                <a:cubicBezTo>
                  <a:pt x="784636" y="323928"/>
                  <a:pt x="792868" y="328261"/>
                  <a:pt x="799945" y="333749"/>
                </a:cubicBezTo>
                <a:cubicBezTo>
                  <a:pt x="812798" y="343425"/>
                  <a:pt x="817419" y="357722"/>
                  <a:pt x="816409" y="377363"/>
                </a:cubicBezTo>
                <a:cubicBezTo>
                  <a:pt x="811354" y="393683"/>
                  <a:pt x="819730" y="410435"/>
                  <a:pt x="828684" y="427332"/>
                </a:cubicBezTo>
                <a:cubicBezTo>
                  <a:pt x="834028" y="437297"/>
                  <a:pt x="838215" y="447839"/>
                  <a:pt x="835327" y="459826"/>
                </a:cubicBezTo>
                <a:cubicBezTo>
                  <a:pt x="834316" y="464303"/>
                  <a:pt x="833161" y="465458"/>
                  <a:pt x="828828" y="462715"/>
                </a:cubicBezTo>
                <a:cubicBezTo>
                  <a:pt x="819008" y="456504"/>
                  <a:pt x="808466" y="452027"/>
                  <a:pt x="796912" y="449861"/>
                </a:cubicBezTo>
                <a:cubicBezTo>
                  <a:pt x="779149" y="446395"/>
                  <a:pt x="763118" y="450150"/>
                  <a:pt x="748243" y="460259"/>
                </a:cubicBezTo>
                <a:cubicBezTo>
                  <a:pt x="730768" y="472102"/>
                  <a:pt x="711850" y="480622"/>
                  <a:pt x="690331" y="481778"/>
                </a:cubicBezTo>
                <a:cubicBezTo>
                  <a:pt x="690042" y="481778"/>
                  <a:pt x="689898" y="481778"/>
                  <a:pt x="689609" y="481778"/>
                </a:cubicBezTo>
                <a:cubicBezTo>
                  <a:pt x="681522" y="481778"/>
                  <a:pt x="673001" y="482211"/>
                  <a:pt x="668235" y="474268"/>
                </a:cubicBezTo>
                <a:cubicBezTo>
                  <a:pt x="663614" y="466469"/>
                  <a:pt x="669390" y="460115"/>
                  <a:pt x="673146" y="453760"/>
                </a:cubicBezTo>
                <a:cubicBezTo>
                  <a:pt x="676467" y="448273"/>
                  <a:pt x="680078" y="442785"/>
                  <a:pt x="682244" y="436575"/>
                </a:cubicBezTo>
                <a:cubicBezTo>
                  <a:pt x="685710" y="426321"/>
                  <a:pt x="682533" y="420544"/>
                  <a:pt x="671701" y="419533"/>
                </a:cubicBezTo>
                <a:cubicBezTo>
                  <a:pt x="660003" y="418522"/>
                  <a:pt x="648161" y="418522"/>
                  <a:pt x="636319" y="417945"/>
                </a:cubicBezTo>
                <a:cubicBezTo>
                  <a:pt x="626932" y="417512"/>
                  <a:pt x="617689" y="416068"/>
                  <a:pt x="608879" y="412168"/>
                </a:cubicBezTo>
                <a:cubicBezTo>
                  <a:pt x="594871" y="405958"/>
                  <a:pt x="586206" y="395993"/>
                  <a:pt x="584906" y="379963"/>
                </a:cubicBezTo>
                <a:cubicBezTo>
                  <a:pt x="583462" y="362344"/>
                  <a:pt x="575952" y="354401"/>
                  <a:pt x="558766" y="350068"/>
                </a:cubicBezTo>
                <a:cubicBezTo>
                  <a:pt x="547213" y="347180"/>
                  <a:pt x="535371" y="347036"/>
                  <a:pt x="523673" y="345735"/>
                </a:cubicBezTo>
                <a:cubicBezTo>
                  <a:pt x="517174" y="345014"/>
                  <a:pt x="511831" y="342703"/>
                  <a:pt x="507065" y="338082"/>
                </a:cubicBezTo>
                <a:cubicBezTo>
                  <a:pt x="498833" y="329994"/>
                  <a:pt x="490457" y="322051"/>
                  <a:pt x="481791" y="314397"/>
                </a:cubicBezTo>
                <a:cubicBezTo>
                  <a:pt x="470382" y="304288"/>
                  <a:pt x="461140" y="304144"/>
                  <a:pt x="448864" y="313242"/>
                </a:cubicBezTo>
                <a:cubicBezTo>
                  <a:pt x="440632" y="319307"/>
                  <a:pt x="434422" y="327250"/>
                  <a:pt x="428068" y="335193"/>
                </a:cubicBezTo>
                <a:cubicBezTo>
                  <a:pt x="421714" y="342992"/>
                  <a:pt x="416225" y="351657"/>
                  <a:pt x="407850" y="357578"/>
                </a:cubicBezTo>
                <a:cubicBezTo>
                  <a:pt x="394274" y="367110"/>
                  <a:pt x="384742" y="363499"/>
                  <a:pt x="381276" y="347325"/>
                </a:cubicBezTo>
                <a:cubicBezTo>
                  <a:pt x="379110" y="337071"/>
                  <a:pt x="380554" y="327106"/>
                  <a:pt x="382287" y="317286"/>
                </a:cubicBezTo>
                <a:cubicBezTo>
                  <a:pt x="384454" y="305010"/>
                  <a:pt x="379977" y="296345"/>
                  <a:pt x="369578" y="289846"/>
                </a:cubicBezTo>
                <a:cubicBezTo>
                  <a:pt x="362646" y="285513"/>
                  <a:pt x="354848" y="282914"/>
                  <a:pt x="347338" y="279881"/>
                </a:cubicBezTo>
                <a:cubicBezTo>
                  <a:pt x="326686" y="271505"/>
                  <a:pt x="314555" y="256341"/>
                  <a:pt x="310078" y="234823"/>
                </a:cubicBezTo>
                <a:cubicBezTo>
                  <a:pt x="309500" y="232223"/>
                  <a:pt x="310078" y="230346"/>
                  <a:pt x="311667" y="228179"/>
                </a:cubicBezTo>
                <a:cubicBezTo>
                  <a:pt x="325531" y="210127"/>
                  <a:pt x="342861" y="200595"/>
                  <a:pt x="366257" y="206228"/>
                </a:cubicBezTo>
                <a:cubicBezTo>
                  <a:pt x="373622" y="207960"/>
                  <a:pt x="380410" y="207383"/>
                  <a:pt x="386908" y="203051"/>
                </a:cubicBezTo>
                <a:cubicBezTo>
                  <a:pt x="395863" y="196985"/>
                  <a:pt x="405539" y="191931"/>
                  <a:pt x="414203" y="185576"/>
                </a:cubicBezTo>
                <a:cubicBezTo>
                  <a:pt x="434856" y="170412"/>
                  <a:pt x="457673" y="163335"/>
                  <a:pt x="483235" y="164924"/>
                </a:cubicBezTo>
                <a:close/>
                <a:moveTo>
                  <a:pt x="700586" y="95026"/>
                </a:moveTo>
                <a:lnTo>
                  <a:pt x="698567" y="96467"/>
                </a:lnTo>
                <a:lnTo>
                  <a:pt x="700388" y="95487"/>
                </a:lnTo>
                <a:close/>
                <a:moveTo>
                  <a:pt x="664770" y="46501"/>
                </a:moveTo>
                <a:cubicBezTo>
                  <a:pt x="682244" y="42746"/>
                  <a:pt x="696542" y="48523"/>
                  <a:pt x="707518" y="62387"/>
                </a:cubicBezTo>
                <a:cubicBezTo>
                  <a:pt x="713583" y="69897"/>
                  <a:pt x="718349" y="78273"/>
                  <a:pt x="722537" y="86938"/>
                </a:cubicBezTo>
                <a:cubicBezTo>
                  <a:pt x="729036" y="100513"/>
                  <a:pt x="737412" y="112789"/>
                  <a:pt x="748677" y="122465"/>
                </a:cubicBezTo>
                <a:cubicBezTo>
                  <a:pt x="757775" y="130264"/>
                  <a:pt x="769329" y="131997"/>
                  <a:pt x="781027" y="131274"/>
                </a:cubicBezTo>
                <a:cubicBezTo>
                  <a:pt x="798790" y="130264"/>
                  <a:pt x="816265" y="126797"/>
                  <a:pt x="833884" y="124198"/>
                </a:cubicBezTo>
                <a:cubicBezTo>
                  <a:pt x="869988" y="118999"/>
                  <a:pt x="885585" y="136040"/>
                  <a:pt x="889773" y="169545"/>
                </a:cubicBezTo>
                <a:cubicBezTo>
                  <a:pt x="891939" y="187309"/>
                  <a:pt x="890640" y="205073"/>
                  <a:pt x="891362" y="222836"/>
                </a:cubicBezTo>
                <a:cubicBezTo>
                  <a:pt x="891651" y="229479"/>
                  <a:pt x="892084" y="236267"/>
                  <a:pt x="893240" y="242910"/>
                </a:cubicBezTo>
                <a:cubicBezTo>
                  <a:pt x="896994" y="263562"/>
                  <a:pt x="907248" y="279159"/>
                  <a:pt x="928189" y="286380"/>
                </a:cubicBezTo>
                <a:cubicBezTo>
                  <a:pt x="941764" y="291146"/>
                  <a:pt x="954617" y="297211"/>
                  <a:pt x="966893" y="304721"/>
                </a:cubicBezTo>
                <a:cubicBezTo>
                  <a:pt x="976713" y="310786"/>
                  <a:pt x="984512" y="319018"/>
                  <a:pt x="989133" y="329705"/>
                </a:cubicBezTo>
                <a:cubicBezTo>
                  <a:pt x="999820" y="354112"/>
                  <a:pt x="1000831" y="378952"/>
                  <a:pt x="990866" y="403936"/>
                </a:cubicBezTo>
                <a:cubicBezTo>
                  <a:pt x="987400" y="412746"/>
                  <a:pt x="981479" y="419822"/>
                  <a:pt x="975846" y="427188"/>
                </a:cubicBezTo>
                <a:cubicBezTo>
                  <a:pt x="970214" y="434408"/>
                  <a:pt x="964582" y="436719"/>
                  <a:pt x="954472" y="433109"/>
                </a:cubicBezTo>
                <a:cubicBezTo>
                  <a:pt x="930355" y="424299"/>
                  <a:pt x="904937" y="425599"/>
                  <a:pt x="879664" y="428343"/>
                </a:cubicBezTo>
                <a:cubicBezTo>
                  <a:pt x="874176" y="428921"/>
                  <a:pt x="868688" y="429787"/>
                  <a:pt x="863345" y="430509"/>
                </a:cubicBezTo>
                <a:cubicBezTo>
                  <a:pt x="861179" y="430798"/>
                  <a:pt x="859735" y="430220"/>
                  <a:pt x="858434" y="428487"/>
                </a:cubicBezTo>
                <a:cubicBezTo>
                  <a:pt x="852224" y="419389"/>
                  <a:pt x="845581" y="410435"/>
                  <a:pt x="839660" y="401192"/>
                </a:cubicBezTo>
                <a:cubicBezTo>
                  <a:pt x="833739" y="391950"/>
                  <a:pt x="830851" y="381840"/>
                  <a:pt x="833450" y="370864"/>
                </a:cubicBezTo>
                <a:cubicBezTo>
                  <a:pt x="836916" y="355700"/>
                  <a:pt x="832439" y="341547"/>
                  <a:pt x="828829" y="327106"/>
                </a:cubicBezTo>
                <a:cubicBezTo>
                  <a:pt x="827529" y="321762"/>
                  <a:pt x="826373" y="316419"/>
                  <a:pt x="825363" y="311075"/>
                </a:cubicBezTo>
                <a:cubicBezTo>
                  <a:pt x="824929" y="308909"/>
                  <a:pt x="825363" y="307176"/>
                  <a:pt x="827240" y="305443"/>
                </a:cubicBezTo>
                <a:cubicBezTo>
                  <a:pt x="854535" y="278870"/>
                  <a:pt x="866377" y="244787"/>
                  <a:pt x="874320" y="208683"/>
                </a:cubicBezTo>
                <a:cubicBezTo>
                  <a:pt x="874465" y="207816"/>
                  <a:pt x="874320" y="206805"/>
                  <a:pt x="873454" y="205217"/>
                </a:cubicBezTo>
                <a:cubicBezTo>
                  <a:pt x="860312" y="232945"/>
                  <a:pt x="841538" y="256341"/>
                  <a:pt x="820019" y="278581"/>
                </a:cubicBezTo>
                <a:cubicBezTo>
                  <a:pt x="814820" y="248398"/>
                  <a:pt x="813087" y="219225"/>
                  <a:pt x="820741" y="189908"/>
                </a:cubicBezTo>
                <a:cubicBezTo>
                  <a:pt x="806011" y="206805"/>
                  <a:pt x="801245" y="227168"/>
                  <a:pt x="799512" y="248398"/>
                </a:cubicBezTo>
                <a:cubicBezTo>
                  <a:pt x="797779" y="269627"/>
                  <a:pt x="800234" y="290568"/>
                  <a:pt x="804278" y="312664"/>
                </a:cubicBezTo>
                <a:cubicBezTo>
                  <a:pt x="789980" y="303565"/>
                  <a:pt x="779294" y="293601"/>
                  <a:pt x="776261" y="277426"/>
                </a:cubicBezTo>
                <a:cubicBezTo>
                  <a:pt x="775394" y="272660"/>
                  <a:pt x="774383" y="268039"/>
                  <a:pt x="773228" y="263417"/>
                </a:cubicBezTo>
                <a:cubicBezTo>
                  <a:pt x="771206" y="255619"/>
                  <a:pt x="767307" y="248975"/>
                  <a:pt x="761097" y="243487"/>
                </a:cubicBezTo>
                <a:cubicBezTo>
                  <a:pt x="745500" y="229912"/>
                  <a:pt x="727736" y="219369"/>
                  <a:pt x="711561" y="206805"/>
                </a:cubicBezTo>
                <a:cubicBezTo>
                  <a:pt x="703474" y="200451"/>
                  <a:pt x="695097" y="194674"/>
                  <a:pt x="686866" y="188609"/>
                </a:cubicBezTo>
                <a:cubicBezTo>
                  <a:pt x="674446" y="179366"/>
                  <a:pt x="660726" y="175033"/>
                  <a:pt x="645273" y="175033"/>
                </a:cubicBezTo>
                <a:cubicBezTo>
                  <a:pt x="634297" y="175178"/>
                  <a:pt x="623177" y="175899"/>
                  <a:pt x="612202" y="173589"/>
                </a:cubicBezTo>
                <a:cubicBezTo>
                  <a:pt x="603681" y="171856"/>
                  <a:pt x="596749" y="167524"/>
                  <a:pt x="590106" y="160880"/>
                </a:cubicBezTo>
                <a:cubicBezTo>
                  <a:pt x="606136" y="157125"/>
                  <a:pt x="621444" y="153082"/>
                  <a:pt x="636030" y="147160"/>
                </a:cubicBezTo>
                <a:cubicBezTo>
                  <a:pt x="659282" y="137773"/>
                  <a:pt x="680656" y="125498"/>
                  <a:pt x="695531" y="104557"/>
                </a:cubicBezTo>
                <a:lnTo>
                  <a:pt x="699512" y="97418"/>
                </a:lnTo>
                <a:lnTo>
                  <a:pt x="698564" y="96470"/>
                </a:lnTo>
                <a:lnTo>
                  <a:pt x="653397" y="121797"/>
                </a:lnTo>
                <a:cubicBezTo>
                  <a:pt x="637366" y="127917"/>
                  <a:pt x="620578" y="132213"/>
                  <a:pt x="603681" y="136185"/>
                </a:cubicBezTo>
                <a:cubicBezTo>
                  <a:pt x="592994" y="138640"/>
                  <a:pt x="582018" y="140517"/>
                  <a:pt x="571331" y="143406"/>
                </a:cubicBezTo>
                <a:cubicBezTo>
                  <a:pt x="560067" y="146438"/>
                  <a:pt x="548802" y="143550"/>
                  <a:pt x="537538" y="144416"/>
                </a:cubicBezTo>
                <a:cubicBezTo>
                  <a:pt x="517608" y="146005"/>
                  <a:pt x="497822" y="149038"/>
                  <a:pt x="477893" y="147883"/>
                </a:cubicBezTo>
                <a:cubicBezTo>
                  <a:pt x="474860" y="147738"/>
                  <a:pt x="471827" y="147594"/>
                  <a:pt x="468072" y="147449"/>
                </a:cubicBezTo>
                <a:cubicBezTo>
                  <a:pt x="469661" y="143839"/>
                  <a:pt x="472116" y="141962"/>
                  <a:pt x="474282" y="139940"/>
                </a:cubicBezTo>
                <a:cubicBezTo>
                  <a:pt x="494068" y="121310"/>
                  <a:pt x="516741" y="106868"/>
                  <a:pt x="540715" y="94303"/>
                </a:cubicBezTo>
                <a:cubicBezTo>
                  <a:pt x="580285" y="73651"/>
                  <a:pt x="621011" y="56032"/>
                  <a:pt x="664770" y="46501"/>
                </a:cubicBezTo>
                <a:close/>
                <a:moveTo>
                  <a:pt x="355688" y="0"/>
                </a:moveTo>
                <a:cubicBezTo>
                  <a:pt x="362358" y="16"/>
                  <a:pt x="369904" y="1298"/>
                  <a:pt x="378533" y="3753"/>
                </a:cubicBezTo>
                <a:cubicBezTo>
                  <a:pt x="390087" y="6930"/>
                  <a:pt x="401062" y="11407"/>
                  <a:pt x="412038" y="16462"/>
                </a:cubicBezTo>
                <a:cubicBezTo>
                  <a:pt x="430523" y="24983"/>
                  <a:pt x="449731" y="32203"/>
                  <a:pt x="469083" y="38847"/>
                </a:cubicBezTo>
                <a:cubicBezTo>
                  <a:pt x="485691" y="44623"/>
                  <a:pt x="502155" y="40435"/>
                  <a:pt x="518185" y="34514"/>
                </a:cubicBezTo>
                <a:cubicBezTo>
                  <a:pt x="531328" y="29748"/>
                  <a:pt x="544180" y="23827"/>
                  <a:pt x="558622" y="25271"/>
                </a:cubicBezTo>
                <a:cubicBezTo>
                  <a:pt x="572487" y="26571"/>
                  <a:pt x="584906" y="30904"/>
                  <a:pt x="591983" y="44046"/>
                </a:cubicBezTo>
                <a:cubicBezTo>
                  <a:pt x="551835" y="64264"/>
                  <a:pt x="512408" y="84916"/>
                  <a:pt x="477026" y="112355"/>
                </a:cubicBezTo>
                <a:cubicBezTo>
                  <a:pt x="466339" y="120587"/>
                  <a:pt x="456519" y="129685"/>
                  <a:pt x="447421" y="139506"/>
                </a:cubicBezTo>
                <a:cubicBezTo>
                  <a:pt x="445976" y="141095"/>
                  <a:pt x="444965" y="143261"/>
                  <a:pt x="442655" y="143838"/>
                </a:cubicBezTo>
                <a:cubicBezTo>
                  <a:pt x="428646" y="147304"/>
                  <a:pt x="418103" y="156692"/>
                  <a:pt x="406839" y="164779"/>
                </a:cubicBezTo>
                <a:cubicBezTo>
                  <a:pt x="396585" y="172145"/>
                  <a:pt x="386043" y="178644"/>
                  <a:pt x="372756" y="177921"/>
                </a:cubicBezTo>
                <a:cubicBezTo>
                  <a:pt x="369290" y="177777"/>
                  <a:pt x="365824" y="177199"/>
                  <a:pt x="361636" y="176622"/>
                </a:cubicBezTo>
                <a:cubicBezTo>
                  <a:pt x="388497" y="140084"/>
                  <a:pt x="413771" y="103546"/>
                  <a:pt x="406694" y="54877"/>
                </a:cubicBezTo>
                <a:cubicBezTo>
                  <a:pt x="400196" y="81305"/>
                  <a:pt x="387920" y="104701"/>
                  <a:pt x="371601" y="127231"/>
                </a:cubicBezTo>
                <a:cubicBezTo>
                  <a:pt x="362503" y="97625"/>
                  <a:pt x="357592" y="68164"/>
                  <a:pt x="358314" y="37836"/>
                </a:cubicBezTo>
                <a:cubicBezTo>
                  <a:pt x="350227" y="62964"/>
                  <a:pt x="345605" y="88526"/>
                  <a:pt x="346905" y="114955"/>
                </a:cubicBezTo>
                <a:cubicBezTo>
                  <a:pt x="347483" y="125642"/>
                  <a:pt x="349794" y="135751"/>
                  <a:pt x="352393" y="146005"/>
                </a:cubicBezTo>
                <a:cubicBezTo>
                  <a:pt x="353404" y="149904"/>
                  <a:pt x="352682" y="152648"/>
                  <a:pt x="350227" y="155825"/>
                </a:cubicBezTo>
                <a:cubicBezTo>
                  <a:pt x="334774" y="176188"/>
                  <a:pt x="317589" y="194818"/>
                  <a:pt x="298380" y="211715"/>
                </a:cubicBezTo>
                <a:cubicBezTo>
                  <a:pt x="283217" y="225146"/>
                  <a:pt x="266609" y="232656"/>
                  <a:pt x="245523" y="231789"/>
                </a:cubicBezTo>
                <a:cubicBezTo>
                  <a:pt x="217218" y="230634"/>
                  <a:pt x="189634" y="226301"/>
                  <a:pt x="162628" y="218069"/>
                </a:cubicBezTo>
                <a:cubicBezTo>
                  <a:pt x="161761" y="217203"/>
                  <a:pt x="160750" y="216625"/>
                  <a:pt x="159595" y="217636"/>
                </a:cubicBezTo>
                <a:lnTo>
                  <a:pt x="159618" y="217660"/>
                </a:lnTo>
                <a:lnTo>
                  <a:pt x="162483" y="218069"/>
                </a:lnTo>
                <a:cubicBezTo>
                  <a:pt x="162195" y="218502"/>
                  <a:pt x="161761" y="218936"/>
                  <a:pt x="161328" y="219369"/>
                </a:cubicBezTo>
                <a:lnTo>
                  <a:pt x="161320" y="219361"/>
                </a:lnTo>
                <a:lnTo>
                  <a:pt x="161328" y="219369"/>
                </a:lnTo>
                <a:cubicBezTo>
                  <a:pt x="183713" y="233811"/>
                  <a:pt x="205809" y="248975"/>
                  <a:pt x="232526" y="254896"/>
                </a:cubicBezTo>
                <a:cubicBezTo>
                  <a:pt x="236714" y="255762"/>
                  <a:pt x="234548" y="257640"/>
                  <a:pt x="233537" y="259373"/>
                </a:cubicBezTo>
                <a:cubicBezTo>
                  <a:pt x="222850" y="278148"/>
                  <a:pt x="208841" y="294322"/>
                  <a:pt x="193244" y="309197"/>
                </a:cubicBezTo>
                <a:cubicBezTo>
                  <a:pt x="191078" y="311364"/>
                  <a:pt x="189200" y="310786"/>
                  <a:pt x="186745" y="309920"/>
                </a:cubicBezTo>
                <a:cubicBezTo>
                  <a:pt x="165516" y="301688"/>
                  <a:pt x="144286" y="293167"/>
                  <a:pt x="122335" y="286524"/>
                </a:cubicBezTo>
                <a:cubicBezTo>
                  <a:pt x="117713" y="285079"/>
                  <a:pt x="118869" y="282191"/>
                  <a:pt x="119013" y="279158"/>
                </a:cubicBezTo>
                <a:cubicBezTo>
                  <a:pt x="120169" y="261973"/>
                  <a:pt x="122913" y="244787"/>
                  <a:pt x="125945" y="227890"/>
                </a:cubicBezTo>
                <a:cubicBezTo>
                  <a:pt x="130278" y="203772"/>
                  <a:pt x="131145" y="179076"/>
                  <a:pt x="136055" y="155103"/>
                </a:cubicBezTo>
                <a:cubicBezTo>
                  <a:pt x="140387" y="134018"/>
                  <a:pt x="149919" y="115966"/>
                  <a:pt x="166671" y="101813"/>
                </a:cubicBezTo>
                <a:cubicBezTo>
                  <a:pt x="184146" y="86938"/>
                  <a:pt x="204653" y="85783"/>
                  <a:pt x="226027" y="88237"/>
                </a:cubicBezTo>
                <a:cubicBezTo>
                  <a:pt x="237003" y="89393"/>
                  <a:pt x="247834" y="91704"/>
                  <a:pt x="258954" y="91993"/>
                </a:cubicBezTo>
                <a:cubicBezTo>
                  <a:pt x="275418" y="92425"/>
                  <a:pt x="287549" y="85060"/>
                  <a:pt x="296936" y="72352"/>
                </a:cubicBezTo>
                <a:cubicBezTo>
                  <a:pt x="304879" y="61520"/>
                  <a:pt x="308923" y="48812"/>
                  <a:pt x="313689" y="36536"/>
                </a:cubicBezTo>
                <a:cubicBezTo>
                  <a:pt x="323546" y="11299"/>
                  <a:pt x="335677" y="-47"/>
                  <a:pt x="355688" y="0"/>
                </a:cubicBezTo>
                <a:close/>
              </a:path>
            </a:pathLst>
          </a:custGeom>
          <a:solidFill>
            <a:schemeClr val="accent2">
              <a:lumMod val="75000"/>
            </a:schemeClr>
          </a:solidFill>
          <a:ln w="2505" cap="flat">
            <a:noFill/>
            <a:prstDash val="solid"/>
            <a:miter/>
          </a:ln>
        </p:spPr>
        <p:txBody>
          <a:bodyPr rtlCol="0" anchor="ctr"/>
          <a:lstStyle/>
          <a:p>
            <a:endParaRPr lang="en-US" dirty="0"/>
          </a:p>
        </p:txBody>
      </p:sp>
      <p:sp>
        <p:nvSpPr>
          <p:cNvPr id="2800" name="Freeform: Shape 2799">
            <a:extLst>
              <a:ext uri="{FF2B5EF4-FFF2-40B4-BE49-F238E27FC236}">
                <a16:creationId xmlns:a16="http://schemas.microsoft.com/office/drawing/2014/main" id="{C056768B-6143-4B92-B00F-64EB559E4FE7}"/>
              </a:ext>
            </a:extLst>
          </p:cNvPr>
          <p:cNvSpPr/>
          <p:nvPr/>
        </p:nvSpPr>
        <p:spPr>
          <a:xfrm>
            <a:off x="9401092" y="1733308"/>
            <a:ext cx="410428" cy="523251"/>
          </a:xfrm>
          <a:custGeom>
            <a:avLst/>
            <a:gdLst>
              <a:gd name="connsiteX0" fmla="*/ 306284 w 410428"/>
              <a:gd name="connsiteY0" fmla="*/ 147426 h 523251"/>
              <a:gd name="connsiteX1" fmla="*/ 320646 w 410428"/>
              <a:gd name="connsiteY1" fmla="*/ 148144 h 523251"/>
              <a:gd name="connsiteX2" fmla="*/ 365645 w 410428"/>
              <a:gd name="connsiteY2" fmla="*/ 156600 h 523251"/>
              <a:gd name="connsiteX3" fmla="*/ 407317 w 410428"/>
              <a:gd name="connsiteY3" fmla="*/ 258500 h 523251"/>
              <a:gd name="connsiteX4" fmla="*/ 374124 w 410428"/>
              <a:gd name="connsiteY4" fmla="*/ 435139 h 523251"/>
              <a:gd name="connsiteX5" fmla="*/ 275185 w 410428"/>
              <a:gd name="connsiteY5" fmla="*/ 513242 h 523251"/>
              <a:gd name="connsiteX6" fmla="*/ 269798 w 410428"/>
              <a:gd name="connsiteY6" fmla="*/ 510536 h 523251"/>
              <a:gd name="connsiteX7" fmla="*/ 260770 w 410428"/>
              <a:gd name="connsiteY7" fmla="*/ 507568 h 523251"/>
              <a:gd name="connsiteX8" fmla="*/ 264574 w 410428"/>
              <a:gd name="connsiteY8" fmla="*/ 504526 h 523251"/>
              <a:gd name="connsiteX9" fmla="*/ 295433 w 410428"/>
              <a:gd name="connsiteY9" fmla="*/ 422132 h 523251"/>
              <a:gd name="connsiteX10" fmla="*/ 295433 w 410428"/>
              <a:gd name="connsiteY10" fmla="*/ 234540 h 523251"/>
              <a:gd name="connsiteX11" fmla="*/ 283630 w 410428"/>
              <a:gd name="connsiteY11" fmla="*/ 166963 h 523251"/>
              <a:gd name="connsiteX12" fmla="*/ 279770 w 410428"/>
              <a:gd name="connsiteY12" fmla="*/ 160688 h 523251"/>
              <a:gd name="connsiteX13" fmla="*/ 282745 w 410428"/>
              <a:gd name="connsiteY13" fmla="*/ 157537 h 523251"/>
              <a:gd name="connsiteX14" fmla="*/ 306284 w 410428"/>
              <a:gd name="connsiteY14" fmla="*/ 147426 h 523251"/>
              <a:gd name="connsiteX15" fmla="*/ 105038 w 410428"/>
              <a:gd name="connsiteY15" fmla="*/ 147127 h 523251"/>
              <a:gd name="connsiteX16" fmla="*/ 117603 w 410428"/>
              <a:gd name="connsiteY16" fmla="*/ 150551 h 523251"/>
              <a:gd name="connsiteX17" fmla="*/ 127368 w 410428"/>
              <a:gd name="connsiteY17" fmla="*/ 156801 h 523251"/>
              <a:gd name="connsiteX18" fmla="*/ 126072 w 410428"/>
              <a:gd name="connsiteY18" fmla="*/ 157947 h 523251"/>
              <a:gd name="connsiteX19" fmla="*/ 103423 w 410428"/>
              <a:gd name="connsiteY19" fmla="*/ 237502 h 523251"/>
              <a:gd name="connsiteX20" fmla="*/ 103423 w 410428"/>
              <a:gd name="connsiteY20" fmla="*/ 425094 h 523251"/>
              <a:gd name="connsiteX21" fmla="*/ 140126 w 410428"/>
              <a:gd name="connsiteY21" fmla="*/ 507367 h 523251"/>
              <a:gd name="connsiteX22" fmla="*/ 145828 w 410428"/>
              <a:gd name="connsiteY22" fmla="*/ 511456 h 523251"/>
              <a:gd name="connsiteX23" fmla="*/ 142681 w 410428"/>
              <a:gd name="connsiteY23" fmla="*/ 512485 h 523251"/>
              <a:gd name="connsiteX24" fmla="*/ 134472 w 410428"/>
              <a:gd name="connsiteY24" fmla="*/ 513296 h 523251"/>
              <a:gd name="connsiteX25" fmla="*/ 33976 w 410428"/>
              <a:gd name="connsiteY25" fmla="*/ 434061 h 523251"/>
              <a:gd name="connsiteX26" fmla="*/ 2766 w 410428"/>
              <a:gd name="connsiteY26" fmla="*/ 257061 h 523251"/>
              <a:gd name="connsiteX27" fmla="*/ 45577 w 410428"/>
              <a:gd name="connsiteY27" fmla="*/ 155635 h 523251"/>
              <a:gd name="connsiteX28" fmla="*/ 90668 w 410428"/>
              <a:gd name="connsiteY28" fmla="*/ 147684 h 523251"/>
              <a:gd name="connsiteX29" fmla="*/ 105038 w 410428"/>
              <a:gd name="connsiteY29" fmla="*/ 147127 h 523251"/>
              <a:gd name="connsiteX30" fmla="*/ 305069 w 410428"/>
              <a:gd name="connsiteY30" fmla="*/ 48 h 523251"/>
              <a:gd name="connsiteX31" fmla="*/ 301855 w 410428"/>
              <a:gd name="connsiteY31" fmla="*/ 32281 h 523251"/>
              <a:gd name="connsiteX32" fmla="*/ 240698 w 410428"/>
              <a:gd name="connsiteY32" fmla="*/ 69759 h 523251"/>
              <a:gd name="connsiteX33" fmla="*/ 230651 w 410428"/>
              <a:gd name="connsiteY33" fmla="*/ 103613 h 523251"/>
              <a:gd name="connsiteX34" fmla="*/ 235131 w 410428"/>
              <a:gd name="connsiteY34" fmla="*/ 140935 h 523251"/>
              <a:gd name="connsiteX35" fmla="*/ 252616 w 410428"/>
              <a:gd name="connsiteY35" fmla="*/ 146195 h 523251"/>
              <a:gd name="connsiteX36" fmla="*/ 281275 w 410428"/>
              <a:gd name="connsiteY36" fmla="*/ 234861 h 523251"/>
              <a:gd name="connsiteX37" fmla="*/ 281275 w 410428"/>
              <a:gd name="connsiteY37" fmla="*/ 422453 h 523251"/>
              <a:gd name="connsiteX38" fmla="*/ 209492 w 410428"/>
              <a:gd name="connsiteY38" fmla="*/ 523102 h 523251"/>
              <a:gd name="connsiteX39" fmla="*/ 201361 w 410428"/>
              <a:gd name="connsiteY39" fmla="*/ 522925 h 523251"/>
              <a:gd name="connsiteX40" fmla="*/ 121029 w 410428"/>
              <a:gd name="connsiteY40" fmla="*/ 422453 h 523251"/>
              <a:gd name="connsiteX41" fmla="*/ 121029 w 410428"/>
              <a:gd name="connsiteY41" fmla="*/ 234861 h 523251"/>
              <a:gd name="connsiteX42" fmla="*/ 153980 w 410428"/>
              <a:gd name="connsiteY42" fmla="*/ 146195 h 523251"/>
              <a:gd name="connsiteX43" fmla="*/ 179354 w 410428"/>
              <a:gd name="connsiteY43" fmla="*/ 138789 h 523251"/>
              <a:gd name="connsiteX44" fmla="*/ 182938 w 410428"/>
              <a:gd name="connsiteY44" fmla="*/ 88480 h 523251"/>
              <a:gd name="connsiteX45" fmla="*/ 208999 w 410428"/>
              <a:gd name="connsiteY45" fmla="*/ 41627 h 523251"/>
              <a:gd name="connsiteX46" fmla="*/ 305069 w 410428"/>
              <a:gd name="connsiteY46" fmla="*/ 48 h 52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10428" h="523251">
                <a:moveTo>
                  <a:pt x="306284" y="147426"/>
                </a:moveTo>
                <a:cubicBezTo>
                  <a:pt x="310773" y="146973"/>
                  <a:pt x="315555" y="147187"/>
                  <a:pt x="320646" y="148144"/>
                </a:cubicBezTo>
                <a:lnTo>
                  <a:pt x="365645" y="156600"/>
                </a:lnTo>
                <a:cubicBezTo>
                  <a:pt x="406373" y="164254"/>
                  <a:pt x="416437" y="209964"/>
                  <a:pt x="407317" y="258500"/>
                </a:cubicBezTo>
                <a:lnTo>
                  <a:pt x="374124" y="435139"/>
                </a:lnTo>
                <a:cubicBezTo>
                  <a:pt x="365003" y="483675"/>
                  <a:pt x="315913" y="520896"/>
                  <a:pt x="275185" y="513242"/>
                </a:cubicBezTo>
                <a:cubicBezTo>
                  <a:pt x="274997" y="514235"/>
                  <a:pt x="269986" y="509543"/>
                  <a:pt x="269798" y="510536"/>
                </a:cubicBezTo>
                <a:lnTo>
                  <a:pt x="260770" y="507568"/>
                </a:lnTo>
                <a:lnTo>
                  <a:pt x="264574" y="504526"/>
                </a:lnTo>
                <a:cubicBezTo>
                  <a:pt x="283581" y="485610"/>
                  <a:pt x="295433" y="454348"/>
                  <a:pt x="295433" y="422132"/>
                </a:cubicBezTo>
                <a:lnTo>
                  <a:pt x="295433" y="234540"/>
                </a:lnTo>
                <a:cubicBezTo>
                  <a:pt x="295433" y="208767"/>
                  <a:pt x="292122" y="184644"/>
                  <a:pt x="283630" y="166963"/>
                </a:cubicBezTo>
                <a:lnTo>
                  <a:pt x="279770" y="160688"/>
                </a:lnTo>
                <a:lnTo>
                  <a:pt x="282745" y="157537"/>
                </a:lnTo>
                <a:cubicBezTo>
                  <a:pt x="289501" y="151904"/>
                  <a:pt x="297306" y="148332"/>
                  <a:pt x="306284" y="147426"/>
                </a:cubicBezTo>
                <a:close/>
                <a:moveTo>
                  <a:pt x="105038" y="147127"/>
                </a:moveTo>
                <a:cubicBezTo>
                  <a:pt x="109521" y="147630"/>
                  <a:pt x="113704" y="148797"/>
                  <a:pt x="117603" y="150551"/>
                </a:cubicBezTo>
                <a:lnTo>
                  <a:pt x="127368" y="156801"/>
                </a:lnTo>
                <a:lnTo>
                  <a:pt x="126072" y="157947"/>
                </a:lnTo>
                <a:cubicBezTo>
                  <a:pt x="110584" y="175646"/>
                  <a:pt x="103423" y="205286"/>
                  <a:pt x="103423" y="237502"/>
                </a:cubicBezTo>
                <a:lnTo>
                  <a:pt x="103423" y="425094"/>
                </a:lnTo>
                <a:cubicBezTo>
                  <a:pt x="103423" y="457310"/>
                  <a:pt x="118614" y="488503"/>
                  <a:pt x="140126" y="507367"/>
                </a:cubicBezTo>
                <a:lnTo>
                  <a:pt x="145828" y="511456"/>
                </a:lnTo>
                <a:lnTo>
                  <a:pt x="142681" y="512485"/>
                </a:lnTo>
                <a:cubicBezTo>
                  <a:pt x="142505" y="511490"/>
                  <a:pt x="134648" y="514291"/>
                  <a:pt x="134472" y="513296"/>
                </a:cubicBezTo>
                <a:cubicBezTo>
                  <a:pt x="93660" y="520493"/>
                  <a:pt x="42551" y="482696"/>
                  <a:pt x="33976" y="434061"/>
                </a:cubicBezTo>
                <a:lnTo>
                  <a:pt x="2766" y="257061"/>
                </a:lnTo>
                <a:cubicBezTo>
                  <a:pt x="-5810" y="208426"/>
                  <a:pt x="4766" y="162831"/>
                  <a:pt x="45577" y="155635"/>
                </a:cubicBezTo>
                <a:lnTo>
                  <a:pt x="90668" y="147684"/>
                </a:lnTo>
                <a:cubicBezTo>
                  <a:pt x="95769" y="146785"/>
                  <a:pt x="100554" y="146624"/>
                  <a:pt x="105038" y="147127"/>
                </a:cubicBezTo>
                <a:close/>
                <a:moveTo>
                  <a:pt x="305069" y="48"/>
                </a:moveTo>
                <a:lnTo>
                  <a:pt x="301855" y="32281"/>
                </a:lnTo>
                <a:cubicBezTo>
                  <a:pt x="277786" y="31606"/>
                  <a:pt x="256680" y="51750"/>
                  <a:pt x="240698" y="69759"/>
                </a:cubicBezTo>
                <a:cubicBezTo>
                  <a:pt x="232707" y="78763"/>
                  <a:pt x="230459" y="90825"/>
                  <a:pt x="230651" y="103613"/>
                </a:cubicBezTo>
                <a:lnTo>
                  <a:pt x="235131" y="140935"/>
                </a:lnTo>
                <a:lnTo>
                  <a:pt x="252616" y="146195"/>
                </a:lnTo>
                <a:cubicBezTo>
                  <a:pt x="273824" y="161253"/>
                  <a:pt x="281275" y="196202"/>
                  <a:pt x="281275" y="234861"/>
                </a:cubicBezTo>
                <a:lnTo>
                  <a:pt x="281275" y="422453"/>
                </a:lnTo>
                <a:cubicBezTo>
                  <a:pt x="281275" y="473999"/>
                  <a:pt x="250933" y="523102"/>
                  <a:pt x="209492" y="523102"/>
                </a:cubicBezTo>
                <a:cubicBezTo>
                  <a:pt x="209492" y="522047"/>
                  <a:pt x="201361" y="523979"/>
                  <a:pt x="201361" y="522925"/>
                </a:cubicBezTo>
                <a:cubicBezTo>
                  <a:pt x="159920" y="522925"/>
                  <a:pt x="121029" y="473999"/>
                  <a:pt x="121029" y="422453"/>
                </a:cubicBezTo>
                <a:lnTo>
                  <a:pt x="121029" y="234861"/>
                </a:lnTo>
                <a:cubicBezTo>
                  <a:pt x="121029" y="196202"/>
                  <a:pt x="131341" y="161253"/>
                  <a:pt x="153980" y="146195"/>
                </a:cubicBezTo>
                <a:lnTo>
                  <a:pt x="179354" y="138789"/>
                </a:lnTo>
                <a:lnTo>
                  <a:pt x="182938" y="88480"/>
                </a:lnTo>
                <a:cubicBezTo>
                  <a:pt x="188039" y="71347"/>
                  <a:pt x="196848" y="55318"/>
                  <a:pt x="208999" y="41627"/>
                </a:cubicBezTo>
                <a:cubicBezTo>
                  <a:pt x="233299" y="14245"/>
                  <a:pt x="268473" y="-978"/>
                  <a:pt x="305069" y="48"/>
                </a:cubicBezTo>
                <a:close/>
              </a:path>
            </a:pathLst>
          </a:custGeom>
          <a:solidFill>
            <a:schemeClr val="accent3"/>
          </a:solidFill>
          <a:ln w="349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2801" name="Freeform: Shape 2800">
            <a:extLst>
              <a:ext uri="{FF2B5EF4-FFF2-40B4-BE49-F238E27FC236}">
                <a16:creationId xmlns:a16="http://schemas.microsoft.com/office/drawing/2014/main" id="{DAA6FC83-FAD4-4B96-B2BD-5AEE5A309097}"/>
              </a:ext>
            </a:extLst>
          </p:cNvPr>
          <p:cNvSpPr/>
          <p:nvPr/>
        </p:nvSpPr>
        <p:spPr>
          <a:xfrm rot="16200000">
            <a:off x="8239693" y="3023504"/>
            <a:ext cx="432362" cy="426634"/>
          </a:xfrm>
          <a:custGeom>
            <a:avLst/>
            <a:gdLst>
              <a:gd name="connsiteX0" fmla="*/ 90287 w 505083"/>
              <a:gd name="connsiteY0" fmla="*/ 405686 h 498392"/>
              <a:gd name="connsiteX1" fmla="*/ 70111 w 505083"/>
              <a:gd name="connsiteY1" fmla="*/ 406171 h 498392"/>
              <a:gd name="connsiteX2" fmla="*/ 50991 w 505083"/>
              <a:gd name="connsiteY2" fmla="*/ 421556 h 498392"/>
              <a:gd name="connsiteX3" fmla="*/ 66376 w 505083"/>
              <a:gd name="connsiteY3" fmla="*/ 440676 h 498392"/>
              <a:gd name="connsiteX4" fmla="*/ 85496 w 505083"/>
              <a:gd name="connsiteY4" fmla="*/ 425291 h 498392"/>
              <a:gd name="connsiteX5" fmla="*/ 90287 w 505083"/>
              <a:gd name="connsiteY5" fmla="*/ 405686 h 498392"/>
              <a:gd name="connsiteX6" fmla="*/ 186671 w 505083"/>
              <a:gd name="connsiteY6" fmla="*/ 387886 h 498392"/>
              <a:gd name="connsiteX7" fmla="*/ 166495 w 505083"/>
              <a:gd name="connsiteY7" fmla="*/ 388370 h 498392"/>
              <a:gd name="connsiteX8" fmla="*/ 147375 w 505083"/>
              <a:gd name="connsiteY8" fmla="*/ 403755 h 498392"/>
              <a:gd name="connsiteX9" fmla="*/ 162761 w 505083"/>
              <a:gd name="connsiteY9" fmla="*/ 422875 h 498392"/>
              <a:gd name="connsiteX10" fmla="*/ 162760 w 505083"/>
              <a:gd name="connsiteY10" fmla="*/ 422875 h 498392"/>
              <a:gd name="connsiteX11" fmla="*/ 181880 w 505083"/>
              <a:gd name="connsiteY11" fmla="*/ 407490 h 498392"/>
              <a:gd name="connsiteX12" fmla="*/ 186671 w 505083"/>
              <a:gd name="connsiteY12" fmla="*/ 387886 h 498392"/>
              <a:gd name="connsiteX13" fmla="*/ 117695 w 505083"/>
              <a:gd name="connsiteY13" fmla="*/ 311581 h 498392"/>
              <a:gd name="connsiteX14" fmla="*/ 97518 w 505083"/>
              <a:gd name="connsiteY14" fmla="*/ 312066 h 498392"/>
              <a:gd name="connsiteX15" fmla="*/ 78398 w 505083"/>
              <a:gd name="connsiteY15" fmla="*/ 327451 h 498392"/>
              <a:gd name="connsiteX16" fmla="*/ 93783 w 505083"/>
              <a:gd name="connsiteY16" fmla="*/ 346571 h 498392"/>
              <a:gd name="connsiteX17" fmla="*/ 93784 w 505083"/>
              <a:gd name="connsiteY17" fmla="*/ 346571 h 498392"/>
              <a:gd name="connsiteX18" fmla="*/ 112904 w 505083"/>
              <a:gd name="connsiteY18" fmla="*/ 331186 h 498392"/>
              <a:gd name="connsiteX19" fmla="*/ 117695 w 505083"/>
              <a:gd name="connsiteY19" fmla="*/ 311581 h 498392"/>
              <a:gd name="connsiteX20" fmla="*/ 283056 w 505083"/>
              <a:gd name="connsiteY20" fmla="*/ 370084 h 498392"/>
              <a:gd name="connsiteX21" fmla="*/ 262880 w 505083"/>
              <a:gd name="connsiteY21" fmla="*/ 370570 h 498392"/>
              <a:gd name="connsiteX22" fmla="*/ 243760 w 505083"/>
              <a:gd name="connsiteY22" fmla="*/ 385954 h 498392"/>
              <a:gd name="connsiteX23" fmla="*/ 259145 w 505083"/>
              <a:gd name="connsiteY23" fmla="*/ 405074 h 498392"/>
              <a:gd name="connsiteX24" fmla="*/ 259145 w 505083"/>
              <a:gd name="connsiteY24" fmla="*/ 405074 h 498392"/>
              <a:gd name="connsiteX25" fmla="*/ 278265 w 505083"/>
              <a:gd name="connsiteY25" fmla="*/ 389689 h 498392"/>
              <a:gd name="connsiteX26" fmla="*/ 283056 w 505083"/>
              <a:gd name="connsiteY26" fmla="*/ 370084 h 498392"/>
              <a:gd name="connsiteX27" fmla="*/ 214079 w 505083"/>
              <a:gd name="connsiteY27" fmla="*/ 293780 h 498392"/>
              <a:gd name="connsiteX28" fmla="*/ 193904 w 505083"/>
              <a:gd name="connsiteY28" fmla="*/ 294265 h 498392"/>
              <a:gd name="connsiteX29" fmla="*/ 174784 w 505083"/>
              <a:gd name="connsiteY29" fmla="*/ 309650 h 498392"/>
              <a:gd name="connsiteX30" fmla="*/ 190168 w 505083"/>
              <a:gd name="connsiteY30" fmla="*/ 328770 h 498392"/>
              <a:gd name="connsiteX31" fmla="*/ 190169 w 505083"/>
              <a:gd name="connsiteY31" fmla="*/ 328770 h 498392"/>
              <a:gd name="connsiteX32" fmla="*/ 209288 w 505083"/>
              <a:gd name="connsiteY32" fmla="*/ 313385 h 498392"/>
              <a:gd name="connsiteX33" fmla="*/ 214079 w 505083"/>
              <a:gd name="connsiteY33" fmla="*/ 293780 h 498392"/>
              <a:gd name="connsiteX34" fmla="*/ 145103 w 505083"/>
              <a:gd name="connsiteY34" fmla="*/ 217476 h 498392"/>
              <a:gd name="connsiteX35" fmla="*/ 124926 w 505083"/>
              <a:gd name="connsiteY35" fmla="*/ 217962 h 498392"/>
              <a:gd name="connsiteX36" fmla="*/ 105806 w 505083"/>
              <a:gd name="connsiteY36" fmla="*/ 233346 h 498392"/>
              <a:gd name="connsiteX37" fmla="*/ 121191 w 505083"/>
              <a:gd name="connsiteY37" fmla="*/ 252467 h 498392"/>
              <a:gd name="connsiteX38" fmla="*/ 121191 w 505083"/>
              <a:gd name="connsiteY38" fmla="*/ 252465 h 498392"/>
              <a:gd name="connsiteX39" fmla="*/ 140311 w 505083"/>
              <a:gd name="connsiteY39" fmla="*/ 237081 h 498392"/>
              <a:gd name="connsiteX40" fmla="*/ 145103 w 505083"/>
              <a:gd name="connsiteY40" fmla="*/ 217476 h 498392"/>
              <a:gd name="connsiteX41" fmla="*/ 379442 w 505083"/>
              <a:gd name="connsiteY41" fmla="*/ 352284 h 498392"/>
              <a:gd name="connsiteX42" fmla="*/ 359266 w 505083"/>
              <a:gd name="connsiteY42" fmla="*/ 352770 h 498392"/>
              <a:gd name="connsiteX43" fmla="*/ 340145 w 505083"/>
              <a:gd name="connsiteY43" fmla="*/ 368154 h 498392"/>
              <a:gd name="connsiteX44" fmla="*/ 355531 w 505083"/>
              <a:gd name="connsiteY44" fmla="*/ 387274 h 498392"/>
              <a:gd name="connsiteX45" fmla="*/ 355531 w 505083"/>
              <a:gd name="connsiteY45" fmla="*/ 387274 h 498392"/>
              <a:gd name="connsiteX46" fmla="*/ 374651 w 505083"/>
              <a:gd name="connsiteY46" fmla="*/ 371889 h 498392"/>
              <a:gd name="connsiteX47" fmla="*/ 379442 w 505083"/>
              <a:gd name="connsiteY47" fmla="*/ 352284 h 498392"/>
              <a:gd name="connsiteX48" fmla="*/ 310464 w 505083"/>
              <a:gd name="connsiteY48" fmla="*/ 275979 h 498392"/>
              <a:gd name="connsiteX49" fmla="*/ 290288 w 505083"/>
              <a:gd name="connsiteY49" fmla="*/ 276465 h 498392"/>
              <a:gd name="connsiteX50" fmla="*/ 271168 w 505083"/>
              <a:gd name="connsiteY50" fmla="*/ 291850 h 498392"/>
              <a:gd name="connsiteX51" fmla="*/ 286553 w 505083"/>
              <a:gd name="connsiteY51" fmla="*/ 310969 h 498392"/>
              <a:gd name="connsiteX52" fmla="*/ 305673 w 505083"/>
              <a:gd name="connsiteY52" fmla="*/ 295584 h 498392"/>
              <a:gd name="connsiteX53" fmla="*/ 310464 w 505083"/>
              <a:gd name="connsiteY53" fmla="*/ 275979 h 498392"/>
              <a:gd name="connsiteX54" fmla="*/ 241488 w 505083"/>
              <a:gd name="connsiteY54" fmla="*/ 199676 h 498392"/>
              <a:gd name="connsiteX55" fmla="*/ 221311 w 505083"/>
              <a:gd name="connsiteY55" fmla="*/ 200160 h 498392"/>
              <a:gd name="connsiteX56" fmla="*/ 202191 w 505083"/>
              <a:gd name="connsiteY56" fmla="*/ 215546 h 498392"/>
              <a:gd name="connsiteX57" fmla="*/ 217576 w 505083"/>
              <a:gd name="connsiteY57" fmla="*/ 234666 h 498392"/>
              <a:gd name="connsiteX58" fmla="*/ 217577 w 505083"/>
              <a:gd name="connsiteY58" fmla="*/ 234665 h 498392"/>
              <a:gd name="connsiteX59" fmla="*/ 236696 w 505083"/>
              <a:gd name="connsiteY59" fmla="*/ 219280 h 498392"/>
              <a:gd name="connsiteX60" fmla="*/ 241488 w 505083"/>
              <a:gd name="connsiteY60" fmla="*/ 199676 h 498392"/>
              <a:gd name="connsiteX61" fmla="*/ 172511 w 505083"/>
              <a:gd name="connsiteY61" fmla="*/ 123371 h 498392"/>
              <a:gd name="connsiteX62" fmla="*/ 152334 w 505083"/>
              <a:gd name="connsiteY62" fmla="*/ 123857 h 498392"/>
              <a:gd name="connsiteX63" fmla="*/ 133214 w 505083"/>
              <a:gd name="connsiteY63" fmla="*/ 139242 h 498392"/>
              <a:gd name="connsiteX64" fmla="*/ 148599 w 505083"/>
              <a:gd name="connsiteY64" fmla="*/ 158361 h 498392"/>
              <a:gd name="connsiteX65" fmla="*/ 148599 w 505083"/>
              <a:gd name="connsiteY65" fmla="*/ 158361 h 498392"/>
              <a:gd name="connsiteX66" fmla="*/ 167719 w 505083"/>
              <a:gd name="connsiteY66" fmla="*/ 142976 h 498392"/>
              <a:gd name="connsiteX67" fmla="*/ 172511 w 505083"/>
              <a:gd name="connsiteY67" fmla="*/ 123371 h 498392"/>
              <a:gd name="connsiteX68" fmla="*/ 480653 w 505083"/>
              <a:gd name="connsiteY68" fmla="*/ 149650 h 498392"/>
              <a:gd name="connsiteX69" fmla="*/ 422864 w 505083"/>
              <a:gd name="connsiteY69" fmla="*/ 218841 h 498392"/>
              <a:gd name="connsiteX70" fmla="*/ 505083 w 505083"/>
              <a:gd name="connsiteY70" fmla="*/ 278059 h 498392"/>
              <a:gd name="connsiteX71" fmla="*/ 413615 w 505083"/>
              <a:gd name="connsiteY71" fmla="*/ 295475 h 498392"/>
              <a:gd name="connsiteX72" fmla="*/ 415143 w 505083"/>
              <a:gd name="connsiteY72" fmla="*/ 298109 h 498392"/>
              <a:gd name="connsiteX73" fmla="*/ 428984 w 505083"/>
              <a:gd name="connsiteY73" fmla="*/ 395631 h 498392"/>
              <a:gd name="connsiteX74" fmla="*/ 20217 w 505083"/>
              <a:gd name="connsiteY74" fmla="*/ 470101 h 498392"/>
              <a:gd name="connsiteX75" fmla="*/ 136861 w 505083"/>
              <a:gd name="connsiteY75" fmla="*/ 69595 h 498392"/>
              <a:gd name="connsiteX76" fmla="*/ 179326 w 505083"/>
              <a:gd name="connsiteY76" fmla="*/ 68769 h 498392"/>
              <a:gd name="connsiteX77" fmla="*/ 220085 w 505083"/>
              <a:gd name="connsiteY77" fmla="*/ 86591 h 498392"/>
              <a:gd name="connsiteX78" fmla="*/ 257327 w 505083"/>
              <a:gd name="connsiteY78" fmla="*/ 0 h 498392"/>
              <a:gd name="connsiteX79" fmla="*/ 300886 w 505083"/>
              <a:gd name="connsiteY79" fmla="*/ 101279 h 498392"/>
              <a:gd name="connsiteX80" fmla="*/ 378663 w 505083"/>
              <a:gd name="connsiteY80" fmla="*/ 49028 h 498392"/>
              <a:gd name="connsiteX81" fmla="*/ 360443 w 505083"/>
              <a:gd name="connsiteY81" fmla="*/ 157186 h 49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5083" h="498392">
                <a:moveTo>
                  <a:pt x="90287" y="405686"/>
                </a:moveTo>
                <a:cubicBezTo>
                  <a:pt x="83466" y="406727"/>
                  <a:pt x="76741" y="406889"/>
                  <a:pt x="70111" y="406171"/>
                </a:cubicBezTo>
                <a:cubicBezTo>
                  <a:pt x="60583" y="405140"/>
                  <a:pt x="52023" y="412028"/>
                  <a:pt x="50991" y="421556"/>
                </a:cubicBezTo>
                <a:cubicBezTo>
                  <a:pt x="49960" y="431084"/>
                  <a:pt x="56848" y="439644"/>
                  <a:pt x="66376" y="440676"/>
                </a:cubicBezTo>
                <a:cubicBezTo>
                  <a:pt x="75904" y="441707"/>
                  <a:pt x="84465" y="434819"/>
                  <a:pt x="85496" y="425291"/>
                </a:cubicBezTo>
                <a:cubicBezTo>
                  <a:pt x="86214" y="418661"/>
                  <a:pt x="87811" y="412126"/>
                  <a:pt x="90287" y="405686"/>
                </a:cubicBezTo>
                <a:close/>
                <a:moveTo>
                  <a:pt x="186671" y="387886"/>
                </a:moveTo>
                <a:cubicBezTo>
                  <a:pt x="179851" y="388926"/>
                  <a:pt x="173126" y="389088"/>
                  <a:pt x="166495" y="388370"/>
                </a:cubicBezTo>
                <a:cubicBezTo>
                  <a:pt x="156967" y="387339"/>
                  <a:pt x="148407" y="394226"/>
                  <a:pt x="147375" y="403755"/>
                </a:cubicBezTo>
                <a:cubicBezTo>
                  <a:pt x="146344" y="413284"/>
                  <a:pt x="153232" y="421844"/>
                  <a:pt x="162761" y="422875"/>
                </a:cubicBezTo>
                <a:lnTo>
                  <a:pt x="162760" y="422875"/>
                </a:lnTo>
                <a:cubicBezTo>
                  <a:pt x="172289" y="423906"/>
                  <a:pt x="180849" y="417018"/>
                  <a:pt x="181880" y="407490"/>
                </a:cubicBezTo>
                <a:cubicBezTo>
                  <a:pt x="182598" y="400860"/>
                  <a:pt x="184195" y="394325"/>
                  <a:pt x="186671" y="387886"/>
                </a:cubicBezTo>
                <a:close/>
                <a:moveTo>
                  <a:pt x="117695" y="311581"/>
                </a:moveTo>
                <a:cubicBezTo>
                  <a:pt x="110874" y="312622"/>
                  <a:pt x="104148" y="312784"/>
                  <a:pt x="97518" y="312066"/>
                </a:cubicBezTo>
                <a:cubicBezTo>
                  <a:pt x="87990" y="311035"/>
                  <a:pt x="79430" y="317923"/>
                  <a:pt x="78398" y="327451"/>
                </a:cubicBezTo>
                <a:cubicBezTo>
                  <a:pt x="77367" y="336980"/>
                  <a:pt x="84255" y="345540"/>
                  <a:pt x="93783" y="346571"/>
                </a:cubicBezTo>
                <a:lnTo>
                  <a:pt x="93784" y="346571"/>
                </a:lnTo>
                <a:cubicBezTo>
                  <a:pt x="103312" y="347602"/>
                  <a:pt x="111872" y="340714"/>
                  <a:pt x="112904" y="331186"/>
                </a:cubicBezTo>
                <a:cubicBezTo>
                  <a:pt x="113621" y="324556"/>
                  <a:pt x="115218" y="318021"/>
                  <a:pt x="117695" y="311581"/>
                </a:cubicBezTo>
                <a:close/>
                <a:moveTo>
                  <a:pt x="283056" y="370084"/>
                </a:moveTo>
                <a:cubicBezTo>
                  <a:pt x="276235" y="371125"/>
                  <a:pt x="269510" y="371287"/>
                  <a:pt x="262880" y="370570"/>
                </a:cubicBezTo>
                <a:cubicBezTo>
                  <a:pt x="253351" y="369538"/>
                  <a:pt x="244791" y="376426"/>
                  <a:pt x="243760" y="385954"/>
                </a:cubicBezTo>
                <a:cubicBezTo>
                  <a:pt x="242729" y="395483"/>
                  <a:pt x="249617" y="404043"/>
                  <a:pt x="259145" y="405074"/>
                </a:cubicBezTo>
                <a:lnTo>
                  <a:pt x="259145" y="405074"/>
                </a:lnTo>
                <a:cubicBezTo>
                  <a:pt x="268674" y="406105"/>
                  <a:pt x="277234" y="399217"/>
                  <a:pt x="278265" y="389689"/>
                </a:cubicBezTo>
                <a:cubicBezTo>
                  <a:pt x="278983" y="383059"/>
                  <a:pt x="280580" y="376524"/>
                  <a:pt x="283056" y="370084"/>
                </a:cubicBezTo>
                <a:close/>
                <a:moveTo>
                  <a:pt x="214079" y="293780"/>
                </a:moveTo>
                <a:cubicBezTo>
                  <a:pt x="207259" y="294821"/>
                  <a:pt x="200534" y="294983"/>
                  <a:pt x="193904" y="294265"/>
                </a:cubicBezTo>
                <a:cubicBezTo>
                  <a:pt x="184375" y="293234"/>
                  <a:pt x="175815" y="300122"/>
                  <a:pt x="174784" y="309650"/>
                </a:cubicBezTo>
                <a:cubicBezTo>
                  <a:pt x="173752" y="319179"/>
                  <a:pt x="180640" y="327739"/>
                  <a:pt x="190168" y="328770"/>
                </a:cubicBezTo>
                <a:lnTo>
                  <a:pt x="190169" y="328770"/>
                </a:lnTo>
                <a:cubicBezTo>
                  <a:pt x="199697" y="329802"/>
                  <a:pt x="208257" y="322914"/>
                  <a:pt x="209288" y="313385"/>
                </a:cubicBezTo>
                <a:cubicBezTo>
                  <a:pt x="210006" y="306755"/>
                  <a:pt x="211603" y="300220"/>
                  <a:pt x="214079" y="293780"/>
                </a:cubicBezTo>
                <a:close/>
                <a:moveTo>
                  <a:pt x="145103" y="217476"/>
                </a:moveTo>
                <a:cubicBezTo>
                  <a:pt x="138282" y="218518"/>
                  <a:pt x="131556" y="218679"/>
                  <a:pt x="124926" y="217962"/>
                </a:cubicBezTo>
                <a:cubicBezTo>
                  <a:pt x="115398" y="216930"/>
                  <a:pt x="106838" y="223818"/>
                  <a:pt x="105806" y="233346"/>
                </a:cubicBezTo>
                <a:cubicBezTo>
                  <a:pt x="104775" y="242875"/>
                  <a:pt x="111663" y="251435"/>
                  <a:pt x="121191" y="252467"/>
                </a:cubicBezTo>
                <a:lnTo>
                  <a:pt x="121191" y="252465"/>
                </a:lnTo>
                <a:cubicBezTo>
                  <a:pt x="130720" y="253497"/>
                  <a:pt x="139280" y="246609"/>
                  <a:pt x="140311" y="237081"/>
                </a:cubicBezTo>
                <a:cubicBezTo>
                  <a:pt x="141029" y="230451"/>
                  <a:pt x="142626" y="223916"/>
                  <a:pt x="145103" y="217476"/>
                </a:cubicBezTo>
                <a:close/>
                <a:moveTo>
                  <a:pt x="379442" y="352284"/>
                </a:moveTo>
                <a:cubicBezTo>
                  <a:pt x="372621" y="353325"/>
                  <a:pt x="365896" y="353487"/>
                  <a:pt x="359266" y="352770"/>
                </a:cubicBezTo>
                <a:cubicBezTo>
                  <a:pt x="349737" y="351738"/>
                  <a:pt x="341177" y="358626"/>
                  <a:pt x="340145" y="368154"/>
                </a:cubicBezTo>
                <a:cubicBezTo>
                  <a:pt x="339114" y="377683"/>
                  <a:pt x="346002" y="386243"/>
                  <a:pt x="355531" y="387274"/>
                </a:cubicBezTo>
                <a:lnTo>
                  <a:pt x="355531" y="387274"/>
                </a:lnTo>
                <a:cubicBezTo>
                  <a:pt x="365059" y="388305"/>
                  <a:pt x="373619" y="381417"/>
                  <a:pt x="374651" y="371889"/>
                </a:cubicBezTo>
                <a:cubicBezTo>
                  <a:pt x="375368" y="365259"/>
                  <a:pt x="376965" y="358724"/>
                  <a:pt x="379442" y="352284"/>
                </a:cubicBezTo>
                <a:close/>
                <a:moveTo>
                  <a:pt x="310464" y="275979"/>
                </a:moveTo>
                <a:cubicBezTo>
                  <a:pt x="303643" y="277020"/>
                  <a:pt x="296918" y="277182"/>
                  <a:pt x="290288" y="276465"/>
                </a:cubicBezTo>
                <a:cubicBezTo>
                  <a:pt x="280760" y="275434"/>
                  <a:pt x="272200" y="282322"/>
                  <a:pt x="271168" y="291850"/>
                </a:cubicBezTo>
                <a:cubicBezTo>
                  <a:pt x="270137" y="301378"/>
                  <a:pt x="277025" y="309938"/>
                  <a:pt x="286553" y="310969"/>
                </a:cubicBezTo>
                <a:cubicBezTo>
                  <a:pt x="296082" y="312001"/>
                  <a:pt x="304642" y="305113"/>
                  <a:pt x="305673" y="295584"/>
                </a:cubicBezTo>
                <a:cubicBezTo>
                  <a:pt x="306391" y="288954"/>
                  <a:pt x="307988" y="282419"/>
                  <a:pt x="310464" y="275979"/>
                </a:cubicBezTo>
                <a:close/>
                <a:moveTo>
                  <a:pt x="241488" y="199676"/>
                </a:moveTo>
                <a:cubicBezTo>
                  <a:pt x="234667" y="200716"/>
                  <a:pt x="227941" y="200878"/>
                  <a:pt x="221311" y="200160"/>
                </a:cubicBezTo>
                <a:cubicBezTo>
                  <a:pt x="211782" y="199129"/>
                  <a:pt x="203223" y="206017"/>
                  <a:pt x="202191" y="215546"/>
                </a:cubicBezTo>
                <a:cubicBezTo>
                  <a:pt x="201160" y="225074"/>
                  <a:pt x="208048" y="233634"/>
                  <a:pt x="217576" y="234666"/>
                </a:cubicBezTo>
                <a:lnTo>
                  <a:pt x="217577" y="234665"/>
                </a:lnTo>
                <a:cubicBezTo>
                  <a:pt x="227105" y="235697"/>
                  <a:pt x="235665" y="228809"/>
                  <a:pt x="236696" y="219280"/>
                </a:cubicBezTo>
                <a:cubicBezTo>
                  <a:pt x="237414" y="212650"/>
                  <a:pt x="239011" y="206115"/>
                  <a:pt x="241488" y="199676"/>
                </a:cubicBezTo>
                <a:close/>
                <a:moveTo>
                  <a:pt x="172511" y="123371"/>
                </a:moveTo>
                <a:cubicBezTo>
                  <a:pt x="165690" y="124412"/>
                  <a:pt x="158965" y="124574"/>
                  <a:pt x="152334" y="123857"/>
                </a:cubicBezTo>
                <a:cubicBezTo>
                  <a:pt x="142806" y="122825"/>
                  <a:pt x="134246" y="129713"/>
                  <a:pt x="133214" y="139242"/>
                </a:cubicBezTo>
                <a:cubicBezTo>
                  <a:pt x="132183" y="148771"/>
                  <a:pt x="139071" y="157331"/>
                  <a:pt x="148599" y="158361"/>
                </a:cubicBezTo>
                <a:lnTo>
                  <a:pt x="148599" y="158361"/>
                </a:lnTo>
                <a:cubicBezTo>
                  <a:pt x="158128" y="159393"/>
                  <a:pt x="166688" y="152505"/>
                  <a:pt x="167719" y="142976"/>
                </a:cubicBezTo>
                <a:cubicBezTo>
                  <a:pt x="168437" y="136346"/>
                  <a:pt x="170034" y="129811"/>
                  <a:pt x="172511" y="123371"/>
                </a:cubicBezTo>
                <a:close/>
                <a:moveTo>
                  <a:pt x="480653" y="149650"/>
                </a:moveTo>
                <a:lnTo>
                  <a:pt x="422864" y="218841"/>
                </a:lnTo>
                <a:lnTo>
                  <a:pt x="505083" y="278059"/>
                </a:lnTo>
                <a:lnTo>
                  <a:pt x="413615" y="295475"/>
                </a:lnTo>
                <a:lnTo>
                  <a:pt x="415143" y="298109"/>
                </a:lnTo>
                <a:cubicBezTo>
                  <a:pt x="432865" y="336206"/>
                  <a:pt x="439656" y="371170"/>
                  <a:pt x="428984" y="395631"/>
                </a:cubicBezTo>
                <a:cubicBezTo>
                  <a:pt x="377345" y="518946"/>
                  <a:pt x="59074" y="514004"/>
                  <a:pt x="20217" y="470101"/>
                </a:cubicBezTo>
                <a:cubicBezTo>
                  <a:pt x="-23601" y="418534"/>
                  <a:pt x="-1170" y="139823"/>
                  <a:pt x="136861" y="69595"/>
                </a:cubicBezTo>
                <a:cubicBezTo>
                  <a:pt x="149122" y="64884"/>
                  <a:pt x="163549" y="64915"/>
                  <a:pt x="179326" y="68769"/>
                </a:cubicBezTo>
                <a:lnTo>
                  <a:pt x="220085" y="86591"/>
                </a:lnTo>
                <a:lnTo>
                  <a:pt x="257327" y="0"/>
                </a:lnTo>
                <a:lnTo>
                  <a:pt x="300886" y="101279"/>
                </a:lnTo>
                <a:lnTo>
                  <a:pt x="378663" y="49028"/>
                </a:lnTo>
                <a:lnTo>
                  <a:pt x="360443" y="15718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2802" name="Freeform: Shape 2801">
            <a:extLst>
              <a:ext uri="{FF2B5EF4-FFF2-40B4-BE49-F238E27FC236}">
                <a16:creationId xmlns:a16="http://schemas.microsoft.com/office/drawing/2014/main" id="{A1147F4D-503C-426B-B00A-CC5F5D3A954E}"/>
              </a:ext>
            </a:extLst>
          </p:cNvPr>
          <p:cNvSpPr/>
          <p:nvPr/>
        </p:nvSpPr>
        <p:spPr>
          <a:xfrm rot="1616984">
            <a:off x="9876034" y="2246557"/>
            <a:ext cx="371818" cy="493440"/>
          </a:xfrm>
          <a:custGeom>
            <a:avLst/>
            <a:gdLst>
              <a:gd name="connsiteX0" fmla="*/ 245761 w 371818"/>
              <a:gd name="connsiteY0" fmla="*/ 53834 h 493440"/>
              <a:gd name="connsiteX1" fmla="*/ 247046 w 371818"/>
              <a:gd name="connsiteY1" fmla="*/ 64967 h 493440"/>
              <a:gd name="connsiteX2" fmla="*/ 213128 w 371818"/>
              <a:gd name="connsiteY2" fmla="*/ 139919 h 493440"/>
              <a:gd name="connsiteX3" fmla="*/ 215748 w 371818"/>
              <a:gd name="connsiteY3" fmla="*/ 158320 h 493440"/>
              <a:gd name="connsiteX4" fmla="*/ 229503 w 371818"/>
              <a:gd name="connsiteY4" fmla="*/ 157874 h 493440"/>
              <a:gd name="connsiteX5" fmla="*/ 325234 w 371818"/>
              <a:gd name="connsiteY5" fmla="*/ 175203 h 493440"/>
              <a:gd name="connsiteX6" fmla="*/ 371817 w 371818"/>
              <a:gd name="connsiteY6" fmla="*/ 299014 h 493440"/>
              <a:gd name="connsiteX7" fmla="*/ 185909 w 371818"/>
              <a:gd name="connsiteY7" fmla="*/ 484922 h 493440"/>
              <a:gd name="connsiteX8" fmla="*/ 0 w 371818"/>
              <a:gd name="connsiteY8" fmla="*/ 299014 h 493440"/>
              <a:gd name="connsiteX9" fmla="*/ 92210 w 371818"/>
              <a:gd name="connsiteY9" fmla="*/ 146136 h 493440"/>
              <a:gd name="connsiteX10" fmla="*/ 179664 w 371818"/>
              <a:gd name="connsiteY10" fmla="*/ 150866 h 493440"/>
              <a:gd name="connsiteX11" fmla="*/ 191991 w 371818"/>
              <a:gd name="connsiteY11" fmla="*/ 155110 h 493440"/>
              <a:gd name="connsiteX12" fmla="*/ 192569 w 371818"/>
              <a:gd name="connsiteY12" fmla="*/ 146756 h 493440"/>
              <a:gd name="connsiteX13" fmla="*/ 245761 w 371818"/>
              <a:gd name="connsiteY13" fmla="*/ 53834 h 493440"/>
              <a:gd name="connsiteX14" fmla="*/ 57901 w 371818"/>
              <a:gd name="connsiteY14" fmla="*/ 0 h 493440"/>
              <a:gd name="connsiteX15" fmla="*/ 131053 w 371818"/>
              <a:gd name="connsiteY15" fmla="*/ 14508 h 493440"/>
              <a:gd name="connsiteX16" fmla="*/ 193639 w 371818"/>
              <a:gd name="connsiteY16" fmla="*/ 82287 h 493440"/>
              <a:gd name="connsiteX17" fmla="*/ 183074 w 371818"/>
              <a:gd name="connsiteY17" fmla="*/ 135558 h 493440"/>
              <a:gd name="connsiteX18" fmla="*/ 109923 w 371818"/>
              <a:gd name="connsiteY18" fmla="*/ 121050 h 493440"/>
              <a:gd name="connsiteX19" fmla="*/ 47336 w 371818"/>
              <a:gd name="connsiteY19" fmla="*/ 53271 h 493440"/>
              <a:gd name="connsiteX20" fmla="*/ 47336 w 371818"/>
              <a:gd name="connsiteY20" fmla="*/ 53271 h 49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1818" h="493440">
                <a:moveTo>
                  <a:pt x="245761" y="53834"/>
                </a:moveTo>
                <a:lnTo>
                  <a:pt x="247046" y="64967"/>
                </a:lnTo>
                <a:cubicBezTo>
                  <a:pt x="216390" y="79315"/>
                  <a:pt x="211360" y="113148"/>
                  <a:pt x="213128" y="139919"/>
                </a:cubicBezTo>
                <a:lnTo>
                  <a:pt x="215748" y="158320"/>
                </a:lnTo>
                <a:lnTo>
                  <a:pt x="229503" y="157874"/>
                </a:lnTo>
                <a:cubicBezTo>
                  <a:pt x="255127" y="154035"/>
                  <a:pt x="279341" y="145928"/>
                  <a:pt x="325234" y="175203"/>
                </a:cubicBezTo>
                <a:cubicBezTo>
                  <a:pt x="351847" y="196306"/>
                  <a:pt x="372048" y="242412"/>
                  <a:pt x="371817" y="299014"/>
                </a:cubicBezTo>
                <a:cubicBezTo>
                  <a:pt x="371420" y="396282"/>
                  <a:pt x="311115" y="528375"/>
                  <a:pt x="185909" y="484922"/>
                </a:cubicBezTo>
                <a:cubicBezTo>
                  <a:pt x="39781" y="513891"/>
                  <a:pt x="0" y="401688"/>
                  <a:pt x="0" y="299014"/>
                </a:cubicBezTo>
                <a:cubicBezTo>
                  <a:pt x="0" y="234842"/>
                  <a:pt x="28672" y="176984"/>
                  <a:pt x="92210" y="146136"/>
                </a:cubicBezTo>
                <a:cubicBezTo>
                  <a:pt x="149463" y="125506"/>
                  <a:pt x="161060" y="140190"/>
                  <a:pt x="179664" y="150866"/>
                </a:cubicBezTo>
                <a:lnTo>
                  <a:pt x="191991" y="155110"/>
                </a:lnTo>
                <a:lnTo>
                  <a:pt x="192569" y="146756"/>
                </a:lnTo>
                <a:cubicBezTo>
                  <a:pt x="193294" y="120985"/>
                  <a:pt x="196750" y="81397"/>
                  <a:pt x="245761" y="53834"/>
                </a:cubicBezTo>
                <a:close/>
                <a:moveTo>
                  <a:pt x="57901" y="0"/>
                </a:moveTo>
                <a:lnTo>
                  <a:pt x="131053" y="14508"/>
                </a:lnTo>
                <a:cubicBezTo>
                  <a:pt x="171453" y="22520"/>
                  <a:pt x="199474" y="52866"/>
                  <a:pt x="193639" y="82287"/>
                </a:cubicBezTo>
                <a:lnTo>
                  <a:pt x="183074" y="135558"/>
                </a:lnTo>
                <a:lnTo>
                  <a:pt x="109923" y="121050"/>
                </a:lnTo>
                <a:cubicBezTo>
                  <a:pt x="69522" y="113038"/>
                  <a:pt x="41501" y="82692"/>
                  <a:pt x="47336" y="53271"/>
                </a:cubicBezTo>
                <a:lnTo>
                  <a:pt x="47336" y="5327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2803" name="Freeform: Shape 2802">
            <a:extLst>
              <a:ext uri="{FF2B5EF4-FFF2-40B4-BE49-F238E27FC236}">
                <a16:creationId xmlns:a16="http://schemas.microsoft.com/office/drawing/2014/main" id="{AEB87B24-F86E-43C3-9867-770ED3BDA86A}"/>
              </a:ext>
            </a:extLst>
          </p:cNvPr>
          <p:cNvSpPr/>
          <p:nvPr/>
        </p:nvSpPr>
        <p:spPr>
          <a:xfrm>
            <a:off x="7783315" y="2439862"/>
            <a:ext cx="504572" cy="504572"/>
          </a:xfrm>
          <a:custGeom>
            <a:avLst/>
            <a:gdLst>
              <a:gd name="connsiteX0" fmla="*/ 252286 w 504572"/>
              <a:gd name="connsiteY0" fmla="*/ 264071 h 504572"/>
              <a:gd name="connsiteX1" fmla="*/ 316259 w 504572"/>
              <a:gd name="connsiteY1" fmla="*/ 455989 h 504572"/>
              <a:gd name="connsiteX2" fmla="*/ 188313 w 504572"/>
              <a:gd name="connsiteY2" fmla="*/ 455989 h 504572"/>
              <a:gd name="connsiteX3" fmla="*/ 262725 w 504572"/>
              <a:gd name="connsiteY3" fmla="*/ 259353 h 504572"/>
              <a:gd name="connsiteX4" fmla="*/ 441235 w 504572"/>
              <a:gd name="connsiteY4" fmla="*/ 354534 h 504572"/>
              <a:gd name="connsiteX5" fmla="*/ 348425 w 504572"/>
              <a:gd name="connsiteY5" fmla="*/ 442604 h 504572"/>
              <a:gd name="connsiteX6" fmla="*/ 242274 w 504572"/>
              <a:gd name="connsiteY6" fmla="*/ 259353 h 504572"/>
              <a:gd name="connsiteX7" fmla="*/ 156574 w 504572"/>
              <a:gd name="connsiteY7" fmla="*/ 442604 h 504572"/>
              <a:gd name="connsiteX8" fmla="*/ 63764 w 504572"/>
              <a:gd name="connsiteY8" fmla="*/ 354534 h 504572"/>
              <a:gd name="connsiteX9" fmla="*/ 457397 w 504572"/>
              <a:gd name="connsiteY9" fmla="*/ 188914 h 504572"/>
              <a:gd name="connsiteX10" fmla="*/ 457397 w 504572"/>
              <a:gd name="connsiteY10" fmla="*/ 316860 h 504572"/>
              <a:gd name="connsiteX11" fmla="*/ 265479 w 504572"/>
              <a:gd name="connsiteY11" fmla="*/ 252887 h 504572"/>
              <a:gd name="connsiteX12" fmla="*/ 47175 w 504572"/>
              <a:gd name="connsiteY12" fmla="*/ 188914 h 504572"/>
              <a:gd name="connsiteX13" fmla="*/ 239093 w 504572"/>
              <a:gd name="connsiteY13" fmla="*/ 252887 h 504572"/>
              <a:gd name="connsiteX14" fmla="*/ 47175 w 504572"/>
              <a:gd name="connsiteY14" fmla="*/ 316860 h 504572"/>
              <a:gd name="connsiteX15" fmla="*/ 352812 w 504572"/>
              <a:gd name="connsiteY15" fmla="*/ 64884 h 504572"/>
              <a:gd name="connsiteX16" fmla="*/ 442756 w 504572"/>
              <a:gd name="connsiteY16" fmla="*/ 155879 h 504572"/>
              <a:gd name="connsiteX17" fmla="*/ 261292 w 504572"/>
              <a:gd name="connsiteY17" fmla="*/ 245299 h 504572"/>
              <a:gd name="connsiteX18" fmla="*/ 152187 w 504572"/>
              <a:gd name="connsiteY18" fmla="*/ 64884 h 504572"/>
              <a:gd name="connsiteX19" fmla="*/ 243706 w 504572"/>
              <a:gd name="connsiteY19" fmla="*/ 245299 h 504572"/>
              <a:gd name="connsiteX20" fmla="*/ 62242 w 504572"/>
              <a:gd name="connsiteY20" fmla="*/ 155879 h 504572"/>
              <a:gd name="connsiteX21" fmla="*/ 188313 w 504572"/>
              <a:gd name="connsiteY21" fmla="*/ 48583 h 504572"/>
              <a:gd name="connsiteX22" fmla="*/ 316259 w 504572"/>
              <a:gd name="connsiteY22" fmla="*/ 48583 h 504572"/>
              <a:gd name="connsiteX23" fmla="*/ 252286 w 504572"/>
              <a:gd name="connsiteY23" fmla="*/ 240501 h 504572"/>
              <a:gd name="connsiteX24" fmla="*/ 252286 w 504572"/>
              <a:gd name="connsiteY24" fmla="*/ 16338 h 504572"/>
              <a:gd name="connsiteX25" fmla="*/ 16338 w 504572"/>
              <a:gd name="connsiteY25" fmla="*/ 252286 h 504572"/>
              <a:gd name="connsiteX26" fmla="*/ 252286 w 504572"/>
              <a:gd name="connsiteY26" fmla="*/ 488234 h 504572"/>
              <a:gd name="connsiteX27" fmla="*/ 488234 w 504572"/>
              <a:gd name="connsiteY27" fmla="*/ 252286 h 504572"/>
              <a:gd name="connsiteX28" fmla="*/ 252286 w 504572"/>
              <a:gd name="connsiteY28" fmla="*/ 16338 h 504572"/>
              <a:gd name="connsiteX29" fmla="*/ 252286 w 504572"/>
              <a:gd name="connsiteY29" fmla="*/ 0 h 504572"/>
              <a:gd name="connsiteX30" fmla="*/ 504572 w 504572"/>
              <a:gd name="connsiteY30" fmla="*/ 252286 h 504572"/>
              <a:gd name="connsiteX31" fmla="*/ 252286 w 504572"/>
              <a:gd name="connsiteY31" fmla="*/ 504572 h 504572"/>
              <a:gd name="connsiteX32" fmla="*/ 0 w 504572"/>
              <a:gd name="connsiteY32" fmla="*/ 252286 h 504572"/>
              <a:gd name="connsiteX33" fmla="*/ 252286 w 504572"/>
              <a:gd name="connsiteY33" fmla="*/ 0 h 50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04572" h="504572">
                <a:moveTo>
                  <a:pt x="252286" y="264071"/>
                </a:moveTo>
                <a:lnTo>
                  <a:pt x="316259" y="455989"/>
                </a:lnTo>
                <a:lnTo>
                  <a:pt x="188313" y="455989"/>
                </a:lnTo>
                <a:close/>
                <a:moveTo>
                  <a:pt x="262725" y="259353"/>
                </a:moveTo>
                <a:lnTo>
                  <a:pt x="441235" y="354534"/>
                </a:lnTo>
                <a:lnTo>
                  <a:pt x="348425" y="442604"/>
                </a:lnTo>
                <a:close/>
                <a:moveTo>
                  <a:pt x="242274" y="259353"/>
                </a:moveTo>
                <a:lnTo>
                  <a:pt x="156574" y="442604"/>
                </a:lnTo>
                <a:lnTo>
                  <a:pt x="63764" y="354534"/>
                </a:lnTo>
                <a:close/>
                <a:moveTo>
                  <a:pt x="457397" y="188914"/>
                </a:moveTo>
                <a:lnTo>
                  <a:pt x="457397" y="316860"/>
                </a:lnTo>
                <a:lnTo>
                  <a:pt x="265479" y="252887"/>
                </a:lnTo>
                <a:close/>
                <a:moveTo>
                  <a:pt x="47175" y="188914"/>
                </a:moveTo>
                <a:lnTo>
                  <a:pt x="239093" y="252887"/>
                </a:lnTo>
                <a:lnTo>
                  <a:pt x="47175" y="316860"/>
                </a:lnTo>
                <a:close/>
                <a:moveTo>
                  <a:pt x="352812" y="64884"/>
                </a:moveTo>
                <a:lnTo>
                  <a:pt x="442756" y="155879"/>
                </a:lnTo>
                <a:lnTo>
                  <a:pt x="261292" y="245299"/>
                </a:lnTo>
                <a:close/>
                <a:moveTo>
                  <a:pt x="152187" y="64884"/>
                </a:moveTo>
                <a:lnTo>
                  <a:pt x="243706" y="245299"/>
                </a:lnTo>
                <a:lnTo>
                  <a:pt x="62242" y="155879"/>
                </a:lnTo>
                <a:close/>
                <a:moveTo>
                  <a:pt x="188313" y="48583"/>
                </a:moveTo>
                <a:lnTo>
                  <a:pt x="316259" y="48583"/>
                </a:lnTo>
                <a:lnTo>
                  <a:pt x="252286" y="240501"/>
                </a:lnTo>
                <a:close/>
                <a:moveTo>
                  <a:pt x="252286" y="16338"/>
                </a:moveTo>
                <a:cubicBezTo>
                  <a:pt x="121976" y="16338"/>
                  <a:pt x="16338" y="121976"/>
                  <a:pt x="16338" y="252286"/>
                </a:cubicBezTo>
                <a:cubicBezTo>
                  <a:pt x="16338" y="382596"/>
                  <a:pt x="121976" y="488234"/>
                  <a:pt x="252286" y="488234"/>
                </a:cubicBezTo>
                <a:cubicBezTo>
                  <a:pt x="382596" y="488234"/>
                  <a:pt x="488234" y="382596"/>
                  <a:pt x="488234" y="252286"/>
                </a:cubicBezTo>
                <a:cubicBezTo>
                  <a:pt x="488234" y="121976"/>
                  <a:pt x="382596" y="16338"/>
                  <a:pt x="252286" y="16338"/>
                </a:cubicBezTo>
                <a:close/>
                <a:moveTo>
                  <a:pt x="252286" y="0"/>
                </a:moveTo>
                <a:cubicBezTo>
                  <a:pt x="391620" y="0"/>
                  <a:pt x="504572" y="112952"/>
                  <a:pt x="504572" y="252286"/>
                </a:cubicBezTo>
                <a:cubicBezTo>
                  <a:pt x="504572" y="391620"/>
                  <a:pt x="391620" y="504572"/>
                  <a:pt x="252286" y="504572"/>
                </a:cubicBezTo>
                <a:cubicBezTo>
                  <a:pt x="112952" y="504572"/>
                  <a:pt x="0" y="391620"/>
                  <a:pt x="0" y="252286"/>
                </a:cubicBezTo>
                <a:cubicBezTo>
                  <a:pt x="0" y="112952"/>
                  <a:pt x="112952" y="0"/>
                  <a:pt x="252286" y="0"/>
                </a:cubicBezTo>
                <a:close/>
              </a:path>
            </a:pathLst>
          </a:cu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2804" name="Freeform: Shape 2803">
            <a:extLst>
              <a:ext uri="{FF2B5EF4-FFF2-40B4-BE49-F238E27FC236}">
                <a16:creationId xmlns:a16="http://schemas.microsoft.com/office/drawing/2014/main" id="{CEE3E1BC-58C3-49E0-9500-AC693D6C57D8}"/>
              </a:ext>
            </a:extLst>
          </p:cNvPr>
          <p:cNvSpPr/>
          <p:nvPr/>
        </p:nvSpPr>
        <p:spPr>
          <a:xfrm>
            <a:off x="7975206" y="1720141"/>
            <a:ext cx="583643" cy="593020"/>
          </a:xfrm>
          <a:custGeom>
            <a:avLst/>
            <a:gdLst>
              <a:gd name="connsiteX0" fmla="*/ 201909 w 999744"/>
              <a:gd name="connsiteY0" fmla="*/ 703893 h 1015807"/>
              <a:gd name="connsiteX1" fmla="*/ 229926 w 999744"/>
              <a:gd name="connsiteY1" fmla="*/ 747652 h 1015807"/>
              <a:gd name="connsiteX2" fmla="*/ 253322 w 999744"/>
              <a:gd name="connsiteY2" fmla="*/ 775669 h 1015807"/>
              <a:gd name="connsiteX3" fmla="*/ 283361 w 999744"/>
              <a:gd name="connsiteY3" fmla="*/ 785923 h 1015807"/>
              <a:gd name="connsiteX4" fmla="*/ 308345 w 999744"/>
              <a:gd name="connsiteY4" fmla="*/ 806285 h 1015807"/>
              <a:gd name="connsiteX5" fmla="*/ 189633 w 999744"/>
              <a:gd name="connsiteY5" fmla="*/ 820439 h 1015807"/>
              <a:gd name="connsiteX6" fmla="*/ 254622 w 999744"/>
              <a:gd name="connsiteY6" fmla="*/ 818995 h 1015807"/>
              <a:gd name="connsiteX7" fmla="*/ 205086 w 999744"/>
              <a:gd name="connsiteY7" fmla="*/ 860443 h 1015807"/>
              <a:gd name="connsiteX8" fmla="*/ 202342 w 999744"/>
              <a:gd name="connsiteY8" fmla="*/ 862176 h 1015807"/>
              <a:gd name="connsiteX9" fmla="*/ 202484 w 999744"/>
              <a:gd name="connsiteY9" fmla="*/ 862139 h 1015807"/>
              <a:gd name="connsiteX10" fmla="*/ 204943 w 999744"/>
              <a:gd name="connsiteY10" fmla="*/ 860586 h 1015807"/>
              <a:gd name="connsiteX11" fmla="*/ 205461 w 999744"/>
              <a:gd name="connsiteY11" fmla="*/ 861362 h 1015807"/>
              <a:gd name="connsiteX12" fmla="*/ 205664 w 999744"/>
              <a:gd name="connsiteY12" fmla="*/ 861309 h 1015807"/>
              <a:gd name="connsiteX13" fmla="*/ 272096 w 999744"/>
              <a:gd name="connsiteY13" fmla="*/ 826215 h 1015807"/>
              <a:gd name="connsiteX14" fmla="*/ 280328 w 999744"/>
              <a:gd name="connsiteY14" fmla="*/ 823327 h 1015807"/>
              <a:gd name="connsiteX15" fmla="*/ 331019 w 999744"/>
              <a:gd name="connsiteY15" fmla="*/ 829826 h 1015807"/>
              <a:gd name="connsiteX16" fmla="*/ 365535 w 999744"/>
              <a:gd name="connsiteY16" fmla="*/ 839791 h 1015807"/>
              <a:gd name="connsiteX17" fmla="*/ 397596 w 999744"/>
              <a:gd name="connsiteY17" fmla="*/ 844123 h 1015807"/>
              <a:gd name="connsiteX18" fmla="*/ 406694 w 999744"/>
              <a:gd name="connsiteY18" fmla="*/ 851777 h 1015807"/>
              <a:gd name="connsiteX19" fmla="*/ 416804 w 999744"/>
              <a:gd name="connsiteY19" fmla="*/ 893081 h 1015807"/>
              <a:gd name="connsiteX20" fmla="*/ 414349 w 999744"/>
              <a:gd name="connsiteY20" fmla="*/ 901891 h 1015807"/>
              <a:gd name="connsiteX21" fmla="*/ 380266 w 999744"/>
              <a:gd name="connsiteY21" fmla="*/ 972078 h 1015807"/>
              <a:gd name="connsiteX22" fmla="*/ 421570 w 999744"/>
              <a:gd name="connsiteY22" fmla="*/ 919799 h 1015807"/>
              <a:gd name="connsiteX23" fmla="*/ 421281 w 999744"/>
              <a:gd name="connsiteY23" fmla="*/ 983343 h 1015807"/>
              <a:gd name="connsiteX24" fmla="*/ 420992 w 999744"/>
              <a:gd name="connsiteY24" fmla="*/ 985798 h 1015807"/>
              <a:gd name="connsiteX25" fmla="*/ 421010 w 999744"/>
              <a:gd name="connsiteY25" fmla="*/ 985783 h 1015807"/>
              <a:gd name="connsiteX26" fmla="*/ 421280 w 999744"/>
              <a:gd name="connsiteY26" fmla="*/ 983486 h 1015807"/>
              <a:gd name="connsiteX27" fmla="*/ 422580 w 999744"/>
              <a:gd name="connsiteY27" fmla="*/ 984497 h 1015807"/>
              <a:gd name="connsiteX28" fmla="*/ 422563 w 999744"/>
              <a:gd name="connsiteY28" fmla="*/ 984513 h 1015807"/>
              <a:gd name="connsiteX29" fmla="*/ 422580 w 999744"/>
              <a:gd name="connsiteY29" fmla="*/ 984498 h 1015807"/>
              <a:gd name="connsiteX30" fmla="*/ 436444 w 999744"/>
              <a:gd name="connsiteY30" fmla="*/ 940306 h 1015807"/>
              <a:gd name="connsiteX31" fmla="*/ 431101 w 999744"/>
              <a:gd name="connsiteY31" fmla="*/ 861598 h 1015807"/>
              <a:gd name="connsiteX32" fmla="*/ 436878 w 999744"/>
              <a:gd name="connsiteY32" fmla="*/ 854955 h 1015807"/>
              <a:gd name="connsiteX33" fmla="*/ 470672 w 999744"/>
              <a:gd name="connsiteY33" fmla="*/ 853221 h 1015807"/>
              <a:gd name="connsiteX34" fmla="*/ 523240 w 999744"/>
              <a:gd name="connsiteY34" fmla="*/ 860298 h 1015807"/>
              <a:gd name="connsiteX35" fmla="*/ 530894 w 999744"/>
              <a:gd name="connsiteY35" fmla="*/ 866508 h 1015807"/>
              <a:gd name="connsiteX36" fmla="*/ 582018 w 999744"/>
              <a:gd name="connsiteY36" fmla="*/ 930486 h 1015807"/>
              <a:gd name="connsiteX37" fmla="*/ 584473 w 999744"/>
              <a:gd name="connsiteY37" fmla="*/ 932507 h 1015807"/>
              <a:gd name="connsiteX38" fmla="*/ 570176 w 999744"/>
              <a:gd name="connsiteY38" fmla="*/ 888604 h 1015807"/>
              <a:gd name="connsiteX39" fmla="*/ 680800 w 999744"/>
              <a:gd name="connsiteY39" fmla="*/ 916910 h 1015807"/>
              <a:gd name="connsiteX40" fmla="*/ 679067 w 999744"/>
              <a:gd name="connsiteY40" fmla="*/ 921099 h 1015807"/>
              <a:gd name="connsiteX41" fmla="*/ 630254 w 999744"/>
              <a:gd name="connsiteY41" fmla="*/ 977999 h 1015807"/>
              <a:gd name="connsiteX42" fmla="*/ 570609 w 999744"/>
              <a:gd name="connsiteY42" fmla="*/ 986809 h 1015807"/>
              <a:gd name="connsiteX43" fmla="*/ 541292 w 999744"/>
              <a:gd name="connsiteY43" fmla="*/ 969912 h 1015807"/>
              <a:gd name="connsiteX44" fmla="*/ 495223 w 999744"/>
              <a:gd name="connsiteY44" fmla="*/ 960380 h 1015807"/>
              <a:gd name="connsiteX45" fmla="*/ 474716 w 999744"/>
              <a:gd name="connsiteY45" fmla="*/ 970779 h 1015807"/>
              <a:gd name="connsiteX46" fmla="*/ 439622 w 999744"/>
              <a:gd name="connsiteY46" fmla="*/ 998507 h 1015807"/>
              <a:gd name="connsiteX47" fmla="*/ 422291 w 999744"/>
              <a:gd name="connsiteY47" fmla="*/ 1010205 h 1015807"/>
              <a:gd name="connsiteX48" fmla="*/ 375355 w 999744"/>
              <a:gd name="connsiteY48" fmla="*/ 1004139 h 1015807"/>
              <a:gd name="connsiteX49" fmla="*/ 346038 w 999744"/>
              <a:gd name="connsiteY49" fmla="*/ 964280 h 1015807"/>
              <a:gd name="connsiteX50" fmla="*/ 323654 w 999744"/>
              <a:gd name="connsiteY50" fmla="*/ 929763 h 1015807"/>
              <a:gd name="connsiteX51" fmla="*/ 265742 w 999744"/>
              <a:gd name="connsiteY51" fmla="*/ 907812 h 1015807"/>
              <a:gd name="connsiteX52" fmla="*/ 216351 w 999744"/>
              <a:gd name="connsiteY52" fmla="*/ 910411 h 1015807"/>
              <a:gd name="connsiteX53" fmla="*/ 171148 w 999744"/>
              <a:gd name="connsiteY53" fmla="*/ 873296 h 1015807"/>
              <a:gd name="connsiteX54" fmla="*/ 162627 w 999744"/>
              <a:gd name="connsiteY54" fmla="*/ 800075 h 1015807"/>
              <a:gd name="connsiteX55" fmla="*/ 178080 w 999744"/>
              <a:gd name="connsiteY55" fmla="*/ 732199 h 1015807"/>
              <a:gd name="connsiteX56" fmla="*/ 194688 w 999744"/>
              <a:gd name="connsiteY56" fmla="*/ 704470 h 1015807"/>
              <a:gd name="connsiteX57" fmla="*/ 201909 w 999744"/>
              <a:gd name="connsiteY57" fmla="*/ 703893 h 1015807"/>
              <a:gd name="connsiteX58" fmla="*/ 882119 w 999744"/>
              <a:gd name="connsiteY58" fmla="*/ 613487 h 1015807"/>
              <a:gd name="connsiteX59" fmla="*/ 881109 w 999744"/>
              <a:gd name="connsiteY59" fmla="*/ 614063 h 1015807"/>
              <a:gd name="connsiteX60" fmla="*/ 882066 w 999744"/>
              <a:gd name="connsiteY60" fmla="*/ 613696 h 1015807"/>
              <a:gd name="connsiteX61" fmla="*/ 168548 w 999744"/>
              <a:gd name="connsiteY61" fmla="*/ 516148 h 1015807"/>
              <a:gd name="connsiteX62" fmla="*/ 196565 w 999744"/>
              <a:gd name="connsiteY62" fmla="*/ 520914 h 1015807"/>
              <a:gd name="connsiteX63" fmla="*/ 247978 w 999744"/>
              <a:gd name="connsiteY63" fmla="*/ 560774 h 1015807"/>
              <a:gd name="connsiteX64" fmla="*/ 262275 w 999744"/>
              <a:gd name="connsiteY64" fmla="*/ 588935 h 1015807"/>
              <a:gd name="connsiteX65" fmla="*/ 285382 w 999744"/>
              <a:gd name="connsiteY65" fmla="*/ 617241 h 1015807"/>
              <a:gd name="connsiteX66" fmla="*/ 321920 w 999744"/>
              <a:gd name="connsiteY66" fmla="*/ 620273 h 1015807"/>
              <a:gd name="connsiteX67" fmla="*/ 362068 w 999744"/>
              <a:gd name="connsiteY67" fmla="*/ 604821 h 1015807"/>
              <a:gd name="connsiteX68" fmla="*/ 391819 w 999744"/>
              <a:gd name="connsiteY68" fmla="*/ 609442 h 1015807"/>
              <a:gd name="connsiteX69" fmla="*/ 418536 w 999744"/>
              <a:gd name="connsiteY69" fmla="*/ 629083 h 1015807"/>
              <a:gd name="connsiteX70" fmla="*/ 447420 w 999744"/>
              <a:gd name="connsiteY70" fmla="*/ 646413 h 1015807"/>
              <a:gd name="connsiteX71" fmla="*/ 484824 w 999744"/>
              <a:gd name="connsiteY71" fmla="*/ 645114 h 1015807"/>
              <a:gd name="connsiteX72" fmla="*/ 509231 w 999744"/>
              <a:gd name="connsiteY72" fmla="*/ 654645 h 1015807"/>
              <a:gd name="connsiteX73" fmla="*/ 523239 w 999744"/>
              <a:gd name="connsiteY73" fmla="*/ 703459 h 1015807"/>
              <a:gd name="connsiteX74" fmla="*/ 544036 w 999744"/>
              <a:gd name="connsiteY74" fmla="*/ 772346 h 1015807"/>
              <a:gd name="connsiteX75" fmla="*/ 589961 w 999744"/>
              <a:gd name="connsiteY75" fmla="*/ 831991 h 1015807"/>
              <a:gd name="connsiteX76" fmla="*/ 543169 w 999744"/>
              <a:gd name="connsiteY76" fmla="*/ 840512 h 1015807"/>
              <a:gd name="connsiteX77" fmla="*/ 461140 w 999744"/>
              <a:gd name="connsiteY77" fmla="*/ 833290 h 1015807"/>
              <a:gd name="connsiteX78" fmla="*/ 420991 w 999744"/>
              <a:gd name="connsiteY78" fmla="*/ 829391 h 1015807"/>
              <a:gd name="connsiteX79" fmla="*/ 370300 w 999744"/>
              <a:gd name="connsiteY79" fmla="*/ 820871 h 1015807"/>
              <a:gd name="connsiteX80" fmla="*/ 336506 w 999744"/>
              <a:gd name="connsiteY80" fmla="*/ 808884 h 1015807"/>
              <a:gd name="connsiteX81" fmla="*/ 313688 w 999744"/>
              <a:gd name="connsiteY81" fmla="*/ 781300 h 1015807"/>
              <a:gd name="connsiteX82" fmla="*/ 299391 w 999744"/>
              <a:gd name="connsiteY82" fmla="*/ 770758 h 1015807"/>
              <a:gd name="connsiteX83" fmla="*/ 274262 w 999744"/>
              <a:gd name="connsiteY83" fmla="*/ 760504 h 1015807"/>
              <a:gd name="connsiteX84" fmla="*/ 246678 w 999744"/>
              <a:gd name="connsiteY84" fmla="*/ 728876 h 1015807"/>
              <a:gd name="connsiteX85" fmla="*/ 214617 w 999744"/>
              <a:gd name="connsiteY85" fmla="*/ 684829 h 1015807"/>
              <a:gd name="connsiteX86" fmla="*/ 187466 w 999744"/>
              <a:gd name="connsiteY86" fmla="*/ 654790 h 1015807"/>
              <a:gd name="connsiteX87" fmla="*/ 159594 w 999744"/>
              <a:gd name="connsiteY87" fmla="*/ 555286 h 1015807"/>
              <a:gd name="connsiteX88" fmla="*/ 163926 w 999744"/>
              <a:gd name="connsiteY88" fmla="*/ 518170 h 1015807"/>
              <a:gd name="connsiteX89" fmla="*/ 168548 w 999744"/>
              <a:gd name="connsiteY89" fmla="*/ 516148 h 1015807"/>
              <a:gd name="connsiteX90" fmla="*/ 473993 w 999744"/>
              <a:gd name="connsiteY90" fmla="*/ 489576 h 1015807"/>
              <a:gd name="connsiteX91" fmla="*/ 484391 w 999744"/>
              <a:gd name="connsiteY91" fmla="*/ 506184 h 1015807"/>
              <a:gd name="connsiteX92" fmla="*/ 524106 w 999744"/>
              <a:gd name="connsiteY92" fmla="*/ 524814 h 1015807"/>
              <a:gd name="connsiteX93" fmla="*/ 568154 w 999744"/>
              <a:gd name="connsiteY93" fmla="*/ 538678 h 1015807"/>
              <a:gd name="connsiteX94" fmla="*/ 593860 w 999744"/>
              <a:gd name="connsiteY94" fmla="*/ 577671 h 1015807"/>
              <a:gd name="connsiteX95" fmla="*/ 600503 w 999744"/>
              <a:gd name="connsiteY95" fmla="*/ 598612 h 1015807"/>
              <a:gd name="connsiteX96" fmla="*/ 584040 w 999744"/>
              <a:gd name="connsiteY96" fmla="*/ 610743 h 1015807"/>
              <a:gd name="connsiteX97" fmla="*/ 567143 w 999744"/>
              <a:gd name="connsiteY97" fmla="*/ 640349 h 1015807"/>
              <a:gd name="connsiteX98" fmla="*/ 570898 w 999744"/>
              <a:gd name="connsiteY98" fmla="*/ 663167 h 1015807"/>
              <a:gd name="connsiteX99" fmla="*/ 557034 w 999744"/>
              <a:gd name="connsiteY99" fmla="*/ 729022 h 1015807"/>
              <a:gd name="connsiteX100" fmla="*/ 546346 w 999744"/>
              <a:gd name="connsiteY100" fmla="*/ 692629 h 1015807"/>
              <a:gd name="connsiteX101" fmla="*/ 531905 w 999744"/>
              <a:gd name="connsiteY101" fmla="*/ 631106 h 1015807"/>
              <a:gd name="connsiteX102" fmla="*/ 495656 w 999744"/>
              <a:gd name="connsiteY102" fmla="*/ 614498 h 1015807"/>
              <a:gd name="connsiteX103" fmla="*/ 486558 w 999744"/>
              <a:gd name="connsiteY103" fmla="*/ 618830 h 1015807"/>
              <a:gd name="connsiteX104" fmla="*/ 438322 w 999744"/>
              <a:gd name="connsiteY104" fmla="*/ 613632 h 1015807"/>
              <a:gd name="connsiteX105" fmla="*/ 422147 w 999744"/>
              <a:gd name="connsiteY105" fmla="*/ 600345 h 1015807"/>
              <a:gd name="connsiteX106" fmla="*/ 353837 w 999744"/>
              <a:gd name="connsiteY106" fmla="*/ 588069 h 1015807"/>
              <a:gd name="connsiteX107" fmla="*/ 346472 w 999744"/>
              <a:gd name="connsiteY107" fmla="*/ 590525 h 1015807"/>
              <a:gd name="connsiteX108" fmla="*/ 364813 w 999744"/>
              <a:gd name="connsiteY108" fmla="*/ 547344 h 1015807"/>
              <a:gd name="connsiteX109" fmla="*/ 385031 w 999744"/>
              <a:gd name="connsiteY109" fmla="*/ 540411 h 1015807"/>
              <a:gd name="connsiteX110" fmla="*/ 429224 w 999744"/>
              <a:gd name="connsiteY110" fmla="*/ 535357 h 1015807"/>
              <a:gd name="connsiteX111" fmla="*/ 473993 w 999744"/>
              <a:gd name="connsiteY111" fmla="*/ 489576 h 1015807"/>
              <a:gd name="connsiteX112" fmla="*/ 795593 w 999744"/>
              <a:gd name="connsiteY112" fmla="*/ 468852 h 1015807"/>
              <a:gd name="connsiteX113" fmla="*/ 834171 w 999744"/>
              <a:gd name="connsiteY113" fmla="*/ 491164 h 1015807"/>
              <a:gd name="connsiteX114" fmla="*/ 836193 w 999744"/>
              <a:gd name="connsiteY114" fmla="*/ 495641 h 1015807"/>
              <a:gd name="connsiteX115" fmla="*/ 839659 w 999744"/>
              <a:gd name="connsiteY115" fmla="*/ 536078 h 1015807"/>
              <a:gd name="connsiteX116" fmla="*/ 827239 w 999744"/>
              <a:gd name="connsiteY116" fmla="*/ 580270 h 1015807"/>
              <a:gd name="connsiteX117" fmla="*/ 816263 w 999744"/>
              <a:gd name="connsiteY117" fmla="*/ 622296 h 1015807"/>
              <a:gd name="connsiteX118" fmla="*/ 815685 w 999744"/>
              <a:gd name="connsiteY118" fmla="*/ 635294 h 1015807"/>
              <a:gd name="connsiteX119" fmla="*/ 791279 w 999744"/>
              <a:gd name="connsiteY119" fmla="*/ 681507 h 1015807"/>
              <a:gd name="connsiteX120" fmla="*/ 779725 w 999744"/>
              <a:gd name="connsiteY120" fmla="*/ 694361 h 1015807"/>
              <a:gd name="connsiteX121" fmla="*/ 694086 w 999744"/>
              <a:gd name="connsiteY121" fmla="*/ 772635 h 1015807"/>
              <a:gd name="connsiteX122" fmla="*/ 637618 w 999744"/>
              <a:gd name="connsiteY122" fmla="*/ 811051 h 1015807"/>
              <a:gd name="connsiteX123" fmla="*/ 625632 w 999744"/>
              <a:gd name="connsiteY123" fmla="*/ 819716 h 1015807"/>
              <a:gd name="connsiteX124" fmla="*/ 618844 w 999744"/>
              <a:gd name="connsiteY124" fmla="*/ 820149 h 1015807"/>
              <a:gd name="connsiteX125" fmla="*/ 578985 w 999744"/>
              <a:gd name="connsiteY125" fmla="*/ 790688 h 1015807"/>
              <a:gd name="connsiteX126" fmla="*/ 577396 w 999744"/>
              <a:gd name="connsiteY126" fmla="*/ 749529 h 1015807"/>
              <a:gd name="connsiteX127" fmla="*/ 599059 w 999744"/>
              <a:gd name="connsiteY127" fmla="*/ 698982 h 1015807"/>
              <a:gd name="connsiteX128" fmla="*/ 594726 w 999744"/>
              <a:gd name="connsiteY128" fmla="*/ 662733 h 1015807"/>
              <a:gd name="connsiteX129" fmla="*/ 612201 w 999744"/>
              <a:gd name="connsiteY129" fmla="*/ 621574 h 1015807"/>
              <a:gd name="connsiteX130" fmla="*/ 639640 w 999744"/>
              <a:gd name="connsiteY130" fmla="*/ 608721 h 1015807"/>
              <a:gd name="connsiteX131" fmla="*/ 664480 w 999744"/>
              <a:gd name="connsiteY131" fmla="*/ 595723 h 1015807"/>
              <a:gd name="connsiteX132" fmla="*/ 682243 w 999744"/>
              <a:gd name="connsiteY132" fmla="*/ 563374 h 1015807"/>
              <a:gd name="connsiteX133" fmla="*/ 677045 w 999744"/>
              <a:gd name="connsiteY133" fmla="*/ 509794 h 1015807"/>
              <a:gd name="connsiteX134" fmla="*/ 683544 w 999744"/>
              <a:gd name="connsiteY134" fmla="*/ 502573 h 1015807"/>
              <a:gd name="connsiteX135" fmla="*/ 750842 w 999744"/>
              <a:gd name="connsiteY135" fmla="*/ 482066 h 1015807"/>
              <a:gd name="connsiteX136" fmla="*/ 795593 w 999744"/>
              <a:gd name="connsiteY136" fmla="*/ 468852 h 1015807"/>
              <a:gd name="connsiteX137" fmla="*/ 905966 w 999744"/>
              <a:gd name="connsiteY137" fmla="*/ 445366 h 1015807"/>
              <a:gd name="connsiteX138" fmla="*/ 942630 w 999744"/>
              <a:gd name="connsiteY138" fmla="*/ 450149 h 1015807"/>
              <a:gd name="connsiteX139" fmla="*/ 999386 w 999744"/>
              <a:gd name="connsiteY139" fmla="*/ 524092 h 1015807"/>
              <a:gd name="connsiteX140" fmla="*/ 967326 w 999744"/>
              <a:gd name="connsiteY140" fmla="*/ 594568 h 1015807"/>
              <a:gd name="connsiteX141" fmla="*/ 942919 w 999744"/>
              <a:gd name="connsiteY141" fmla="*/ 612620 h 1015807"/>
              <a:gd name="connsiteX142" fmla="*/ 924000 w 999744"/>
              <a:gd name="connsiteY142" fmla="*/ 650458 h 1015807"/>
              <a:gd name="connsiteX143" fmla="*/ 932087 w 999744"/>
              <a:gd name="connsiteY143" fmla="*/ 702737 h 1015807"/>
              <a:gd name="connsiteX144" fmla="*/ 937576 w 999744"/>
              <a:gd name="connsiteY144" fmla="*/ 752562 h 1015807"/>
              <a:gd name="connsiteX145" fmla="*/ 903059 w 999744"/>
              <a:gd name="connsiteY145" fmla="*/ 787366 h 1015807"/>
              <a:gd name="connsiteX146" fmla="*/ 859301 w 999744"/>
              <a:gd name="connsiteY146" fmla="*/ 791844 h 1015807"/>
              <a:gd name="connsiteX147" fmla="*/ 835905 w 999744"/>
              <a:gd name="connsiteY147" fmla="*/ 795309 h 1015807"/>
              <a:gd name="connsiteX148" fmla="*/ 801533 w 999744"/>
              <a:gd name="connsiteY148" fmla="*/ 825637 h 1015807"/>
              <a:gd name="connsiteX149" fmla="*/ 791280 w 999744"/>
              <a:gd name="connsiteY149" fmla="*/ 857843 h 1015807"/>
              <a:gd name="connsiteX150" fmla="*/ 779726 w 999744"/>
              <a:gd name="connsiteY150" fmla="*/ 886438 h 1015807"/>
              <a:gd name="connsiteX151" fmla="*/ 748965 w 999744"/>
              <a:gd name="connsiteY151" fmla="*/ 904201 h 1015807"/>
              <a:gd name="connsiteX152" fmla="*/ 634731 w 999744"/>
              <a:gd name="connsiteY152" fmla="*/ 891348 h 1015807"/>
              <a:gd name="connsiteX153" fmla="*/ 567287 w 999744"/>
              <a:gd name="connsiteY153" fmla="*/ 871418 h 1015807"/>
              <a:gd name="connsiteX154" fmla="*/ 561799 w 999744"/>
              <a:gd name="connsiteY154" fmla="*/ 869251 h 1015807"/>
              <a:gd name="connsiteX155" fmla="*/ 615523 w 999744"/>
              <a:gd name="connsiteY155" fmla="*/ 847011 h 1015807"/>
              <a:gd name="connsiteX156" fmla="*/ 674301 w 999744"/>
              <a:gd name="connsiteY156" fmla="*/ 810040 h 1015807"/>
              <a:gd name="connsiteX157" fmla="*/ 714160 w 999744"/>
              <a:gd name="connsiteY157" fmla="*/ 784767 h 1015807"/>
              <a:gd name="connsiteX158" fmla="*/ 745211 w 999744"/>
              <a:gd name="connsiteY158" fmla="*/ 766137 h 1015807"/>
              <a:gd name="connsiteX159" fmla="*/ 756475 w 999744"/>
              <a:gd name="connsiteY159" fmla="*/ 882538 h 1015807"/>
              <a:gd name="connsiteX160" fmla="*/ 756475 w 999744"/>
              <a:gd name="connsiteY160" fmla="*/ 878206 h 1015807"/>
              <a:gd name="connsiteX161" fmla="*/ 755608 w 999744"/>
              <a:gd name="connsiteY161" fmla="*/ 873295 h 1015807"/>
              <a:gd name="connsiteX162" fmla="*/ 758352 w 999744"/>
              <a:gd name="connsiteY162" fmla="*/ 809463 h 1015807"/>
              <a:gd name="connsiteX163" fmla="*/ 783914 w 999744"/>
              <a:gd name="connsiteY163" fmla="*/ 723389 h 1015807"/>
              <a:gd name="connsiteX164" fmla="*/ 810487 w 999744"/>
              <a:gd name="connsiteY164" fmla="*/ 691906 h 1015807"/>
              <a:gd name="connsiteX165" fmla="*/ 858001 w 999744"/>
              <a:gd name="connsiteY165" fmla="*/ 653491 h 1015807"/>
              <a:gd name="connsiteX166" fmla="*/ 881685 w 999744"/>
              <a:gd name="connsiteY166" fmla="*/ 615219 h 1015807"/>
              <a:gd name="connsiteX167" fmla="*/ 881865 w 999744"/>
              <a:gd name="connsiteY167" fmla="*/ 614500 h 1015807"/>
              <a:gd name="connsiteX168" fmla="*/ 881108 w 999744"/>
              <a:gd name="connsiteY168" fmla="*/ 614065 h 1015807"/>
              <a:gd name="connsiteX169" fmla="*/ 835616 w 999744"/>
              <a:gd name="connsiteY169" fmla="*/ 652479 h 1015807"/>
              <a:gd name="connsiteX170" fmla="*/ 851791 w 999744"/>
              <a:gd name="connsiteY170" fmla="*/ 586914 h 1015807"/>
              <a:gd name="connsiteX171" fmla="*/ 890495 w 999744"/>
              <a:gd name="connsiteY171" fmla="*/ 540555 h 1015807"/>
              <a:gd name="connsiteX172" fmla="*/ 951729 w 999744"/>
              <a:gd name="connsiteY172" fmla="*/ 493619 h 1015807"/>
              <a:gd name="connsiteX173" fmla="*/ 954906 w 999744"/>
              <a:gd name="connsiteY173" fmla="*/ 492175 h 1015807"/>
              <a:gd name="connsiteX174" fmla="*/ 890495 w 999744"/>
              <a:gd name="connsiteY174" fmla="*/ 514705 h 1015807"/>
              <a:gd name="connsiteX175" fmla="*/ 903755 w 999744"/>
              <a:gd name="connsiteY175" fmla="*/ 454749 h 1015807"/>
              <a:gd name="connsiteX176" fmla="*/ 902625 w 999744"/>
              <a:gd name="connsiteY176" fmla="*/ 453760 h 1015807"/>
              <a:gd name="connsiteX177" fmla="*/ 904185 w 999744"/>
              <a:gd name="connsiteY177" fmla="*/ 452342 h 1015807"/>
              <a:gd name="connsiteX178" fmla="*/ 904215 w 999744"/>
              <a:gd name="connsiteY178" fmla="*/ 452171 h 1015807"/>
              <a:gd name="connsiteX179" fmla="*/ 902626 w 999744"/>
              <a:gd name="connsiteY179" fmla="*/ 453616 h 1015807"/>
              <a:gd name="connsiteX180" fmla="*/ 870999 w 999744"/>
              <a:gd name="connsiteY180" fmla="*/ 528136 h 1015807"/>
              <a:gd name="connsiteX181" fmla="*/ 862911 w 999744"/>
              <a:gd name="connsiteY181" fmla="*/ 539400 h 1015807"/>
              <a:gd name="connsiteX182" fmla="*/ 858434 w 999744"/>
              <a:gd name="connsiteY182" fmla="*/ 478022 h 1015807"/>
              <a:gd name="connsiteX183" fmla="*/ 865366 w 999744"/>
              <a:gd name="connsiteY183" fmla="*/ 449861 h 1015807"/>
              <a:gd name="connsiteX184" fmla="*/ 868977 w 999744"/>
              <a:gd name="connsiteY184" fmla="*/ 446106 h 1015807"/>
              <a:gd name="connsiteX185" fmla="*/ 905966 w 999744"/>
              <a:gd name="connsiteY185" fmla="*/ 445366 h 1015807"/>
              <a:gd name="connsiteX186" fmla="*/ 464317 w 999744"/>
              <a:gd name="connsiteY186" fmla="*/ 337215 h 1015807"/>
              <a:gd name="connsiteX187" fmla="*/ 475437 w 999744"/>
              <a:gd name="connsiteY187" fmla="*/ 342558 h 1015807"/>
              <a:gd name="connsiteX188" fmla="*/ 533782 w 999744"/>
              <a:gd name="connsiteY188" fmla="*/ 373031 h 1015807"/>
              <a:gd name="connsiteX189" fmla="*/ 545047 w 999744"/>
              <a:gd name="connsiteY189" fmla="*/ 375630 h 1015807"/>
              <a:gd name="connsiteX190" fmla="*/ 558334 w 999744"/>
              <a:gd name="connsiteY190" fmla="*/ 392672 h 1015807"/>
              <a:gd name="connsiteX191" fmla="*/ 578552 w 999744"/>
              <a:gd name="connsiteY191" fmla="*/ 423577 h 1015807"/>
              <a:gd name="connsiteX192" fmla="*/ 629243 w 999744"/>
              <a:gd name="connsiteY192" fmla="*/ 436575 h 1015807"/>
              <a:gd name="connsiteX193" fmla="*/ 649750 w 999744"/>
              <a:gd name="connsiteY193" fmla="*/ 440330 h 1015807"/>
              <a:gd name="connsiteX194" fmla="*/ 653361 w 999744"/>
              <a:gd name="connsiteY194" fmla="*/ 453472 h 1015807"/>
              <a:gd name="connsiteX195" fmla="*/ 642963 w 999744"/>
              <a:gd name="connsiteY195" fmla="*/ 469358 h 1015807"/>
              <a:gd name="connsiteX196" fmla="*/ 651194 w 999744"/>
              <a:gd name="connsiteY196" fmla="*/ 494920 h 1015807"/>
              <a:gd name="connsiteX197" fmla="*/ 657693 w 999744"/>
              <a:gd name="connsiteY197" fmla="*/ 504307 h 1015807"/>
              <a:gd name="connsiteX198" fmla="*/ 663903 w 999744"/>
              <a:gd name="connsiteY198" fmla="*/ 538967 h 1015807"/>
              <a:gd name="connsiteX199" fmla="*/ 626788 w 999744"/>
              <a:gd name="connsiteY199" fmla="*/ 589948 h 1015807"/>
              <a:gd name="connsiteX200" fmla="*/ 621589 w 999744"/>
              <a:gd name="connsiteY200" fmla="*/ 586481 h 1015807"/>
              <a:gd name="connsiteX201" fmla="*/ 604114 w 999744"/>
              <a:gd name="connsiteY201" fmla="*/ 549366 h 1015807"/>
              <a:gd name="connsiteX202" fmla="*/ 554290 w 999744"/>
              <a:gd name="connsiteY202" fmla="*/ 506040 h 1015807"/>
              <a:gd name="connsiteX203" fmla="*/ 517175 w 999744"/>
              <a:gd name="connsiteY203" fmla="*/ 497375 h 1015807"/>
              <a:gd name="connsiteX204" fmla="*/ 487713 w 999744"/>
              <a:gd name="connsiteY204" fmla="*/ 465892 h 1015807"/>
              <a:gd name="connsiteX205" fmla="*/ 441788 w 999744"/>
              <a:gd name="connsiteY205" fmla="*/ 360755 h 1015807"/>
              <a:gd name="connsiteX206" fmla="*/ 440488 w 999744"/>
              <a:gd name="connsiteY206" fmla="*/ 355845 h 1015807"/>
              <a:gd name="connsiteX207" fmla="*/ 460995 w 999744"/>
              <a:gd name="connsiteY207" fmla="*/ 338226 h 1015807"/>
              <a:gd name="connsiteX208" fmla="*/ 464317 w 999744"/>
              <a:gd name="connsiteY208" fmla="*/ 337215 h 1015807"/>
              <a:gd name="connsiteX209" fmla="*/ 103416 w 999744"/>
              <a:gd name="connsiteY209" fmla="*/ 306598 h 1015807"/>
              <a:gd name="connsiteX210" fmla="*/ 182268 w 999744"/>
              <a:gd name="connsiteY210" fmla="*/ 328983 h 1015807"/>
              <a:gd name="connsiteX211" fmla="*/ 150496 w 999744"/>
              <a:gd name="connsiteY211" fmla="*/ 401770 h 1015807"/>
              <a:gd name="connsiteX212" fmla="*/ 137643 w 999744"/>
              <a:gd name="connsiteY212" fmla="*/ 443796 h 1015807"/>
              <a:gd name="connsiteX213" fmla="*/ 118291 w 999744"/>
              <a:gd name="connsiteY213" fmla="*/ 423577 h 1015807"/>
              <a:gd name="connsiteX214" fmla="*/ 115981 w 999744"/>
              <a:gd name="connsiteY214" fmla="*/ 416356 h 1015807"/>
              <a:gd name="connsiteX215" fmla="*/ 82620 w 999744"/>
              <a:gd name="connsiteY215" fmla="*/ 341980 h 1015807"/>
              <a:gd name="connsiteX216" fmla="*/ 96917 w 999744"/>
              <a:gd name="connsiteY216" fmla="*/ 404947 h 1015807"/>
              <a:gd name="connsiteX217" fmla="*/ 32651 w 999744"/>
              <a:gd name="connsiteY217" fmla="*/ 380396 h 1015807"/>
              <a:gd name="connsiteX218" fmla="*/ 39872 w 999744"/>
              <a:gd name="connsiteY218" fmla="*/ 385161 h 1015807"/>
              <a:gd name="connsiteX219" fmla="*/ 101250 w 999744"/>
              <a:gd name="connsiteY219" fmla="*/ 434986 h 1015807"/>
              <a:gd name="connsiteX220" fmla="*/ 136632 w 999744"/>
              <a:gd name="connsiteY220" fmla="*/ 477734 h 1015807"/>
              <a:gd name="connsiteX221" fmla="*/ 146019 w 999744"/>
              <a:gd name="connsiteY221" fmla="*/ 529869 h 1015807"/>
              <a:gd name="connsiteX222" fmla="*/ 135766 w 999744"/>
              <a:gd name="connsiteY222" fmla="*/ 556009 h 1015807"/>
              <a:gd name="connsiteX223" fmla="*/ 129845 w 999744"/>
              <a:gd name="connsiteY223" fmla="*/ 560774 h 1015807"/>
              <a:gd name="connsiteX224" fmla="*/ 58068 w 999744"/>
              <a:gd name="connsiteY224" fmla="*/ 587492 h 1015807"/>
              <a:gd name="connsiteX225" fmla="*/ 55469 w 999744"/>
              <a:gd name="connsiteY225" fmla="*/ 588358 h 1015807"/>
              <a:gd name="connsiteX226" fmla="*/ 134755 w 999744"/>
              <a:gd name="connsiteY226" fmla="*/ 580126 h 1015807"/>
              <a:gd name="connsiteX227" fmla="*/ 141543 w 999744"/>
              <a:gd name="connsiteY227" fmla="*/ 583448 h 1015807"/>
              <a:gd name="connsiteX228" fmla="*/ 159162 w 999744"/>
              <a:gd name="connsiteY228" fmla="*/ 639771 h 1015807"/>
              <a:gd name="connsiteX229" fmla="*/ 180969 w 999744"/>
              <a:gd name="connsiteY229" fmla="*/ 689163 h 1015807"/>
              <a:gd name="connsiteX230" fmla="*/ 179524 w 999744"/>
              <a:gd name="connsiteY230" fmla="*/ 695228 h 1015807"/>
              <a:gd name="connsiteX231" fmla="*/ 152518 w 999744"/>
              <a:gd name="connsiteY231" fmla="*/ 755162 h 1015807"/>
              <a:gd name="connsiteX232" fmla="*/ 148908 w 999744"/>
              <a:gd name="connsiteY232" fmla="*/ 792999 h 1015807"/>
              <a:gd name="connsiteX233" fmla="*/ 127678 w 999744"/>
              <a:gd name="connsiteY233" fmla="*/ 763971 h 1015807"/>
              <a:gd name="connsiteX234" fmla="*/ 125079 w 999744"/>
              <a:gd name="connsiteY234" fmla="*/ 728733 h 1015807"/>
              <a:gd name="connsiteX235" fmla="*/ 123346 w 999744"/>
              <a:gd name="connsiteY235" fmla="*/ 705049 h 1015807"/>
              <a:gd name="connsiteX236" fmla="*/ 90996 w 999744"/>
              <a:gd name="connsiteY236" fmla="*/ 664900 h 1015807"/>
              <a:gd name="connsiteX237" fmla="*/ 47093 w 999744"/>
              <a:gd name="connsiteY237" fmla="*/ 649014 h 1015807"/>
              <a:gd name="connsiteX238" fmla="*/ 33807 w 999744"/>
              <a:gd name="connsiteY238" fmla="*/ 643526 h 1015807"/>
              <a:gd name="connsiteX239" fmla="*/ 9977 w 999744"/>
              <a:gd name="connsiteY239" fmla="*/ 594135 h 1015807"/>
              <a:gd name="connsiteX240" fmla="*/ 27163 w 999744"/>
              <a:gd name="connsiteY240" fmla="*/ 552976 h 1015807"/>
              <a:gd name="connsiteX241" fmla="*/ 42038 w 999744"/>
              <a:gd name="connsiteY241" fmla="*/ 522504 h 1015807"/>
              <a:gd name="connsiteX242" fmla="*/ 31062 w 999744"/>
              <a:gd name="connsiteY242" fmla="*/ 453472 h 1015807"/>
              <a:gd name="connsiteX243" fmla="*/ 11710 w 999744"/>
              <a:gd name="connsiteY243" fmla="*/ 428487 h 1015807"/>
              <a:gd name="connsiteX244" fmla="*/ 17632 w 999744"/>
              <a:gd name="connsiteY244" fmla="*/ 340103 h 1015807"/>
              <a:gd name="connsiteX245" fmla="*/ 103416 w 999744"/>
              <a:gd name="connsiteY245" fmla="*/ 306598 h 1015807"/>
              <a:gd name="connsiteX246" fmla="*/ 293182 w 999744"/>
              <a:gd name="connsiteY246" fmla="*/ 243054 h 1015807"/>
              <a:gd name="connsiteX247" fmla="*/ 299247 w 999744"/>
              <a:gd name="connsiteY247" fmla="*/ 273526 h 1015807"/>
              <a:gd name="connsiteX248" fmla="*/ 331597 w 999744"/>
              <a:gd name="connsiteY248" fmla="*/ 299377 h 1015807"/>
              <a:gd name="connsiteX249" fmla="*/ 356293 w 999744"/>
              <a:gd name="connsiteY249" fmla="*/ 339526 h 1015807"/>
              <a:gd name="connsiteX250" fmla="*/ 357303 w 999744"/>
              <a:gd name="connsiteY250" fmla="*/ 350646 h 1015807"/>
              <a:gd name="connsiteX251" fmla="*/ 365969 w 999744"/>
              <a:gd name="connsiteY251" fmla="*/ 372597 h 1015807"/>
              <a:gd name="connsiteX252" fmla="*/ 422436 w 999744"/>
              <a:gd name="connsiteY252" fmla="*/ 378229 h 1015807"/>
              <a:gd name="connsiteX253" fmla="*/ 430379 w 999744"/>
              <a:gd name="connsiteY253" fmla="*/ 378663 h 1015807"/>
              <a:gd name="connsiteX254" fmla="*/ 462007 w 999744"/>
              <a:gd name="connsiteY254" fmla="*/ 444662 h 1015807"/>
              <a:gd name="connsiteX255" fmla="*/ 392686 w 999744"/>
              <a:gd name="connsiteY255" fmla="*/ 522215 h 1015807"/>
              <a:gd name="connsiteX256" fmla="*/ 380988 w 999744"/>
              <a:gd name="connsiteY256" fmla="*/ 518893 h 1015807"/>
              <a:gd name="connsiteX257" fmla="*/ 344162 w 999744"/>
              <a:gd name="connsiteY257" fmla="*/ 537812 h 1015807"/>
              <a:gd name="connsiteX258" fmla="*/ 328709 w 999744"/>
              <a:gd name="connsiteY258" fmla="*/ 580415 h 1015807"/>
              <a:gd name="connsiteX259" fmla="*/ 323510 w 999744"/>
              <a:gd name="connsiteY259" fmla="*/ 589947 h 1015807"/>
              <a:gd name="connsiteX260" fmla="*/ 301269 w 999744"/>
              <a:gd name="connsiteY260" fmla="*/ 593558 h 1015807"/>
              <a:gd name="connsiteX261" fmla="*/ 283506 w 999744"/>
              <a:gd name="connsiteY261" fmla="*/ 569584 h 1015807"/>
              <a:gd name="connsiteX262" fmla="*/ 277440 w 999744"/>
              <a:gd name="connsiteY262" fmla="*/ 554998 h 1015807"/>
              <a:gd name="connsiteX263" fmla="*/ 227327 w 999744"/>
              <a:gd name="connsiteY263" fmla="*/ 505029 h 1015807"/>
              <a:gd name="connsiteX264" fmla="*/ 168405 w 999744"/>
              <a:gd name="connsiteY264" fmla="*/ 493187 h 1015807"/>
              <a:gd name="connsiteX265" fmla="*/ 161617 w 999744"/>
              <a:gd name="connsiteY265" fmla="*/ 487266 h 1015807"/>
              <a:gd name="connsiteX266" fmla="*/ 159595 w 999744"/>
              <a:gd name="connsiteY266" fmla="*/ 452894 h 1015807"/>
              <a:gd name="connsiteX267" fmla="*/ 178513 w 999744"/>
              <a:gd name="connsiteY267" fmla="*/ 368698 h 1015807"/>
              <a:gd name="connsiteX268" fmla="*/ 189778 w 999744"/>
              <a:gd name="connsiteY268" fmla="*/ 348768 h 1015807"/>
              <a:gd name="connsiteX269" fmla="*/ 206820 w 999744"/>
              <a:gd name="connsiteY269" fmla="*/ 330139 h 1015807"/>
              <a:gd name="connsiteX270" fmla="*/ 246101 w 999744"/>
              <a:gd name="connsiteY270" fmla="*/ 279015 h 1015807"/>
              <a:gd name="connsiteX271" fmla="*/ 293182 w 999744"/>
              <a:gd name="connsiteY271" fmla="*/ 243054 h 1015807"/>
              <a:gd name="connsiteX272" fmla="*/ 874632 w 999744"/>
              <a:gd name="connsiteY272" fmla="*/ 203795 h 1015807"/>
              <a:gd name="connsiteX273" fmla="*/ 874754 w 999744"/>
              <a:gd name="connsiteY273" fmla="*/ 203917 h 1015807"/>
              <a:gd name="connsiteX274" fmla="*/ 874768 w 999744"/>
              <a:gd name="connsiteY274" fmla="*/ 203873 h 1015807"/>
              <a:gd name="connsiteX275" fmla="*/ 874754 w 999744"/>
              <a:gd name="connsiteY275" fmla="*/ 202184 h 1015807"/>
              <a:gd name="connsiteX276" fmla="*/ 874320 w 999744"/>
              <a:gd name="connsiteY276" fmla="*/ 203483 h 1015807"/>
              <a:gd name="connsiteX277" fmla="*/ 874383 w 999744"/>
              <a:gd name="connsiteY277" fmla="*/ 203546 h 1015807"/>
              <a:gd name="connsiteX278" fmla="*/ 874977 w 999744"/>
              <a:gd name="connsiteY278" fmla="*/ 202407 h 1015807"/>
              <a:gd name="connsiteX279" fmla="*/ 483235 w 999744"/>
              <a:gd name="connsiteY279" fmla="*/ 164924 h 1015807"/>
              <a:gd name="connsiteX280" fmla="*/ 536670 w 999744"/>
              <a:gd name="connsiteY280" fmla="*/ 165357 h 1015807"/>
              <a:gd name="connsiteX281" fmla="*/ 567865 w 999744"/>
              <a:gd name="connsiteY281" fmla="*/ 175033 h 1015807"/>
              <a:gd name="connsiteX282" fmla="*/ 581151 w 999744"/>
              <a:gd name="connsiteY282" fmla="*/ 183699 h 1015807"/>
              <a:gd name="connsiteX283" fmla="*/ 626787 w 999744"/>
              <a:gd name="connsiteY283" fmla="*/ 196985 h 1015807"/>
              <a:gd name="connsiteX284" fmla="*/ 694952 w 999744"/>
              <a:gd name="connsiteY284" fmla="*/ 222403 h 1015807"/>
              <a:gd name="connsiteX285" fmla="*/ 722681 w 999744"/>
              <a:gd name="connsiteY285" fmla="*/ 241755 h 1015807"/>
              <a:gd name="connsiteX286" fmla="*/ 738133 w 999744"/>
              <a:gd name="connsiteY286" fmla="*/ 253597 h 1015807"/>
              <a:gd name="connsiteX287" fmla="*/ 749543 w 999744"/>
              <a:gd name="connsiteY287" fmla="*/ 274538 h 1015807"/>
              <a:gd name="connsiteX288" fmla="*/ 777560 w 999744"/>
              <a:gd name="connsiteY288" fmla="*/ 318441 h 1015807"/>
              <a:gd name="connsiteX289" fmla="*/ 799945 w 999744"/>
              <a:gd name="connsiteY289" fmla="*/ 333749 h 1015807"/>
              <a:gd name="connsiteX290" fmla="*/ 816409 w 999744"/>
              <a:gd name="connsiteY290" fmla="*/ 377363 h 1015807"/>
              <a:gd name="connsiteX291" fmla="*/ 828684 w 999744"/>
              <a:gd name="connsiteY291" fmla="*/ 427332 h 1015807"/>
              <a:gd name="connsiteX292" fmla="*/ 835327 w 999744"/>
              <a:gd name="connsiteY292" fmla="*/ 459826 h 1015807"/>
              <a:gd name="connsiteX293" fmla="*/ 828828 w 999744"/>
              <a:gd name="connsiteY293" fmla="*/ 462715 h 1015807"/>
              <a:gd name="connsiteX294" fmla="*/ 796912 w 999744"/>
              <a:gd name="connsiteY294" fmla="*/ 449861 h 1015807"/>
              <a:gd name="connsiteX295" fmla="*/ 748243 w 999744"/>
              <a:gd name="connsiteY295" fmla="*/ 460259 h 1015807"/>
              <a:gd name="connsiteX296" fmla="*/ 690331 w 999744"/>
              <a:gd name="connsiteY296" fmla="*/ 481778 h 1015807"/>
              <a:gd name="connsiteX297" fmla="*/ 689609 w 999744"/>
              <a:gd name="connsiteY297" fmla="*/ 481778 h 1015807"/>
              <a:gd name="connsiteX298" fmla="*/ 668235 w 999744"/>
              <a:gd name="connsiteY298" fmla="*/ 474268 h 1015807"/>
              <a:gd name="connsiteX299" fmla="*/ 673146 w 999744"/>
              <a:gd name="connsiteY299" fmla="*/ 453760 h 1015807"/>
              <a:gd name="connsiteX300" fmla="*/ 682244 w 999744"/>
              <a:gd name="connsiteY300" fmla="*/ 436575 h 1015807"/>
              <a:gd name="connsiteX301" fmla="*/ 671701 w 999744"/>
              <a:gd name="connsiteY301" fmla="*/ 419533 h 1015807"/>
              <a:gd name="connsiteX302" fmla="*/ 636319 w 999744"/>
              <a:gd name="connsiteY302" fmla="*/ 417945 h 1015807"/>
              <a:gd name="connsiteX303" fmla="*/ 608879 w 999744"/>
              <a:gd name="connsiteY303" fmla="*/ 412168 h 1015807"/>
              <a:gd name="connsiteX304" fmla="*/ 584906 w 999744"/>
              <a:gd name="connsiteY304" fmla="*/ 379963 h 1015807"/>
              <a:gd name="connsiteX305" fmla="*/ 558766 w 999744"/>
              <a:gd name="connsiteY305" fmla="*/ 350068 h 1015807"/>
              <a:gd name="connsiteX306" fmla="*/ 523673 w 999744"/>
              <a:gd name="connsiteY306" fmla="*/ 345735 h 1015807"/>
              <a:gd name="connsiteX307" fmla="*/ 507065 w 999744"/>
              <a:gd name="connsiteY307" fmla="*/ 338082 h 1015807"/>
              <a:gd name="connsiteX308" fmla="*/ 481791 w 999744"/>
              <a:gd name="connsiteY308" fmla="*/ 314397 h 1015807"/>
              <a:gd name="connsiteX309" fmla="*/ 448864 w 999744"/>
              <a:gd name="connsiteY309" fmla="*/ 313242 h 1015807"/>
              <a:gd name="connsiteX310" fmla="*/ 428068 w 999744"/>
              <a:gd name="connsiteY310" fmla="*/ 335193 h 1015807"/>
              <a:gd name="connsiteX311" fmla="*/ 407850 w 999744"/>
              <a:gd name="connsiteY311" fmla="*/ 357578 h 1015807"/>
              <a:gd name="connsiteX312" fmla="*/ 381276 w 999744"/>
              <a:gd name="connsiteY312" fmla="*/ 347325 h 1015807"/>
              <a:gd name="connsiteX313" fmla="*/ 382287 w 999744"/>
              <a:gd name="connsiteY313" fmla="*/ 317286 h 1015807"/>
              <a:gd name="connsiteX314" fmla="*/ 369578 w 999744"/>
              <a:gd name="connsiteY314" fmla="*/ 289846 h 1015807"/>
              <a:gd name="connsiteX315" fmla="*/ 347338 w 999744"/>
              <a:gd name="connsiteY315" fmla="*/ 279881 h 1015807"/>
              <a:gd name="connsiteX316" fmla="*/ 310078 w 999744"/>
              <a:gd name="connsiteY316" fmla="*/ 234823 h 1015807"/>
              <a:gd name="connsiteX317" fmla="*/ 311667 w 999744"/>
              <a:gd name="connsiteY317" fmla="*/ 228179 h 1015807"/>
              <a:gd name="connsiteX318" fmla="*/ 366257 w 999744"/>
              <a:gd name="connsiteY318" fmla="*/ 206228 h 1015807"/>
              <a:gd name="connsiteX319" fmla="*/ 386908 w 999744"/>
              <a:gd name="connsiteY319" fmla="*/ 203051 h 1015807"/>
              <a:gd name="connsiteX320" fmla="*/ 414203 w 999744"/>
              <a:gd name="connsiteY320" fmla="*/ 185576 h 1015807"/>
              <a:gd name="connsiteX321" fmla="*/ 483235 w 999744"/>
              <a:gd name="connsiteY321" fmla="*/ 164924 h 1015807"/>
              <a:gd name="connsiteX322" fmla="*/ 700586 w 999744"/>
              <a:gd name="connsiteY322" fmla="*/ 95026 h 1015807"/>
              <a:gd name="connsiteX323" fmla="*/ 698567 w 999744"/>
              <a:gd name="connsiteY323" fmla="*/ 96467 h 1015807"/>
              <a:gd name="connsiteX324" fmla="*/ 700388 w 999744"/>
              <a:gd name="connsiteY324" fmla="*/ 95487 h 1015807"/>
              <a:gd name="connsiteX325" fmla="*/ 664770 w 999744"/>
              <a:gd name="connsiteY325" fmla="*/ 46501 h 1015807"/>
              <a:gd name="connsiteX326" fmla="*/ 707518 w 999744"/>
              <a:gd name="connsiteY326" fmla="*/ 62387 h 1015807"/>
              <a:gd name="connsiteX327" fmla="*/ 722537 w 999744"/>
              <a:gd name="connsiteY327" fmla="*/ 86938 h 1015807"/>
              <a:gd name="connsiteX328" fmla="*/ 748677 w 999744"/>
              <a:gd name="connsiteY328" fmla="*/ 122465 h 1015807"/>
              <a:gd name="connsiteX329" fmla="*/ 781027 w 999744"/>
              <a:gd name="connsiteY329" fmla="*/ 131274 h 1015807"/>
              <a:gd name="connsiteX330" fmla="*/ 833884 w 999744"/>
              <a:gd name="connsiteY330" fmla="*/ 124198 h 1015807"/>
              <a:gd name="connsiteX331" fmla="*/ 889773 w 999744"/>
              <a:gd name="connsiteY331" fmla="*/ 169545 h 1015807"/>
              <a:gd name="connsiteX332" fmla="*/ 891362 w 999744"/>
              <a:gd name="connsiteY332" fmla="*/ 222836 h 1015807"/>
              <a:gd name="connsiteX333" fmla="*/ 893240 w 999744"/>
              <a:gd name="connsiteY333" fmla="*/ 242910 h 1015807"/>
              <a:gd name="connsiteX334" fmla="*/ 928189 w 999744"/>
              <a:gd name="connsiteY334" fmla="*/ 286380 h 1015807"/>
              <a:gd name="connsiteX335" fmla="*/ 966893 w 999744"/>
              <a:gd name="connsiteY335" fmla="*/ 304721 h 1015807"/>
              <a:gd name="connsiteX336" fmla="*/ 989133 w 999744"/>
              <a:gd name="connsiteY336" fmla="*/ 329705 h 1015807"/>
              <a:gd name="connsiteX337" fmla="*/ 990866 w 999744"/>
              <a:gd name="connsiteY337" fmla="*/ 403936 h 1015807"/>
              <a:gd name="connsiteX338" fmla="*/ 975846 w 999744"/>
              <a:gd name="connsiteY338" fmla="*/ 427188 h 1015807"/>
              <a:gd name="connsiteX339" fmla="*/ 954472 w 999744"/>
              <a:gd name="connsiteY339" fmla="*/ 433109 h 1015807"/>
              <a:gd name="connsiteX340" fmla="*/ 879664 w 999744"/>
              <a:gd name="connsiteY340" fmla="*/ 428343 h 1015807"/>
              <a:gd name="connsiteX341" fmla="*/ 863345 w 999744"/>
              <a:gd name="connsiteY341" fmla="*/ 430509 h 1015807"/>
              <a:gd name="connsiteX342" fmla="*/ 858434 w 999744"/>
              <a:gd name="connsiteY342" fmla="*/ 428487 h 1015807"/>
              <a:gd name="connsiteX343" fmla="*/ 839660 w 999744"/>
              <a:gd name="connsiteY343" fmla="*/ 401192 h 1015807"/>
              <a:gd name="connsiteX344" fmla="*/ 833450 w 999744"/>
              <a:gd name="connsiteY344" fmla="*/ 370864 h 1015807"/>
              <a:gd name="connsiteX345" fmla="*/ 828829 w 999744"/>
              <a:gd name="connsiteY345" fmla="*/ 327106 h 1015807"/>
              <a:gd name="connsiteX346" fmla="*/ 825363 w 999744"/>
              <a:gd name="connsiteY346" fmla="*/ 311075 h 1015807"/>
              <a:gd name="connsiteX347" fmla="*/ 827240 w 999744"/>
              <a:gd name="connsiteY347" fmla="*/ 305443 h 1015807"/>
              <a:gd name="connsiteX348" fmla="*/ 874320 w 999744"/>
              <a:gd name="connsiteY348" fmla="*/ 208683 h 1015807"/>
              <a:gd name="connsiteX349" fmla="*/ 873454 w 999744"/>
              <a:gd name="connsiteY349" fmla="*/ 205217 h 1015807"/>
              <a:gd name="connsiteX350" fmla="*/ 820019 w 999744"/>
              <a:gd name="connsiteY350" fmla="*/ 278581 h 1015807"/>
              <a:gd name="connsiteX351" fmla="*/ 820741 w 999744"/>
              <a:gd name="connsiteY351" fmla="*/ 189908 h 1015807"/>
              <a:gd name="connsiteX352" fmla="*/ 799512 w 999744"/>
              <a:gd name="connsiteY352" fmla="*/ 248398 h 1015807"/>
              <a:gd name="connsiteX353" fmla="*/ 804278 w 999744"/>
              <a:gd name="connsiteY353" fmla="*/ 312664 h 1015807"/>
              <a:gd name="connsiteX354" fmla="*/ 776261 w 999744"/>
              <a:gd name="connsiteY354" fmla="*/ 277426 h 1015807"/>
              <a:gd name="connsiteX355" fmla="*/ 773228 w 999744"/>
              <a:gd name="connsiteY355" fmla="*/ 263417 h 1015807"/>
              <a:gd name="connsiteX356" fmla="*/ 761097 w 999744"/>
              <a:gd name="connsiteY356" fmla="*/ 243487 h 1015807"/>
              <a:gd name="connsiteX357" fmla="*/ 711561 w 999744"/>
              <a:gd name="connsiteY357" fmla="*/ 206805 h 1015807"/>
              <a:gd name="connsiteX358" fmla="*/ 686866 w 999744"/>
              <a:gd name="connsiteY358" fmla="*/ 188609 h 1015807"/>
              <a:gd name="connsiteX359" fmla="*/ 645273 w 999744"/>
              <a:gd name="connsiteY359" fmla="*/ 175033 h 1015807"/>
              <a:gd name="connsiteX360" fmla="*/ 612202 w 999744"/>
              <a:gd name="connsiteY360" fmla="*/ 173589 h 1015807"/>
              <a:gd name="connsiteX361" fmla="*/ 590106 w 999744"/>
              <a:gd name="connsiteY361" fmla="*/ 160880 h 1015807"/>
              <a:gd name="connsiteX362" fmla="*/ 636030 w 999744"/>
              <a:gd name="connsiteY362" fmla="*/ 147160 h 1015807"/>
              <a:gd name="connsiteX363" fmla="*/ 695531 w 999744"/>
              <a:gd name="connsiteY363" fmla="*/ 104557 h 1015807"/>
              <a:gd name="connsiteX364" fmla="*/ 699512 w 999744"/>
              <a:gd name="connsiteY364" fmla="*/ 97418 h 1015807"/>
              <a:gd name="connsiteX365" fmla="*/ 698564 w 999744"/>
              <a:gd name="connsiteY365" fmla="*/ 96470 h 1015807"/>
              <a:gd name="connsiteX366" fmla="*/ 653397 w 999744"/>
              <a:gd name="connsiteY366" fmla="*/ 121797 h 1015807"/>
              <a:gd name="connsiteX367" fmla="*/ 603681 w 999744"/>
              <a:gd name="connsiteY367" fmla="*/ 136185 h 1015807"/>
              <a:gd name="connsiteX368" fmla="*/ 571331 w 999744"/>
              <a:gd name="connsiteY368" fmla="*/ 143406 h 1015807"/>
              <a:gd name="connsiteX369" fmla="*/ 537538 w 999744"/>
              <a:gd name="connsiteY369" fmla="*/ 144416 h 1015807"/>
              <a:gd name="connsiteX370" fmla="*/ 477893 w 999744"/>
              <a:gd name="connsiteY370" fmla="*/ 147883 h 1015807"/>
              <a:gd name="connsiteX371" fmla="*/ 468072 w 999744"/>
              <a:gd name="connsiteY371" fmla="*/ 147449 h 1015807"/>
              <a:gd name="connsiteX372" fmla="*/ 474282 w 999744"/>
              <a:gd name="connsiteY372" fmla="*/ 139940 h 1015807"/>
              <a:gd name="connsiteX373" fmla="*/ 540715 w 999744"/>
              <a:gd name="connsiteY373" fmla="*/ 94303 h 1015807"/>
              <a:gd name="connsiteX374" fmla="*/ 664770 w 999744"/>
              <a:gd name="connsiteY374" fmla="*/ 46501 h 1015807"/>
              <a:gd name="connsiteX375" fmla="*/ 355688 w 999744"/>
              <a:gd name="connsiteY375" fmla="*/ 0 h 1015807"/>
              <a:gd name="connsiteX376" fmla="*/ 378533 w 999744"/>
              <a:gd name="connsiteY376" fmla="*/ 3753 h 1015807"/>
              <a:gd name="connsiteX377" fmla="*/ 412038 w 999744"/>
              <a:gd name="connsiteY377" fmla="*/ 16462 h 1015807"/>
              <a:gd name="connsiteX378" fmla="*/ 469083 w 999744"/>
              <a:gd name="connsiteY378" fmla="*/ 38847 h 1015807"/>
              <a:gd name="connsiteX379" fmla="*/ 518185 w 999744"/>
              <a:gd name="connsiteY379" fmla="*/ 34514 h 1015807"/>
              <a:gd name="connsiteX380" fmla="*/ 558622 w 999744"/>
              <a:gd name="connsiteY380" fmla="*/ 25271 h 1015807"/>
              <a:gd name="connsiteX381" fmla="*/ 591983 w 999744"/>
              <a:gd name="connsiteY381" fmla="*/ 44046 h 1015807"/>
              <a:gd name="connsiteX382" fmla="*/ 477026 w 999744"/>
              <a:gd name="connsiteY382" fmla="*/ 112355 h 1015807"/>
              <a:gd name="connsiteX383" fmla="*/ 447421 w 999744"/>
              <a:gd name="connsiteY383" fmla="*/ 139506 h 1015807"/>
              <a:gd name="connsiteX384" fmla="*/ 442655 w 999744"/>
              <a:gd name="connsiteY384" fmla="*/ 143838 h 1015807"/>
              <a:gd name="connsiteX385" fmla="*/ 406839 w 999744"/>
              <a:gd name="connsiteY385" fmla="*/ 164779 h 1015807"/>
              <a:gd name="connsiteX386" fmla="*/ 372756 w 999744"/>
              <a:gd name="connsiteY386" fmla="*/ 177921 h 1015807"/>
              <a:gd name="connsiteX387" fmla="*/ 361636 w 999744"/>
              <a:gd name="connsiteY387" fmla="*/ 176622 h 1015807"/>
              <a:gd name="connsiteX388" fmla="*/ 406694 w 999744"/>
              <a:gd name="connsiteY388" fmla="*/ 54877 h 1015807"/>
              <a:gd name="connsiteX389" fmla="*/ 371601 w 999744"/>
              <a:gd name="connsiteY389" fmla="*/ 127231 h 1015807"/>
              <a:gd name="connsiteX390" fmla="*/ 358314 w 999744"/>
              <a:gd name="connsiteY390" fmla="*/ 37836 h 1015807"/>
              <a:gd name="connsiteX391" fmla="*/ 346905 w 999744"/>
              <a:gd name="connsiteY391" fmla="*/ 114955 h 1015807"/>
              <a:gd name="connsiteX392" fmla="*/ 352393 w 999744"/>
              <a:gd name="connsiteY392" fmla="*/ 146005 h 1015807"/>
              <a:gd name="connsiteX393" fmla="*/ 350227 w 999744"/>
              <a:gd name="connsiteY393" fmla="*/ 155825 h 1015807"/>
              <a:gd name="connsiteX394" fmla="*/ 298380 w 999744"/>
              <a:gd name="connsiteY394" fmla="*/ 211715 h 1015807"/>
              <a:gd name="connsiteX395" fmla="*/ 245523 w 999744"/>
              <a:gd name="connsiteY395" fmla="*/ 231789 h 1015807"/>
              <a:gd name="connsiteX396" fmla="*/ 162628 w 999744"/>
              <a:gd name="connsiteY396" fmla="*/ 218069 h 1015807"/>
              <a:gd name="connsiteX397" fmla="*/ 159595 w 999744"/>
              <a:gd name="connsiteY397" fmla="*/ 217636 h 1015807"/>
              <a:gd name="connsiteX398" fmla="*/ 159618 w 999744"/>
              <a:gd name="connsiteY398" fmla="*/ 217660 h 1015807"/>
              <a:gd name="connsiteX399" fmla="*/ 162483 w 999744"/>
              <a:gd name="connsiteY399" fmla="*/ 218069 h 1015807"/>
              <a:gd name="connsiteX400" fmla="*/ 161328 w 999744"/>
              <a:gd name="connsiteY400" fmla="*/ 219369 h 1015807"/>
              <a:gd name="connsiteX401" fmla="*/ 161320 w 999744"/>
              <a:gd name="connsiteY401" fmla="*/ 219361 h 1015807"/>
              <a:gd name="connsiteX402" fmla="*/ 161328 w 999744"/>
              <a:gd name="connsiteY402" fmla="*/ 219369 h 1015807"/>
              <a:gd name="connsiteX403" fmla="*/ 232526 w 999744"/>
              <a:gd name="connsiteY403" fmla="*/ 254896 h 1015807"/>
              <a:gd name="connsiteX404" fmla="*/ 233537 w 999744"/>
              <a:gd name="connsiteY404" fmla="*/ 259373 h 1015807"/>
              <a:gd name="connsiteX405" fmla="*/ 193244 w 999744"/>
              <a:gd name="connsiteY405" fmla="*/ 309197 h 1015807"/>
              <a:gd name="connsiteX406" fmla="*/ 186745 w 999744"/>
              <a:gd name="connsiteY406" fmla="*/ 309920 h 1015807"/>
              <a:gd name="connsiteX407" fmla="*/ 122335 w 999744"/>
              <a:gd name="connsiteY407" fmla="*/ 286524 h 1015807"/>
              <a:gd name="connsiteX408" fmla="*/ 119013 w 999744"/>
              <a:gd name="connsiteY408" fmla="*/ 279158 h 1015807"/>
              <a:gd name="connsiteX409" fmla="*/ 125945 w 999744"/>
              <a:gd name="connsiteY409" fmla="*/ 227890 h 1015807"/>
              <a:gd name="connsiteX410" fmla="*/ 136055 w 999744"/>
              <a:gd name="connsiteY410" fmla="*/ 155103 h 1015807"/>
              <a:gd name="connsiteX411" fmla="*/ 166671 w 999744"/>
              <a:gd name="connsiteY411" fmla="*/ 101813 h 1015807"/>
              <a:gd name="connsiteX412" fmla="*/ 226027 w 999744"/>
              <a:gd name="connsiteY412" fmla="*/ 88237 h 1015807"/>
              <a:gd name="connsiteX413" fmla="*/ 258954 w 999744"/>
              <a:gd name="connsiteY413" fmla="*/ 91993 h 1015807"/>
              <a:gd name="connsiteX414" fmla="*/ 296936 w 999744"/>
              <a:gd name="connsiteY414" fmla="*/ 72352 h 1015807"/>
              <a:gd name="connsiteX415" fmla="*/ 313689 w 999744"/>
              <a:gd name="connsiteY415" fmla="*/ 36536 h 1015807"/>
              <a:gd name="connsiteX416" fmla="*/ 355688 w 999744"/>
              <a:gd name="connsiteY416" fmla="*/ 0 h 101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Lst>
            <a:rect l="l" t="t" r="r" b="b"/>
            <a:pathLst>
              <a:path w="999744" h="1015807">
                <a:moveTo>
                  <a:pt x="201909" y="703893"/>
                </a:moveTo>
                <a:cubicBezTo>
                  <a:pt x="216351" y="715302"/>
                  <a:pt x="227760" y="728733"/>
                  <a:pt x="229926" y="747652"/>
                </a:cubicBezTo>
                <a:cubicBezTo>
                  <a:pt x="231515" y="762671"/>
                  <a:pt x="240180" y="770903"/>
                  <a:pt x="253322" y="775669"/>
                </a:cubicBezTo>
                <a:cubicBezTo>
                  <a:pt x="263286" y="779279"/>
                  <a:pt x="273396" y="782312"/>
                  <a:pt x="283361" y="785923"/>
                </a:cubicBezTo>
                <a:cubicBezTo>
                  <a:pt x="293615" y="789822"/>
                  <a:pt x="302857" y="795165"/>
                  <a:pt x="308345" y="806285"/>
                </a:cubicBezTo>
                <a:cubicBezTo>
                  <a:pt x="267042" y="800075"/>
                  <a:pt x="226460" y="794732"/>
                  <a:pt x="189633" y="820439"/>
                </a:cubicBezTo>
                <a:cubicBezTo>
                  <a:pt x="211007" y="816539"/>
                  <a:pt x="232381" y="815384"/>
                  <a:pt x="254622" y="818995"/>
                </a:cubicBezTo>
                <a:cubicBezTo>
                  <a:pt x="239891" y="835747"/>
                  <a:pt x="223716" y="849467"/>
                  <a:pt x="205086" y="860443"/>
                </a:cubicBezTo>
                <a:cubicBezTo>
                  <a:pt x="204220" y="861165"/>
                  <a:pt x="201620" y="860298"/>
                  <a:pt x="202342" y="862176"/>
                </a:cubicBezTo>
                <a:lnTo>
                  <a:pt x="202484" y="862139"/>
                </a:lnTo>
                <a:lnTo>
                  <a:pt x="204943" y="860586"/>
                </a:lnTo>
                <a:lnTo>
                  <a:pt x="205461" y="861362"/>
                </a:lnTo>
                <a:lnTo>
                  <a:pt x="205664" y="861309"/>
                </a:lnTo>
                <a:cubicBezTo>
                  <a:pt x="231081" y="855821"/>
                  <a:pt x="253610" y="844846"/>
                  <a:pt x="272096" y="826215"/>
                </a:cubicBezTo>
                <a:cubicBezTo>
                  <a:pt x="274696" y="823616"/>
                  <a:pt x="276862" y="822749"/>
                  <a:pt x="280328" y="823327"/>
                </a:cubicBezTo>
                <a:cubicBezTo>
                  <a:pt x="297225" y="825637"/>
                  <a:pt x="314267" y="826938"/>
                  <a:pt x="331019" y="829826"/>
                </a:cubicBezTo>
                <a:cubicBezTo>
                  <a:pt x="342717" y="831848"/>
                  <a:pt x="353549" y="838058"/>
                  <a:pt x="365535" y="839791"/>
                </a:cubicBezTo>
                <a:cubicBezTo>
                  <a:pt x="376222" y="841235"/>
                  <a:pt x="386909" y="842968"/>
                  <a:pt x="397596" y="844123"/>
                </a:cubicBezTo>
                <a:cubicBezTo>
                  <a:pt x="402795" y="844701"/>
                  <a:pt x="405539" y="846145"/>
                  <a:pt x="406694" y="851777"/>
                </a:cubicBezTo>
                <a:cubicBezTo>
                  <a:pt x="409583" y="865642"/>
                  <a:pt x="413049" y="879361"/>
                  <a:pt x="416804" y="893081"/>
                </a:cubicBezTo>
                <a:cubicBezTo>
                  <a:pt x="417815" y="896980"/>
                  <a:pt x="416804" y="899291"/>
                  <a:pt x="414349" y="901891"/>
                </a:cubicBezTo>
                <a:cubicBezTo>
                  <a:pt x="395430" y="921532"/>
                  <a:pt x="385898" y="945794"/>
                  <a:pt x="380266" y="972078"/>
                </a:cubicBezTo>
                <a:cubicBezTo>
                  <a:pt x="391097" y="952582"/>
                  <a:pt x="404817" y="935541"/>
                  <a:pt x="421570" y="919799"/>
                </a:cubicBezTo>
                <a:cubicBezTo>
                  <a:pt x="425758" y="941606"/>
                  <a:pt x="425180" y="962547"/>
                  <a:pt x="421281" y="983343"/>
                </a:cubicBezTo>
                <a:cubicBezTo>
                  <a:pt x="420703" y="984210"/>
                  <a:pt x="420126" y="985365"/>
                  <a:pt x="420992" y="985798"/>
                </a:cubicBezTo>
                <a:lnTo>
                  <a:pt x="421010" y="985783"/>
                </a:lnTo>
                <a:lnTo>
                  <a:pt x="421280" y="983486"/>
                </a:lnTo>
                <a:cubicBezTo>
                  <a:pt x="421713" y="983775"/>
                  <a:pt x="422146" y="984064"/>
                  <a:pt x="422580" y="984497"/>
                </a:cubicBezTo>
                <a:lnTo>
                  <a:pt x="422563" y="984513"/>
                </a:lnTo>
                <a:lnTo>
                  <a:pt x="422580" y="984498"/>
                </a:lnTo>
                <a:cubicBezTo>
                  <a:pt x="431679" y="971211"/>
                  <a:pt x="434711" y="955903"/>
                  <a:pt x="436444" y="940306"/>
                </a:cubicBezTo>
                <a:cubicBezTo>
                  <a:pt x="439622" y="913733"/>
                  <a:pt x="436878" y="887593"/>
                  <a:pt x="431101" y="861598"/>
                </a:cubicBezTo>
                <a:cubicBezTo>
                  <a:pt x="429801" y="855821"/>
                  <a:pt x="431246" y="854522"/>
                  <a:pt x="436878" y="854955"/>
                </a:cubicBezTo>
                <a:cubicBezTo>
                  <a:pt x="448142" y="855821"/>
                  <a:pt x="459407" y="854233"/>
                  <a:pt x="470672" y="853221"/>
                </a:cubicBezTo>
                <a:cubicBezTo>
                  <a:pt x="488580" y="851777"/>
                  <a:pt x="505910" y="855821"/>
                  <a:pt x="523240" y="860298"/>
                </a:cubicBezTo>
                <a:cubicBezTo>
                  <a:pt x="526706" y="861165"/>
                  <a:pt x="528439" y="864198"/>
                  <a:pt x="530894" y="866508"/>
                </a:cubicBezTo>
                <a:cubicBezTo>
                  <a:pt x="550535" y="885716"/>
                  <a:pt x="569021" y="905935"/>
                  <a:pt x="582018" y="930486"/>
                </a:cubicBezTo>
                <a:cubicBezTo>
                  <a:pt x="582307" y="931063"/>
                  <a:pt x="583029" y="931352"/>
                  <a:pt x="584473" y="932507"/>
                </a:cubicBezTo>
                <a:cubicBezTo>
                  <a:pt x="581440" y="916910"/>
                  <a:pt x="576097" y="903191"/>
                  <a:pt x="570176" y="888604"/>
                </a:cubicBezTo>
                <a:cubicBezTo>
                  <a:pt x="606858" y="902324"/>
                  <a:pt x="643540" y="910411"/>
                  <a:pt x="680800" y="916910"/>
                </a:cubicBezTo>
                <a:cubicBezTo>
                  <a:pt x="681955" y="919077"/>
                  <a:pt x="679934" y="919943"/>
                  <a:pt x="679067" y="921099"/>
                </a:cubicBezTo>
                <a:cubicBezTo>
                  <a:pt x="664192" y="941173"/>
                  <a:pt x="648162" y="960525"/>
                  <a:pt x="630254" y="977999"/>
                </a:cubicBezTo>
                <a:cubicBezTo>
                  <a:pt x="611190" y="996485"/>
                  <a:pt x="594294" y="999084"/>
                  <a:pt x="570609" y="986809"/>
                </a:cubicBezTo>
                <a:cubicBezTo>
                  <a:pt x="560644" y="981610"/>
                  <a:pt x="551113" y="975400"/>
                  <a:pt x="541292" y="969912"/>
                </a:cubicBezTo>
                <a:cubicBezTo>
                  <a:pt x="526995" y="961969"/>
                  <a:pt x="512120" y="956192"/>
                  <a:pt x="495223" y="960380"/>
                </a:cubicBezTo>
                <a:cubicBezTo>
                  <a:pt x="487568" y="962258"/>
                  <a:pt x="480926" y="966013"/>
                  <a:pt x="474716" y="970779"/>
                </a:cubicBezTo>
                <a:cubicBezTo>
                  <a:pt x="462873" y="979877"/>
                  <a:pt x="451464" y="989408"/>
                  <a:pt x="439622" y="998507"/>
                </a:cubicBezTo>
                <a:cubicBezTo>
                  <a:pt x="434134" y="1002695"/>
                  <a:pt x="428357" y="1006739"/>
                  <a:pt x="422291" y="1010205"/>
                </a:cubicBezTo>
                <a:cubicBezTo>
                  <a:pt x="405683" y="1019448"/>
                  <a:pt x="389219" y="1017137"/>
                  <a:pt x="375355" y="1004139"/>
                </a:cubicBezTo>
                <a:cubicBezTo>
                  <a:pt x="363080" y="992730"/>
                  <a:pt x="354415" y="978577"/>
                  <a:pt x="346038" y="964280"/>
                </a:cubicBezTo>
                <a:cubicBezTo>
                  <a:pt x="339107" y="952437"/>
                  <a:pt x="332174" y="940595"/>
                  <a:pt x="323654" y="929763"/>
                </a:cubicBezTo>
                <a:cubicBezTo>
                  <a:pt x="308778" y="910700"/>
                  <a:pt x="289715" y="903335"/>
                  <a:pt x="265742" y="907812"/>
                </a:cubicBezTo>
                <a:cubicBezTo>
                  <a:pt x="249423" y="910845"/>
                  <a:pt x="232959" y="913444"/>
                  <a:pt x="216351" y="910411"/>
                </a:cubicBezTo>
                <a:cubicBezTo>
                  <a:pt x="194399" y="906368"/>
                  <a:pt x="179380" y="893948"/>
                  <a:pt x="171148" y="873296"/>
                </a:cubicBezTo>
                <a:cubicBezTo>
                  <a:pt x="161616" y="849611"/>
                  <a:pt x="160894" y="824916"/>
                  <a:pt x="162627" y="800075"/>
                </a:cubicBezTo>
                <a:cubicBezTo>
                  <a:pt x="164216" y="776824"/>
                  <a:pt x="168982" y="754006"/>
                  <a:pt x="178080" y="732199"/>
                </a:cubicBezTo>
                <a:cubicBezTo>
                  <a:pt x="182268" y="722234"/>
                  <a:pt x="187323" y="712702"/>
                  <a:pt x="194688" y="704470"/>
                </a:cubicBezTo>
                <a:cubicBezTo>
                  <a:pt x="197143" y="701871"/>
                  <a:pt x="199020" y="701582"/>
                  <a:pt x="201909" y="703893"/>
                </a:cubicBezTo>
                <a:close/>
                <a:moveTo>
                  <a:pt x="882119" y="613487"/>
                </a:moveTo>
                <a:lnTo>
                  <a:pt x="881109" y="614063"/>
                </a:lnTo>
                <a:lnTo>
                  <a:pt x="882066" y="613696"/>
                </a:lnTo>
                <a:close/>
                <a:moveTo>
                  <a:pt x="168548" y="516148"/>
                </a:moveTo>
                <a:cubicBezTo>
                  <a:pt x="178368" y="514704"/>
                  <a:pt x="187611" y="518170"/>
                  <a:pt x="196565" y="520914"/>
                </a:cubicBezTo>
                <a:cubicBezTo>
                  <a:pt x="218516" y="527702"/>
                  <a:pt x="236569" y="540266"/>
                  <a:pt x="247978" y="560774"/>
                </a:cubicBezTo>
                <a:cubicBezTo>
                  <a:pt x="253177" y="569872"/>
                  <a:pt x="257221" y="579692"/>
                  <a:pt x="262275" y="588935"/>
                </a:cubicBezTo>
                <a:cubicBezTo>
                  <a:pt x="268196" y="599766"/>
                  <a:pt x="275129" y="609876"/>
                  <a:pt x="285382" y="617241"/>
                </a:cubicBezTo>
                <a:cubicBezTo>
                  <a:pt x="296935" y="625617"/>
                  <a:pt x="308778" y="626484"/>
                  <a:pt x="321920" y="620273"/>
                </a:cubicBezTo>
                <a:cubicBezTo>
                  <a:pt x="334918" y="614208"/>
                  <a:pt x="348493" y="609442"/>
                  <a:pt x="362068" y="604821"/>
                </a:cubicBezTo>
                <a:cubicBezTo>
                  <a:pt x="372467" y="601210"/>
                  <a:pt x="382432" y="604099"/>
                  <a:pt x="391819" y="609442"/>
                </a:cubicBezTo>
                <a:cubicBezTo>
                  <a:pt x="401495" y="614930"/>
                  <a:pt x="409871" y="622295"/>
                  <a:pt x="418536" y="629083"/>
                </a:cubicBezTo>
                <a:cubicBezTo>
                  <a:pt x="427490" y="636015"/>
                  <a:pt x="436588" y="642659"/>
                  <a:pt x="447420" y="646413"/>
                </a:cubicBezTo>
                <a:cubicBezTo>
                  <a:pt x="460128" y="650746"/>
                  <a:pt x="472404" y="649879"/>
                  <a:pt x="484824" y="645114"/>
                </a:cubicBezTo>
                <a:cubicBezTo>
                  <a:pt x="497388" y="640203"/>
                  <a:pt x="503309" y="642514"/>
                  <a:pt x="509231" y="654645"/>
                </a:cubicBezTo>
                <a:cubicBezTo>
                  <a:pt x="516741" y="670098"/>
                  <a:pt x="519196" y="686995"/>
                  <a:pt x="523239" y="703459"/>
                </a:cubicBezTo>
                <a:cubicBezTo>
                  <a:pt x="528872" y="726854"/>
                  <a:pt x="534504" y="750250"/>
                  <a:pt x="544036" y="772346"/>
                </a:cubicBezTo>
                <a:cubicBezTo>
                  <a:pt x="554001" y="795453"/>
                  <a:pt x="568153" y="816394"/>
                  <a:pt x="589961" y="831991"/>
                </a:cubicBezTo>
                <a:cubicBezTo>
                  <a:pt x="575086" y="842678"/>
                  <a:pt x="559200" y="845422"/>
                  <a:pt x="543169" y="840512"/>
                </a:cubicBezTo>
                <a:cubicBezTo>
                  <a:pt x="516163" y="832135"/>
                  <a:pt x="489012" y="831124"/>
                  <a:pt x="461140" y="833290"/>
                </a:cubicBezTo>
                <a:cubicBezTo>
                  <a:pt x="447564" y="834302"/>
                  <a:pt x="434422" y="831702"/>
                  <a:pt x="420991" y="829391"/>
                </a:cubicBezTo>
                <a:cubicBezTo>
                  <a:pt x="404239" y="826359"/>
                  <a:pt x="387053" y="824770"/>
                  <a:pt x="370300" y="820871"/>
                </a:cubicBezTo>
                <a:cubicBezTo>
                  <a:pt x="358602" y="818127"/>
                  <a:pt x="347193" y="814516"/>
                  <a:pt x="336506" y="808884"/>
                </a:cubicBezTo>
                <a:cubicBezTo>
                  <a:pt x="325097" y="802819"/>
                  <a:pt x="317443" y="793720"/>
                  <a:pt x="313688" y="781300"/>
                </a:cubicBezTo>
                <a:cubicBezTo>
                  <a:pt x="311522" y="774223"/>
                  <a:pt x="304446" y="773646"/>
                  <a:pt x="299391" y="770758"/>
                </a:cubicBezTo>
                <a:cubicBezTo>
                  <a:pt x="291592" y="766280"/>
                  <a:pt x="282783" y="763537"/>
                  <a:pt x="274262" y="760504"/>
                </a:cubicBezTo>
                <a:cubicBezTo>
                  <a:pt x="259098" y="755016"/>
                  <a:pt x="249711" y="745918"/>
                  <a:pt x="246678" y="728876"/>
                </a:cubicBezTo>
                <a:cubicBezTo>
                  <a:pt x="243212" y="709669"/>
                  <a:pt x="231370" y="694794"/>
                  <a:pt x="214617" y="684829"/>
                </a:cubicBezTo>
                <a:cubicBezTo>
                  <a:pt x="202342" y="677319"/>
                  <a:pt x="193676" y="667210"/>
                  <a:pt x="187466" y="654790"/>
                </a:cubicBezTo>
                <a:cubicBezTo>
                  <a:pt x="171580" y="623451"/>
                  <a:pt x="164360" y="589657"/>
                  <a:pt x="159594" y="555286"/>
                </a:cubicBezTo>
                <a:cubicBezTo>
                  <a:pt x="157861" y="542866"/>
                  <a:pt x="163348" y="530734"/>
                  <a:pt x="163926" y="518170"/>
                </a:cubicBezTo>
                <a:cubicBezTo>
                  <a:pt x="164071" y="515282"/>
                  <a:pt x="166815" y="516437"/>
                  <a:pt x="168548" y="516148"/>
                </a:cubicBezTo>
                <a:close/>
                <a:moveTo>
                  <a:pt x="473993" y="489576"/>
                </a:moveTo>
                <a:cubicBezTo>
                  <a:pt x="477748" y="495642"/>
                  <a:pt x="480925" y="500985"/>
                  <a:pt x="484391" y="506184"/>
                </a:cubicBezTo>
                <a:cubicBezTo>
                  <a:pt x="494067" y="520049"/>
                  <a:pt x="508798" y="522937"/>
                  <a:pt x="524106" y="524814"/>
                </a:cubicBezTo>
                <a:cubicBezTo>
                  <a:pt x="539704" y="526692"/>
                  <a:pt x="555301" y="528280"/>
                  <a:pt x="568154" y="538678"/>
                </a:cubicBezTo>
                <a:cubicBezTo>
                  <a:pt x="580863" y="548932"/>
                  <a:pt x="588517" y="562507"/>
                  <a:pt x="593860" y="577671"/>
                </a:cubicBezTo>
                <a:cubicBezTo>
                  <a:pt x="596315" y="584748"/>
                  <a:pt x="601370" y="592113"/>
                  <a:pt x="600503" y="598612"/>
                </a:cubicBezTo>
                <a:cubicBezTo>
                  <a:pt x="599637" y="605400"/>
                  <a:pt x="589527" y="606411"/>
                  <a:pt x="584040" y="610743"/>
                </a:cubicBezTo>
                <a:cubicBezTo>
                  <a:pt x="574075" y="618398"/>
                  <a:pt x="567576" y="628506"/>
                  <a:pt x="567143" y="640349"/>
                </a:cubicBezTo>
                <a:cubicBezTo>
                  <a:pt x="566854" y="647570"/>
                  <a:pt x="568442" y="655658"/>
                  <a:pt x="570898" y="663167"/>
                </a:cubicBezTo>
                <a:cubicBezTo>
                  <a:pt x="578552" y="686563"/>
                  <a:pt x="578841" y="709814"/>
                  <a:pt x="557034" y="729022"/>
                </a:cubicBezTo>
                <a:cubicBezTo>
                  <a:pt x="552268" y="717035"/>
                  <a:pt x="549235" y="704904"/>
                  <a:pt x="546346" y="692629"/>
                </a:cubicBezTo>
                <a:cubicBezTo>
                  <a:pt x="541436" y="672121"/>
                  <a:pt x="537248" y="651469"/>
                  <a:pt x="531905" y="631106"/>
                </a:cubicBezTo>
                <a:cubicBezTo>
                  <a:pt x="525839" y="608144"/>
                  <a:pt x="517030" y="604389"/>
                  <a:pt x="495656" y="614498"/>
                </a:cubicBezTo>
                <a:cubicBezTo>
                  <a:pt x="492623" y="615942"/>
                  <a:pt x="489590" y="617531"/>
                  <a:pt x="486558" y="618830"/>
                </a:cubicBezTo>
                <a:cubicBezTo>
                  <a:pt x="469516" y="626340"/>
                  <a:pt x="453342" y="625185"/>
                  <a:pt x="438322" y="613632"/>
                </a:cubicBezTo>
                <a:cubicBezTo>
                  <a:pt x="432834" y="609443"/>
                  <a:pt x="427202" y="605111"/>
                  <a:pt x="422147" y="600345"/>
                </a:cubicBezTo>
                <a:cubicBezTo>
                  <a:pt x="401929" y="581426"/>
                  <a:pt x="378966" y="579115"/>
                  <a:pt x="353837" y="588069"/>
                </a:cubicBezTo>
                <a:cubicBezTo>
                  <a:pt x="351815" y="588792"/>
                  <a:pt x="349938" y="589369"/>
                  <a:pt x="346472" y="590525"/>
                </a:cubicBezTo>
                <a:cubicBezTo>
                  <a:pt x="353404" y="575505"/>
                  <a:pt x="357303" y="560630"/>
                  <a:pt x="364813" y="547344"/>
                </a:cubicBezTo>
                <a:cubicBezTo>
                  <a:pt x="370012" y="538100"/>
                  <a:pt x="375500" y="535790"/>
                  <a:pt x="385031" y="540411"/>
                </a:cubicBezTo>
                <a:cubicBezTo>
                  <a:pt x="401062" y="548210"/>
                  <a:pt x="415215" y="541855"/>
                  <a:pt x="429224" y="535357"/>
                </a:cubicBezTo>
                <a:cubicBezTo>
                  <a:pt x="449298" y="525825"/>
                  <a:pt x="463884" y="510228"/>
                  <a:pt x="473993" y="489576"/>
                </a:cubicBezTo>
                <a:close/>
                <a:moveTo>
                  <a:pt x="795593" y="468852"/>
                </a:moveTo>
                <a:cubicBezTo>
                  <a:pt x="810053" y="471632"/>
                  <a:pt x="823484" y="480333"/>
                  <a:pt x="834171" y="491164"/>
                </a:cubicBezTo>
                <a:cubicBezTo>
                  <a:pt x="835471" y="492464"/>
                  <a:pt x="836337" y="493908"/>
                  <a:pt x="836193" y="495641"/>
                </a:cubicBezTo>
                <a:cubicBezTo>
                  <a:pt x="835326" y="509217"/>
                  <a:pt x="840381" y="522358"/>
                  <a:pt x="839659" y="536078"/>
                </a:cubicBezTo>
                <a:cubicBezTo>
                  <a:pt x="840381" y="551964"/>
                  <a:pt x="835182" y="566695"/>
                  <a:pt x="827239" y="580270"/>
                </a:cubicBezTo>
                <a:cubicBezTo>
                  <a:pt x="819585" y="593412"/>
                  <a:pt x="816552" y="607421"/>
                  <a:pt x="816263" y="622296"/>
                </a:cubicBezTo>
                <a:cubicBezTo>
                  <a:pt x="816119" y="626628"/>
                  <a:pt x="815396" y="630961"/>
                  <a:pt x="815685" y="635294"/>
                </a:cubicBezTo>
                <a:cubicBezTo>
                  <a:pt x="816841" y="655657"/>
                  <a:pt x="806876" y="670098"/>
                  <a:pt x="791279" y="681507"/>
                </a:cubicBezTo>
                <a:cubicBezTo>
                  <a:pt x="786658" y="684974"/>
                  <a:pt x="782903" y="689306"/>
                  <a:pt x="779725" y="694361"/>
                </a:cubicBezTo>
                <a:cubicBezTo>
                  <a:pt x="758208" y="728010"/>
                  <a:pt x="730768" y="755305"/>
                  <a:pt x="694086" y="772635"/>
                </a:cubicBezTo>
                <a:cubicBezTo>
                  <a:pt x="673290" y="782456"/>
                  <a:pt x="654660" y="795598"/>
                  <a:pt x="637618" y="811051"/>
                </a:cubicBezTo>
                <a:cubicBezTo>
                  <a:pt x="634008" y="814372"/>
                  <a:pt x="629675" y="816972"/>
                  <a:pt x="625632" y="819716"/>
                </a:cubicBezTo>
                <a:cubicBezTo>
                  <a:pt x="623465" y="821160"/>
                  <a:pt x="621299" y="821449"/>
                  <a:pt x="618844" y="820149"/>
                </a:cubicBezTo>
                <a:cubicBezTo>
                  <a:pt x="604113" y="812206"/>
                  <a:pt x="589816" y="803974"/>
                  <a:pt x="578985" y="790688"/>
                </a:cubicBezTo>
                <a:cubicBezTo>
                  <a:pt x="566998" y="775957"/>
                  <a:pt x="566709" y="764981"/>
                  <a:pt x="577396" y="749529"/>
                </a:cubicBezTo>
                <a:cubicBezTo>
                  <a:pt x="588083" y="734220"/>
                  <a:pt x="596748" y="718045"/>
                  <a:pt x="599059" y="698982"/>
                </a:cubicBezTo>
                <a:cubicBezTo>
                  <a:pt x="600648" y="686418"/>
                  <a:pt x="597614" y="674576"/>
                  <a:pt x="594726" y="662733"/>
                </a:cubicBezTo>
                <a:cubicBezTo>
                  <a:pt x="589527" y="641648"/>
                  <a:pt x="593282" y="632550"/>
                  <a:pt x="612201" y="621574"/>
                </a:cubicBezTo>
                <a:cubicBezTo>
                  <a:pt x="620866" y="616519"/>
                  <a:pt x="630253" y="612476"/>
                  <a:pt x="639640" y="608721"/>
                </a:cubicBezTo>
                <a:cubicBezTo>
                  <a:pt x="648305" y="605255"/>
                  <a:pt x="656826" y="601211"/>
                  <a:pt x="664480" y="595723"/>
                </a:cubicBezTo>
                <a:cubicBezTo>
                  <a:pt x="675601" y="587780"/>
                  <a:pt x="681377" y="577093"/>
                  <a:pt x="682243" y="563374"/>
                </a:cubicBezTo>
                <a:cubicBezTo>
                  <a:pt x="683399" y="545177"/>
                  <a:pt x="679644" y="527558"/>
                  <a:pt x="677045" y="509794"/>
                </a:cubicBezTo>
                <a:cubicBezTo>
                  <a:pt x="675889" y="501851"/>
                  <a:pt x="675456" y="502140"/>
                  <a:pt x="683544" y="502573"/>
                </a:cubicBezTo>
                <a:cubicBezTo>
                  <a:pt x="708383" y="503873"/>
                  <a:pt x="731779" y="498674"/>
                  <a:pt x="750842" y="482066"/>
                </a:cubicBezTo>
                <a:cubicBezTo>
                  <a:pt x="765644" y="469213"/>
                  <a:pt x="781133" y="466072"/>
                  <a:pt x="795593" y="468852"/>
                </a:cubicBezTo>
                <a:close/>
                <a:moveTo>
                  <a:pt x="905966" y="445366"/>
                </a:moveTo>
                <a:cubicBezTo>
                  <a:pt x="918259" y="445528"/>
                  <a:pt x="930499" y="446611"/>
                  <a:pt x="942630" y="450149"/>
                </a:cubicBezTo>
                <a:cubicBezTo>
                  <a:pt x="973246" y="459104"/>
                  <a:pt x="996643" y="490442"/>
                  <a:pt x="999386" y="524092"/>
                </a:cubicBezTo>
                <a:cubicBezTo>
                  <a:pt x="1001841" y="553987"/>
                  <a:pt x="991732" y="577238"/>
                  <a:pt x="967326" y="594568"/>
                </a:cubicBezTo>
                <a:cubicBezTo>
                  <a:pt x="959094" y="600489"/>
                  <a:pt x="951006" y="606410"/>
                  <a:pt x="942919" y="612620"/>
                </a:cubicBezTo>
                <a:cubicBezTo>
                  <a:pt x="930643" y="622152"/>
                  <a:pt x="924578" y="634716"/>
                  <a:pt x="924000" y="650458"/>
                </a:cubicBezTo>
                <a:cubicBezTo>
                  <a:pt x="923278" y="668510"/>
                  <a:pt x="928332" y="685552"/>
                  <a:pt x="932087" y="702737"/>
                </a:cubicBezTo>
                <a:cubicBezTo>
                  <a:pt x="935698" y="719201"/>
                  <a:pt x="940464" y="735376"/>
                  <a:pt x="937576" y="752562"/>
                </a:cubicBezTo>
                <a:cubicBezTo>
                  <a:pt x="933965" y="773791"/>
                  <a:pt x="924144" y="783756"/>
                  <a:pt x="903059" y="787366"/>
                </a:cubicBezTo>
                <a:cubicBezTo>
                  <a:pt x="888618" y="789822"/>
                  <a:pt x="874031" y="791121"/>
                  <a:pt x="859301" y="791844"/>
                </a:cubicBezTo>
                <a:cubicBezTo>
                  <a:pt x="851358" y="792276"/>
                  <a:pt x="843559" y="793432"/>
                  <a:pt x="835905" y="795309"/>
                </a:cubicBezTo>
                <a:cubicBezTo>
                  <a:pt x="819152" y="799353"/>
                  <a:pt x="808465" y="810329"/>
                  <a:pt x="801533" y="825637"/>
                </a:cubicBezTo>
                <a:cubicBezTo>
                  <a:pt x="796912" y="836035"/>
                  <a:pt x="794313" y="847011"/>
                  <a:pt x="791280" y="857843"/>
                </a:cubicBezTo>
                <a:cubicBezTo>
                  <a:pt x="788536" y="867807"/>
                  <a:pt x="785503" y="877772"/>
                  <a:pt x="779726" y="886438"/>
                </a:cubicBezTo>
                <a:cubicBezTo>
                  <a:pt x="772361" y="897269"/>
                  <a:pt x="761963" y="903623"/>
                  <a:pt x="748965" y="904201"/>
                </a:cubicBezTo>
                <a:cubicBezTo>
                  <a:pt x="710261" y="905790"/>
                  <a:pt x="672424" y="899580"/>
                  <a:pt x="634731" y="891348"/>
                </a:cubicBezTo>
                <a:cubicBezTo>
                  <a:pt x="611768" y="886293"/>
                  <a:pt x="589094" y="879939"/>
                  <a:pt x="567287" y="871418"/>
                </a:cubicBezTo>
                <a:cubicBezTo>
                  <a:pt x="565987" y="870840"/>
                  <a:pt x="564688" y="870407"/>
                  <a:pt x="561799" y="869251"/>
                </a:cubicBezTo>
                <a:cubicBezTo>
                  <a:pt x="581729" y="864486"/>
                  <a:pt x="597760" y="853943"/>
                  <a:pt x="615523" y="847011"/>
                </a:cubicBezTo>
                <a:cubicBezTo>
                  <a:pt x="637619" y="838491"/>
                  <a:pt x="657115" y="826070"/>
                  <a:pt x="674301" y="810040"/>
                </a:cubicBezTo>
                <a:cubicBezTo>
                  <a:pt x="685999" y="799064"/>
                  <a:pt x="698852" y="790399"/>
                  <a:pt x="714160" y="784767"/>
                </a:cubicBezTo>
                <a:cubicBezTo>
                  <a:pt x="725136" y="780723"/>
                  <a:pt x="735246" y="773647"/>
                  <a:pt x="745211" y="766137"/>
                </a:cubicBezTo>
                <a:cubicBezTo>
                  <a:pt x="739000" y="806285"/>
                  <a:pt x="735246" y="845422"/>
                  <a:pt x="756475" y="882538"/>
                </a:cubicBezTo>
                <a:cubicBezTo>
                  <a:pt x="756475" y="881094"/>
                  <a:pt x="756619" y="879650"/>
                  <a:pt x="756475" y="878206"/>
                </a:cubicBezTo>
                <a:cubicBezTo>
                  <a:pt x="756331" y="876473"/>
                  <a:pt x="755897" y="874884"/>
                  <a:pt x="755608" y="873295"/>
                </a:cubicBezTo>
                <a:cubicBezTo>
                  <a:pt x="752431" y="851921"/>
                  <a:pt x="754020" y="830548"/>
                  <a:pt x="758352" y="809463"/>
                </a:cubicBezTo>
                <a:cubicBezTo>
                  <a:pt x="764563" y="780146"/>
                  <a:pt x="771061" y="750829"/>
                  <a:pt x="783914" y="723389"/>
                </a:cubicBezTo>
                <a:cubicBezTo>
                  <a:pt x="789980" y="710391"/>
                  <a:pt x="798789" y="700427"/>
                  <a:pt x="810487" y="691906"/>
                </a:cubicBezTo>
                <a:cubicBezTo>
                  <a:pt x="826951" y="679919"/>
                  <a:pt x="844714" y="669521"/>
                  <a:pt x="858001" y="653491"/>
                </a:cubicBezTo>
                <a:cubicBezTo>
                  <a:pt x="867677" y="641793"/>
                  <a:pt x="874898" y="628651"/>
                  <a:pt x="881685" y="615219"/>
                </a:cubicBezTo>
                <a:lnTo>
                  <a:pt x="881865" y="614500"/>
                </a:lnTo>
                <a:lnTo>
                  <a:pt x="881108" y="614065"/>
                </a:lnTo>
                <a:lnTo>
                  <a:pt x="835616" y="652479"/>
                </a:lnTo>
                <a:cubicBezTo>
                  <a:pt x="834894" y="628651"/>
                  <a:pt x="833017" y="606121"/>
                  <a:pt x="851791" y="586914"/>
                </a:cubicBezTo>
                <a:cubicBezTo>
                  <a:pt x="865799" y="572616"/>
                  <a:pt x="876776" y="555286"/>
                  <a:pt x="890495" y="540555"/>
                </a:cubicBezTo>
                <a:cubicBezTo>
                  <a:pt x="908259" y="521492"/>
                  <a:pt x="927611" y="504451"/>
                  <a:pt x="951729" y="493619"/>
                </a:cubicBezTo>
                <a:cubicBezTo>
                  <a:pt x="952450" y="493330"/>
                  <a:pt x="953317" y="492898"/>
                  <a:pt x="954906" y="492175"/>
                </a:cubicBezTo>
                <a:cubicBezTo>
                  <a:pt x="939453" y="490009"/>
                  <a:pt x="931799" y="492753"/>
                  <a:pt x="890495" y="514705"/>
                </a:cubicBezTo>
                <a:lnTo>
                  <a:pt x="903755" y="454749"/>
                </a:lnTo>
                <a:lnTo>
                  <a:pt x="902625" y="453760"/>
                </a:lnTo>
                <a:lnTo>
                  <a:pt x="904185" y="452342"/>
                </a:lnTo>
                <a:lnTo>
                  <a:pt x="904215" y="452171"/>
                </a:lnTo>
                <a:cubicBezTo>
                  <a:pt x="902915" y="451594"/>
                  <a:pt x="903059" y="452894"/>
                  <a:pt x="902626" y="453616"/>
                </a:cubicBezTo>
                <a:cubicBezTo>
                  <a:pt x="885296" y="475567"/>
                  <a:pt x="873454" y="499829"/>
                  <a:pt x="870999" y="528136"/>
                </a:cubicBezTo>
                <a:cubicBezTo>
                  <a:pt x="870565" y="532612"/>
                  <a:pt x="870565" y="532612"/>
                  <a:pt x="862911" y="539400"/>
                </a:cubicBezTo>
                <a:cubicBezTo>
                  <a:pt x="855690" y="519037"/>
                  <a:pt x="846736" y="499541"/>
                  <a:pt x="858434" y="478022"/>
                </a:cubicBezTo>
                <a:cubicBezTo>
                  <a:pt x="863200" y="469357"/>
                  <a:pt x="867100" y="460259"/>
                  <a:pt x="865366" y="449861"/>
                </a:cubicBezTo>
                <a:cubicBezTo>
                  <a:pt x="864789" y="446683"/>
                  <a:pt x="866522" y="446106"/>
                  <a:pt x="868977" y="446106"/>
                </a:cubicBezTo>
                <a:cubicBezTo>
                  <a:pt x="881325" y="445961"/>
                  <a:pt x="893672" y="445203"/>
                  <a:pt x="905966" y="445366"/>
                </a:cubicBezTo>
                <a:close/>
                <a:moveTo>
                  <a:pt x="464317" y="337215"/>
                </a:moveTo>
                <a:cubicBezTo>
                  <a:pt x="469083" y="337360"/>
                  <a:pt x="472549" y="339526"/>
                  <a:pt x="475437" y="342558"/>
                </a:cubicBezTo>
                <a:cubicBezTo>
                  <a:pt x="491179" y="359888"/>
                  <a:pt x="511109" y="368987"/>
                  <a:pt x="533782" y="373031"/>
                </a:cubicBezTo>
                <a:cubicBezTo>
                  <a:pt x="537537" y="373753"/>
                  <a:pt x="541292" y="374475"/>
                  <a:pt x="545047" y="375630"/>
                </a:cubicBezTo>
                <a:cubicBezTo>
                  <a:pt x="554868" y="378519"/>
                  <a:pt x="557900" y="382418"/>
                  <a:pt x="558334" y="392672"/>
                </a:cubicBezTo>
                <a:cubicBezTo>
                  <a:pt x="558911" y="407113"/>
                  <a:pt x="565988" y="417078"/>
                  <a:pt x="578552" y="423577"/>
                </a:cubicBezTo>
                <a:cubicBezTo>
                  <a:pt x="594438" y="431809"/>
                  <a:pt x="611913" y="433831"/>
                  <a:pt x="629243" y="436575"/>
                </a:cubicBezTo>
                <a:cubicBezTo>
                  <a:pt x="636175" y="437586"/>
                  <a:pt x="643107" y="438597"/>
                  <a:pt x="649750" y="440330"/>
                </a:cubicBezTo>
                <a:cubicBezTo>
                  <a:pt x="659282" y="442785"/>
                  <a:pt x="660726" y="447262"/>
                  <a:pt x="653361" y="453472"/>
                </a:cubicBezTo>
                <a:cubicBezTo>
                  <a:pt x="648017" y="457949"/>
                  <a:pt x="645562" y="463581"/>
                  <a:pt x="642963" y="469358"/>
                </a:cubicBezTo>
                <a:cubicBezTo>
                  <a:pt x="637908" y="480478"/>
                  <a:pt x="640508" y="488999"/>
                  <a:pt x="651194" y="494920"/>
                </a:cubicBezTo>
                <a:cubicBezTo>
                  <a:pt x="655238" y="497231"/>
                  <a:pt x="656971" y="499974"/>
                  <a:pt x="657693" y="504307"/>
                </a:cubicBezTo>
                <a:cubicBezTo>
                  <a:pt x="659426" y="516005"/>
                  <a:pt x="662604" y="527270"/>
                  <a:pt x="663903" y="538967"/>
                </a:cubicBezTo>
                <a:cubicBezTo>
                  <a:pt x="667369" y="568429"/>
                  <a:pt x="655816" y="584315"/>
                  <a:pt x="626788" y="589948"/>
                </a:cubicBezTo>
                <a:cubicBezTo>
                  <a:pt x="623178" y="590669"/>
                  <a:pt x="622744" y="588503"/>
                  <a:pt x="621589" y="586481"/>
                </a:cubicBezTo>
                <a:cubicBezTo>
                  <a:pt x="614657" y="574639"/>
                  <a:pt x="608736" y="562219"/>
                  <a:pt x="604114" y="549366"/>
                </a:cubicBezTo>
                <a:cubicBezTo>
                  <a:pt x="595594" y="525248"/>
                  <a:pt x="578407" y="511817"/>
                  <a:pt x="554290" y="506040"/>
                </a:cubicBezTo>
                <a:cubicBezTo>
                  <a:pt x="541870" y="503008"/>
                  <a:pt x="529450" y="500552"/>
                  <a:pt x="517175" y="497375"/>
                </a:cubicBezTo>
                <a:cubicBezTo>
                  <a:pt x="500855" y="493187"/>
                  <a:pt x="491324" y="483222"/>
                  <a:pt x="487713" y="465892"/>
                </a:cubicBezTo>
                <a:cubicBezTo>
                  <a:pt x="479626" y="427910"/>
                  <a:pt x="467494" y="391228"/>
                  <a:pt x="441788" y="360755"/>
                </a:cubicBezTo>
                <a:cubicBezTo>
                  <a:pt x="440633" y="359456"/>
                  <a:pt x="438611" y="358011"/>
                  <a:pt x="440488" y="355845"/>
                </a:cubicBezTo>
                <a:cubicBezTo>
                  <a:pt x="446409" y="348913"/>
                  <a:pt x="451897" y="341403"/>
                  <a:pt x="460995" y="338226"/>
                </a:cubicBezTo>
                <a:cubicBezTo>
                  <a:pt x="462007" y="337793"/>
                  <a:pt x="463451" y="337504"/>
                  <a:pt x="464317" y="337215"/>
                </a:cubicBezTo>
                <a:close/>
                <a:moveTo>
                  <a:pt x="103416" y="306598"/>
                </a:moveTo>
                <a:cubicBezTo>
                  <a:pt x="129989" y="311942"/>
                  <a:pt x="156129" y="319740"/>
                  <a:pt x="182268" y="328983"/>
                </a:cubicBezTo>
                <a:cubicBezTo>
                  <a:pt x="161328" y="348913"/>
                  <a:pt x="157718" y="376208"/>
                  <a:pt x="150496" y="401770"/>
                </a:cubicBezTo>
                <a:cubicBezTo>
                  <a:pt x="146597" y="415778"/>
                  <a:pt x="143709" y="430076"/>
                  <a:pt x="137643" y="443796"/>
                </a:cubicBezTo>
                <a:cubicBezTo>
                  <a:pt x="130855" y="436719"/>
                  <a:pt x="124645" y="430076"/>
                  <a:pt x="118291" y="423577"/>
                </a:cubicBezTo>
                <a:cubicBezTo>
                  <a:pt x="116125" y="421411"/>
                  <a:pt x="116269" y="418955"/>
                  <a:pt x="115981" y="416356"/>
                </a:cubicBezTo>
                <a:cubicBezTo>
                  <a:pt x="113525" y="387761"/>
                  <a:pt x="100816" y="363788"/>
                  <a:pt x="82620" y="341980"/>
                </a:cubicBezTo>
                <a:cubicBezTo>
                  <a:pt x="91140" y="361910"/>
                  <a:pt x="95328" y="382562"/>
                  <a:pt x="96917" y="404947"/>
                </a:cubicBezTo>
                <a:cubicBezTo>
                  <a:pt x="77276" y="390938"/>
                  <a:pt x="56913" y="380829"/>
                  <a:pt x="32651" y="380396"/>
                </a:cubicBezTo>
                <a:cubicBezTo>
                  <a:pt x="34095" y="384151"/>
                  <a:pt x="37561" y="383862"/>
                  <a:pt x="39872" y="385161"/>
                </a:cubicBezTo>
                <a:cubicBezTo>
                  <a:pt x="63412" y="398015"/>
                  <a:pt x="83919" y="414623"/>
                  <a:pt x="101250" y="434986"/>
                </a:cubicBezTo>
                <a:cubicBezTo>
                  <a:pt x="113236" y="448995"/>
                  <a:pt x="126667" y="462281"/>
                  <a:pt x="136632" y="477734"/>
                </a:cubicBezTo>
                <a:cubicBezTo>
                  <a:pt x="146597" y="493042"/>
                  <a:pt x="152085" y="510806"/>
                  <a:pt x="146019" y="529869"/>
                </a:cubicBezTo>
                <a:cubicBezTo>
                  <a:pt x="143131" y="538823"/>
                  <a:pt x="137932" y="546766"/>
                  <a:pt x="135766" y="556009"/>
                </a:cubicBezTo>
                <a:cubicBezTo>
                  <a:pt x="135044" y="559041"/>
                  <a:pt x="132011" y="559475"/>
                  <a:pt x="129845" y="560774"/>
                </a:cubicBezTo>
                <a:cubicBezTo>
                  <a:pt x="107171" y="573050"/>
                  <a:pt x="83631" y="583160"/>
                  <a:pt x="58068" y="587492"/>
                </a:cubicBezTo>
                <a:cubicBezTo>
                  <a:pt x="57202" y="587636"/>
                  <a:pt x="56336" y="588069"/>
                  <a:pt x="55469" y="588358"/>
                </a:cubicBezTo>
                <a:cubicBezTo>
                  <a:pt x="82331" y="590525"/>
                  <a:pt x="109193" y="590236"/>
                  <a:pt x="134755" y="580126"/>
                </a:cubicBezTo>
                <a:cubicBezTo>
                  <a:pt x="138798" y="578538"/>
                  <a:pt x="140242" y="579982"/>
                  <a:pt x="141543" y="583448"/>
                </a:cubicBezTo>
                <a:cubicBezTo>
                  <a:pt x="149052" y="601789"/>
                  <a:pt x="153818" y="620853"/>
                  <a:pt x="159162" y="639771"/>
                </a:cubicBezTo>
                <a:cubicBezTo>
                  <a:pt x="164072" y="657246"/>
                  <a:pt x="166382" y="675876"/>
                  <a:pt x="180969" y="689163"/>
                </a:cubicBezTo>
                <a:cubicBezTo>
                  <a:pt x="183857" y="691762"/>
                  <a:pt x="180680" y="693495"/>
                  <a:pt x="179524" y="695228"/>
                </a:cubicBezTo>
                <a:cubicBezTo>
                  <a:pt x="167682" y="714002"/>
                  <a:pt x="156851" y="733066"/>
                  <a:pt x="152518" y="755162"/>
                </a:cubicBezTo>
                <a:cubicBezTo>
                  <a:pt x="150063" y="767437"/>
                  <a:pt x="148619" y="779713"/>
                  <a:pt x="148908" y="792999"/>
                </a:cubicBezTo>
                <a:cubicBezTo>
                  <a:pt x="136343" y="786500"/>
                  <a:pt x="130278" y="776391"/>
                  <a:pt x="127678" y="763971"/>
                </a:cubicBezTo>
                <a:cubicBezTo>
                  <a:pt x="125223" y="752418"/>
                  <a:pt x="125368" y="740576"/>
                  <a:pt x="125079" y="728733"/>
                </a:cubicBezTo>
                <a:cubicBezTo>
                  <a:pt x="124934" y="720790"/>
                  <a:pt x="124790" y="712847"/>
                  <a:pt x="123346" y="705049"/>
                </a:cubicBezTo>
                <a:cubicBezTo>
                  <a:pt x="119735" y="685841"/>
                  <a:pt x="109482" y="671977"/>
                  <a:pt x="90996" y="664900"/>
                </a:cubicBezTo>
                <a:cubicBezTo>
                  <a:pt x="76410" y="659268"/>
                  <a:pt x="61679" y="654358"/>
                  <a:pt x="47093" y="649014"/>
                </a:cubicBezTo>
                <a:cubicBezTo>
                  <a:pt x="42616" y="647426"/>
                  <a:pt x="38139" y="645548"/>
                  <a:pt x="33807" y="643526"/>
                </a:cubicBezTo>
                <a:cubicBezTo>
                  <a:pt x="12288" y="633272"/>
                  <a:pt x="4778" y="617531"/>
                  <a:pt x="9977" y="594135"/>
                </a:cubicBezTo>
                <a:cubicBezTo>
                  <a:pt x="13299" y="579405"/>
                  <a:pt x="20375" y="566262"/>
                  <a:pt x="27163" y="552976"/>
                </a:cubicBezTo>
                <a:cubicBezTo>
                  <a:pt x="32362" y="542866"/>
                  <a:pt x="37417" y="532902"/>
                  <a:pt x="42038" y="522504"/>
                </a:cubicBezTo>
                <a:cubicBezTo>
                  <a:pt x="53014" y="497230"/>
                  <a:pt x="51426" y="473979"/>
                  <a:pt x="31062" y="453472"/>
                </a:cubicBezTo>
                <a:cubicBezTo>
                  <a:pt x="23553" y="445962"/>
                  <a:pt x="17776" y="437152"/>
                  <a:pt x="11710" y="428487"/>
                </a:cubicBezTo>
                <a:cubicBezTo>
                  <a:pt x="-8364" y="399748"/>
                  <a:pt x="-132" y="365088"/>
                  <a:pt x="17632" y="340103"/>
                </a:cubicBezTo>
                <a:cubicBezTo>
                  <a:pt x="38572" y="310642"/>
                  <a:pt x="67889" y="299522"/>
                  <a:pt x="103416" y="306598"/>
                </a:cubicBezTo>
                <a:close/>
                <a:moveTo>
                  <a:pt x="293182" y="243054"/>
                </a:moveTo>
                <a:cubicBezTo>
                  <a:pt x="294048" y="253741"/>
                  <a:pt x="295059" y="263995"/>
                  <a:pt x="299247" y="273526"/>
                </a:cubicBezTo>
                <a:cubicBezTo>
                  <a:pt x="305602" y="287824"/>
                  <a:pt x="316289" y="296345"/>
                  <a:pt x="331597" y="299377"/>
                </a:cubicBezTo>
                <a:cubicBezTo>
                  <a:pt x="352682" y="303565"/>
                  <a:pt x="362503" y="319163"/>
                  <a:pt x="356293" y="339526"/>
                </a:cubicBezTo>
                <a:cubicBezTo>
                  <a:pt x="354993" y="343714"/>
                  <a:pt x="356726" y="347035"/>
                  <a:pt x="357303" y="350646"/>
                </a:cubicBezTo>
                <a:cubicBezTo>
                  <a:pt x="358604" y="358589"/>
                  <a:pt x="361492" y="365954"/>
                  <a:pt x="365969" y="372597"/>
                </a:cubicBezTo>
                <a:cubicBezTo>
                  <a:pt x="380699" y="394116"/>
                  <a:pt x="403951" y="396571"/>
                  <a:pt x="422436" y="378229"/>
                </a:cubicBezTo>
                <a:cubicBezTo>
                  <a:pt x="426047" y="374619"/>
                  <a:pt x="427491" y="374908"/>
                  <a:pt x="430379" y="378663"/>
                </a:cubicBezTo>
                <a:cubicBezTo>
                  <a:pt x="445399" y="398593"/>
                  <a:pt x="459118" y="419100"/>
                  <a:pt x="462007" y="444662"/>
                </a:cubicBezTo>
                <a:cubicBezTo>
                  <a:pt x="466773" y="487555"/>
                  <a:pt x="431246" y="524526"/>
                  <a:pt x="392686" y="522215"/>
                </a:cubicBezTo>
                <a:cubicBezTo>
                  <a:pt x="388498" y="521926"/>
                  <a:pt x="384887" y="520337"/>
                  <a:pt x="380988" y="518893"/>
                </a:cubicBezTo>
                <a:cubicBezTo>
                  <a:pt x="360337" y="511672"/>
                  <a:pt x="350661" y="516727"/>
                  <a:pt x="344162" y="537812"/>
                </a:cubicBezTo>
                <a:cubicBezTo>
                  <a:pt x="339684" y="552254"/>
                  <a:pt x="335352" y="566840"/>
                  <a:pt x="328709" y="580415"/>
                </a:cubicBezTo>
                <a:cubicBezTo>
                  <a:pt x="327120" y="583593"/>
                  <a:pt x="325532" y="586914"/>
                  <a:pt x="323510" y="589947"/>
                </a:cubicBezTo>
                <a:cubicBezTo>
                  <a:pt x="317589" y="598612"/>
                  <a:pt x="309790" y="599912"/>
                  <a:pt x="301269" y="593558"/>
                </a:cubicBezTo>
                <a:cubicBezTo>
                  <a:pt x="293037" y="587348"/>
                  <a:pt x="288849" y="577960"/>
                  <a:pt x="283506" y="569584"/>
                </a:cubicBezTo>
                <a:cubicBezTo>
                  <a:pt x="280762" y="565107"/>
                  <a:pt x="278451" y="560053"/>
                  <a:pt x="277440" y="554998"/>
                </a:cubicBezTo>
                <a:cubicBezTo>
                  <a:pt x="271663" y="527269"/>
                  <a:pt x="251445" y="513983"/>
                  <a:pt x="227327" y="505029"/>
                </a:cubicBezTo>
                <a:cubicBezTo>
                  <a:pt x="208408" y="497952"/>
                  <a:pt x="188623" y="494342"/>
                  <a:pt x="168405" y="493187"/>
                </a:cubicBezTo>
                <a:cubicBezTo>
                  <a:pt x="163927" y="492898"/>
                  <a:pt x="162627" y="490732"/>
                  <a:pt x="161617" y="487266"/>
                </a:cubicBezTo>
                <a:cubicBezTo>
                  <a:pt x="157862" y="476001"/>
                  <a:pt x="158584" y="464303"/>
                  <a:pt x="159595" y="452894"/>
                </a:cubicBezTo>
                <a:cubicBezTo>
                  <a:pt x="162483" y="424155"/>
                  <a:pt x="169415" y="396137"/>
                  <a:pt x="178513" y="368698"/>
                </a:cubicBezTo>
                <a:cubicBezTo>
                  <a:pt x="180969" y="361333"/>
                  <a:pt x="184435" y="354545"/>
                  <a:pt x="189778" y="348768"/>
                </a:cubicBezTo>
                <a:cubicBezTo>
                  <a:pt x="195411" y="342558"/>
                  <a:pt x="200754" y="335915"/>
                  <a:pt x="206820" y="330139"/>
                </a:cubicBezTo>
                <a:cubicBezTo>
                  <a:pt x="222995" y="315408"/>
                  <a:pt x="236570" y="299089"/>
                  <a:pt x="246101" y="279015"/>
                </a:cubicBezTo>
                <a:cubicBezTo>
                  <a:pt x="255344" y="259663"/>
                  <a:pt x="272963" y="249698"/>
                  <a:pt x="293182" y="243054"/>
                </a:cubicBezTo>
                <a:close/>
                <a:moveTo>
                  <a:pt x="874632" y="203795"/>
                </a:moveTo>
                <a:lnTo>
                  <a:pt x="874754" y="203917"/>
                </a:lnTo>
                <a:lnTo>
                  <a:pt x="874768" y="203873"/>
                </a:lnTo>
                <a:close/>
                <a:moveTo>
                  <a:pt x="874754" y="202184"/>
                </a:moveTo>
                <a:cubicBezTo>
                  <a:pt x="874609" y="202617"/>
                  <a:pt x="874320" y="203051"/>
                  <a:pt x="874320" y="203483"/>
                </a:cubicBezTo>
                <a:lnTo>
                  <a:pt x="874383" y="203546"/>
                </a:lnTo>
                <a:lnTo>
                  <a:pt x="874977" y="202407"/>
                </a:lnTo>
                <a:close/>
                <a:moveTo>
                  <a:pt x="483235" y="164924"/>
                </a:moveTo>
                <a:cubicBezTo>
                  <a:pt x="500999" y="166080"/>
                  <a:pt x="518907" y="164635"/>
                  <a:pt x="536670" y="165357"/>
                </a:cubicBezTo>
                <a:cubicBezTo>
                  <a:pt x="547935" y="165791"/>
                  <a:pt x="558478" y="168679"/>
                  <a:pt x="567865" y="175033"/>
                </a:cubicBezTo>
                <a:cubicBezTo>
                  <a:pt x="572197" y="177922"/>
                  <a:pt x="576819" y="180666"/>
                  <a:pt x="581151" y="183699"/>
                </a:cubicBezTo>
                <a:cubicBezTo>
                  <a:pt x="594871" y="193230"/>
                  <a:pt x="610323" y="198140"/>
                  <a:pt x="626787" y="196985"/>
                </a:cubicBezTo>
                <a:cubicBezTo>
                  <a:pt x="653793" y="194963"/>
                  <a:pt x="675312" y="205073"/>
                  <a:pt x="694952" y="222403"/>
                </a:cubicBezTo>
                <a:cubicBezTo>
                  <a:pt x="703329" y="229768"/>
                  <a:pt x="713438" y="235256"/>
                  <a:pt x="722681" y="241755"/>
                </a:cubicBezTo>
                <a:cubicBezTo>
                  <a:pt x="728025" y="245509"/>
                  <a:pt x="733223" y="249409"/>
                  <a:pt x="738133" y="253597"/>
                </a:cubicBezTo>
                <a:cubicBezTo>
                  <a:pt x="744488" y="259085"/>
                  <a:pt x="748965" y="265873"/>
                  <a:pt x="749543" y="274538"/>
                </a:cubicBezTo>
                <a:cubicBezTo>
                  <a:pt x="750987" y="294323"/>
                  <a:pt x="763118" y="307176"/>
                  <a:pt x="777560" y="318441"/>
                </a:cubicBezTo>
                <a:cubicBezTo>
                  <a:pt x="784636" y="323928"/>
                  <a:pt x="792868" y="328261"/>
                  <a:pt x="799945" y="333749"/>
                </a:cubicBezTo>
                <a:cubicBezTo>
                  <a:pt x="812798" y="343425"/>
                  <a:pt x="817419" y="357722"/>
                  <a:pt x="816409" y="377363"/>
                </a:cubicBezTo>
                <a:cubicBezTo>
                  <a:pt x="811354" y="393683"/>
                  <a:pt x="819730" y="410435"/>
                  <a:pt x="828684" y="427332"/>
                </a:cubicBezTo>
                <a:cubicBezTo>
                  <a:pt x="834028" y="437297"/>
                  <a:pt x="838215" y="447839"/>
                  <a:pt x="835327" y="459826"/>
                </a:cubicBezTo>
                <a:cubicBezTo>
                  <a:pt x="834316" y="464303"/>
                  <a:pt x="833161" y="465458"/>
                  <a:pt x="828828" y="462715"/>
                </a:cubicBezTo>
                <a:cubicBezTo>
                  <a:pt x="819008" y="456504"/>
                  <a:pt x="808466" y="452027"/>
                  <a:pt x="796912" y="449861"/>
                </a:cubicBezTo>
                <a:cubicBezTo>
                  <a:pt x="779149" y="446395"/>
                  <a:pt x="763118" y="450150"/>
                  <a:pt x="748243" y="460259"/>
                </a:cubicBezTo>
                <a:cubicBezTo>
                  <a:pt x="730768" y="472102"/>
                  <a:pt x="711850" y="480622"/>
                  <a:pt x="690331" y="481778"/>
                </a:cubicBezTo>
                <a:cubicBezTo>
                  <a:pt x="690042" y="481778"/>
                  <a:pt x="689898" y="481778"/>
                  <a:pt x="689609" y="481778"/>
                </a:cubicBezTo>
                <a:cubicBezTo>
                  <a:pt x="681522" y="481778"/>
                  <a:pt x="673001" y="482211"/>
                  <a:pt x="668235" y="474268"/>
                </a:cubicBezTo>
                <a:cubicBezTo>
                  <a:pt x="663614" y="466469"/>
                  <a:pt x="669390" y="460115"/>
                  <a:pt x="673146" y="453760"/>
                </a:cubicBezTo>
                <a:cubicBezTo>
                  <a:pt x="676467" y="448273"/>
                  <a:pt x="680078" y="442785"/>
                  <a:pt x="682244" y="436575"/>
                </a:cubicBezTo>
                <a:cubicBezTo>
                  <a:pt x="685710" y="426321"/>
                  <a:pt x="682533" y="420544"/>
                  <a:pt x="671701" y="419533"/>
                </a:cubicBezTo>
                <a:cubicBezTo>
                  <a:pt x="660003" y="418522"/>
                  <a:pt x="648161" y="418522"/>
                  <a:pt x="636319" y="417945"/>
                </a:cubicBezTo>
                <a:cubicBezTo>
                  <a:pt x="626932" y="417512"/>
                  <a:pt x="617689" y="416068"/>
                  <a:pt x="608879" y="412168"/>
                </a:cubicBezTo>
                <a:cubicBezTo>
                  <a:pt x="594871" y="405958"/>
                  <a:pt x="586206" y="395993"/>
                  <a:pt x="584906" y="379963"/>
                </a:cubicBezTo>
                <a:cubicBezTo>
                  <a:pt x="583462" y="362344"/>
                  <a:pt x="575952" y="354401"/>
                  <a:pt x="558766" y="350068"/>
                </a:cubicBezTo>
                <a:cubicBezTo>
                  <a:pt x="547213" y="347180"/>
                  <a:pt x="535371" y="347036"/>
                  <a:pt x="523673" y="345735"/>
                </a:cubicBezTo>
                <a:cubicBezTo>
                  <a:pt x="517174" y="345014"/>
                  <a:pt x="511831" y="342703"/>
                  <a:pt x="507065" y="338082"/>
                </a:cubicBezTo>
                <a:cubicBezTo>
                  <a:pt x="498833" y="329994"/>
                  <a:pt x="490457" y="322051"/>
                  <a:pt x="481791" y="314397"/>
                </a:cubicBezTo>
                <a:cubicBezTo>
                  <a:pt x="470382" y="304288"/>
                  <a:pt x="461140" y="304144"/>
                  <a:pt x="448864" y="313242"/>
                </a:cubicBezTo>
                <a:cubicBezTo>
                  <a:pt x="440632" y="319307"/>
                  <a:pt x="434422" y="327250"/>
                  <a:pt x="428068" y="335193"/>
                </a:cubicBezTo>
                <a:cubicBezTo>
                  <a:pt x="421714" y="342992"/>
                  <a:pt x="416225" y="351657"/>
                  <a:pt x="407850" y="357578"/>
                </a:cubicBezTo>
                <a:cubicBezTo>
                  <a:pt x="394274" y="367110"/>
                  <a:pt x="384742" y="363499"/>
                  <a:pt x="381276" y="347325"/>
                </a:cubicBezTo>
                <a:cubicBezTo>
                  <a:pt x="379110" y="337071"/>
                  <a:pt x="380554" y="327106"/>
                  <a:pt x="382287" y="317286"/>
                </a:cubicBezTo>
                <a:cubicBezTo>
                  <a:pt x="384454" y="305010"/>
                  <a:pt x="379977" y="296345"/>
                  <a:pt x="369578" y="289846"/>
                </a:cubicBezTo>
                <a:cubicBezTo>
                  <a:pt x="362646" y="285513"/>
                  <a:pt x="354848" y="282914"/>
                  <a:pt x="347338" y="279881"/>
                </a:cubicBezTo>
                <a:cubicBezTo>
                  <a:pt x="326686" y="271505"/>
                  <a:pt x="314555" y="256341"/>
                  <a:pt x="310078" y="234823"/>
                </a:cubicBezTo>
                <a:cubicBezTo>
                  <a:pt x="309500" y="232223"/>
                  <a:pt x="310078" y="230346"/>
                  <a:pt x="311667" y="228179"/>
                </a:cubicBezTo>
                <a:cubicBezTo>
                  <a:pt x="325531" y="210127"/>
                  <a:pt x="342861" y="200595"/>
                  <a:pt x="366257" y="206228"/>
                </a:cubicBezTo>
                <a:cubicBezTo>
                  <a:pt x="373622" y="207960"/>
                  <a:pt x="380410" y="207383"/>
                  <a:pt x="386908" y="203051"/>
                </a:cubicBezTo>
                <a:cubicBezTo>
                  <a:pt x="395863" y="196985"/>
                  <a:pt x="405539" y="191931"/>
                  <a:pt x="414203" y="185576"/>
                </a:cubicBezTo>
                <a:cubicBezTo>
                  <a:pt x="434856" y="170412"/>
                  <a:pt x="457673" y="163335"/>
                  <a:pt x="483235" y="164924"/>
                </a:cubicBezTo>
                <a:close/>
                <a:moveTo>
                  <a:pt x="700586" y="95026"/>
                </a:moveTo>
                <a:lnTo>
                  <a:pt x="698567" y="96467"/>
                </a:lnTo>
                <a:lnTo>
                  <a:pt x="700388" y="95487"/>
                </a:lnTo>
                <a:close/>
                <a:moveTo>
                  <a:pt x="664770" y="46501"/>
                </a:moveTo>
                <a:cubicBezTo>
                  <a:pt x="682244" y="42746"/>
                  <a:pt x="696542" y="48523"/>
                  <a:pt x="707518" y="62387"/>
                </a:cubicBezTo>
                <a:cubicBezTo>
                  <a:pt x="713583" y="69897"/>
                  <a:pt x="718349" y="78273"/>
                  <a:pt x="722537" y="86938"/>
                </a:cubicBezTo>
                <a:cubicBezTo>
                  <a:pt x="729036" y="100513"/>
                  <a:pt x="737412" y="112789"/>
                  <a:pt x="748677" y="122465"/>
                </a:cubicBezTo>
                <a:cubicBezTo>
                  <a:pt x="757775" y="130264"/>
                  <a:pt x="769329" y="131997"/>
                  <a:pt x="781027" y="131274"/>
                </a:cubicBezTo>
                <a:cubicBezTo>
                  <a:pt x="798790" y="130264"/>
                  <a:pt x="816265" y="126797"/>
                  <a:pt x="833884" y="124198"/>
                </a:cubicBezTo>
                <a:cubicBezTo>
                  <a:pt x="869988" y="118999"/>
                  <a:pt x="885585" y="136040"/>
                  <a:pt x="889773" y="169545"/>
                </a:cubicBezTo>
                <a:cubicBezTo>
                  <a:pt x="891939" y="187309"/>
                  <a:pt x="890640" y="205073"/>
                  <a:pt x="891362" y="222836"/>
                </a:cubicBezTo>
                <a:cubicBezTo>
                  <a:pt x="891651" y="229479"/>
                  <a:pt x="892084" y="236267"/>
                  <a:pt x="893240" y="242910"/>
                </a:cubicBezTo>
                <a:cubicBezTo>
                  <a:pt x="896994" y="263562"/>
                  <a:pt x="907248" y="279159"/>
                  <a:pt x="928189" y="286380"/>
                </a:cubicBezTo>
                <a:cubicBezTo>
                  <a:pt x="941764" y="291146"/>
                  <a:pt x="954617" y="297211"/>
                  <a:pt x="966893" y="304721"/>
                </a:cubicBezTo>
                <a:cubicBezTo>
                  <a:pt x="976713" y="310786"/>
                  <a:pt x="984512" y="319018"/>
                  <a:pt x="989133" y="329705"/>
                </a:cubicBezTo>
                <a:cubicBezTo>
                  <a:pt x="999820" y="354112"/>
                  <a:pt x="1000831" y="378952"/>
                  <a:pt x="990866" y="403936"/>
                </a:cubicBezTo>
                <a:cubicBezTo>
                  <a:pt x="987400" y="412746"/>
                  <a:pt x="981479" y="419822"/>
                  <a:pt x="975846" y="427188"/>
                </a:cubicBezTo>
                <a:cubicBezTo>
                  <a:pt x="970214" y="434408"/>
                  <a:pt x="964582" y="436719"/>
                  <a:pt x="954472" y="433109"/>
                </a:cubicBezTo>
                <a:cubicBezTo>
                  <a:pt x="930355" y="424299"/>
                  <a:pt x="904937" y="425599"/>
                  <a:pt x="879664" y="428343"/>
                </a:cubicBezTo>
                <a:cubicBezTo>
                  <a:pt x="874176" y="428921"/>
                  <a:pt x="868688" y="429787"/>
                  <a:pt x="863345" y="430509"/>
                </a:cubicBezTo>
                <a:cubicBezTo>
                  <a:pt x="861179" y="430798"/>
                  <a:pt x="859735" y="430220"/>
                  <a:pt x="858434" y="428487"/>
                </a:cubicBezTo>
                <a:cubicBezTo>
                  <a:pt x="852224" y="419389"/>
                  <a:pt x="845581" y="410435"/>
                  <a:pt x="839660" y="401192"/>
                </a:cubicBezTo>
                <a:cubicBezTo>
                  <a:pt x="833739" y="391950"/>
                  <a:pt x="830851" y="381840"/>
                  <a:pt x="833450" y="370864"/>
                </a:cubicBezTo>
                <a:cubicBezTo>
                  <a:pt x="836916" y="355700"/>
                  <a:pt x="832439" y="341547"/>
                  <a:pt x="828829" y="327106"/>
                </a:cubicBezTo>
                <a:cubicBezTo>
                  <a:pt x="827529" y="321762"/>
                  <a:pt x="826373" y="316419"/>
                  <a:pt x="825363" y="311075"/>
                </a:cubicBezTo>
                <a:cubicBezTo>
                  <a:pt x="824929" y="308909"/>
                  <a:pt x="825363" y="307176"/>
                  <a:pt x="827240" y="305443"/>
                </a:cubicBezTo>
                <a:cubicBezTo>
                  <a:pt x="854535" y="278870"/>
                  <a:pt x="866377" y="244787"/>
                  <a:pt x="874320" y="208683"/>
                </a:cubicBezTo>
                <a:cubicBezTo>
                  <a:pt x="874465" y="207816"/>
                  <a:pt x="874320" y="206805"/>
                  <a:pt x="873454" y="205217"/>
                </a:cubicBezTo>
                <a:cubicBezTo>
                  <a:pt x="860312" y="232945"/>
                  <a:pt x="841538" y="256341"/>
                  <a:pt x="820019" y="278581"/>
                </a:cubicBezTo>
                <a:cubicBezTo>
                  <a:pt x="814820" y="248398"/>
                  <a:pt x="813087" y="219225"/>
                  <a:pt x="820741" y="189908"/>
                </a:cubicBezTo>
                <a:cubicBezTo>
                  <a:pt x="806011" y="206805"/>
                  <a:pt x="801245" y="227168"/>
                  <a:pt x="799512" y="248398"/>
                </a:cubicBezTo>
                <a:cubicBezTo>
                  <a:pt x="797779" y="269627"/>
                  <a:pt x="800234" y="290568"/>
                  <a:pt x="804278" y="312664"/>
                </a:cubicBezTo>
                <a:cubicBezTo>
                  <a:pt x="789980" y="303565"/>
                  <a:pt x="779294" y="293601"/>
                  <a:pt x="776261" y="277426"/>
                </a:cubicBezTo>
                <a:cubicBezTo>
                  <a:pt x="775394" y="272660"/>
                  <a:pt x="774383" y="268039"/>
                  <a:pt x="773228" y="263417"/>
                </a:cubicBezTo>
                <a:cubicBezTo>
                  <a:pt x="771206" y="255619"/>
                  <a:pt x="767307" y="248975"/>
                  <a:pt x="761097" y="243487"/>
                </a:cubicBezTo>
                <a:cubicBezTo>
                  <a:pt x="745500" y="229912"/>
                  <a:pt x="727736" y="219369"/>
                  <a:pt x="711561" y="206805"/>
                </a:cubicBezTo>
                <a:cubicBezTo>
                  <a:pt x="703474" y="200451"/>
                  <a:pt x="695097" y="194674"/>
                  <a:pt x="686866" y="188609"/>
                </a:cubicBezTo>
                <a:cubicBezTo>
                  <a:pt x="674446" y="179366"/>
                  <a:pt x="660726" y="175033"/>
                  <a:pt x="645273" y="175033"/>
                </a:cubicBezTo>
                <a:cubicBezTo>
                  <a:pt x="634297" y="175178"/>
                  <a:pt x="623177" y="175899"/>
                  <a:pt x="612202" y="173589"/>
                </a:cubicBezTo>
                <a:cubicBezTo>
                  <a:pt x="603681" y="171856"/>
                  <a:pt x="596749" y="167524"/>
                  <a:pt x="590106" y="160880"/>
                </a:cubicBezTo>
                <a:cubicBezTo>
                  <a:pt x="606136" y="157125"/>
                  <a:pt x="621444" y="153082"/>
                  <a:pt x="636030" y="147160"/>
                </a:cubicBezTo>
                <a:cubicBezTo>
                  <a:pt x="659282" y="137773"/>
                  <a:pt x="680656" y="125498"/>
                  <a:pt x="695531" y="104557"/>
                </a:cubicBezTo>
                <a:lnTo>
                  <a:pt x="699512" y="97418"/>
                </a:lnTo>
                <a:lnTo>
                  <a:pt x="698564" y="96470"/>
                </a:lnTo>
                <a:lnTo>
                  <a:pt x="653397" y="121797"/>
                </a:lnTo>
                <a:cubicBezTo>
                  <a:pt x="637366" y="127917"/>
                  <a:pt x="620578" y="132213"/>
                  <a:pt x="603681" y="136185"/>
                </a:cubicBezTo>
                <a:cubicBezTo>
                  <a:pt x="592994" y="138640"/>
                  <a:pt x="582018" y="140517"/>
                  <a:pt x="571331" y="143406"/>
                </a:cubicBezTo>
                <a:cubicBezTo>
                  <a:pt x="560067" y="146438"/>
                  <a:pt x="548802" y="143550"/>
                  <a:pt x="537538" y="144416"/>
                </a:cubicBezTo>
                <a:cubicBezTo>
                  <a:pt x="517608" y="146005"/>
                  <a:pt x="497822" y="149038"/>
                  <a:pt x="477893" y="147883"/>
                </a:cubicBezTo>
                <a:cubicBezTo>
                  <a:pt x="474860" y="147738"/>
                  <a:pt x="471827" y="147594"/>
                  <a:pt x="468072" y="147449"/>
                </a:cubicBezTo>
                <a:cubicBezTo>
                  <a:pt x="469661" y="143839"/>
                  <a:pt x="472116" y="141962"/>
                  <a:pt x="474282" y="139940"/>
                </a:cubicBezTo>
                <a:cubicBezTo>
                  <a:pt x="494068" y="121310"/>
                  <a:pt x="516741" y="106868"/>
                  <a:pt x="540715" y="94303"/>
                </a:cubicBezTo>
                <a:cubicBezTo>
                  <a:pt x="580285" y="73651"/>
                  <a:pt x="621011" y="56032"/>
                  <a:pt x="664770" y="46501"/>
                </a:cubicBezTo>
                <a:close/>
                <a:moveTo>
                  <a:pt x="355688" y="0"/>
                </a:moveTo>
                <a:cubicBezTo>
                  <a:pt x="362358" y="16"/>
                  <a:pt x="369904" y="1298"/>
                  <a:pt x="378533" y="3753"/>
                </a:cubicBezTo>
                <a:cubicBezTo>
                  <a:pt x="390087" y="6930"/>
                  <a:pt x="401062" y="11407"/>
                  <a:pt x="412038" y="16462"/>
                </a:cubicBezTo>
                <a:cubicBezTo>
                  <a:pt x="430523" y="24983"/>
                  <a:pt x="449731" y="32203"/>
                  <a:pt x="469083" y="38847"/>
                </a:cubicBezTo>
                <a:cubicBezTo>
                  <a:pt x="485691" y="44623"/>
                  <a:pt x="502155" y="40435"/>
                  <a:pt x="518185" y="34514"/>
                </a:cubicBezTo>
                <a:cubicBezTo>
                  <a:pt x="531328" y="29748"/>
                  <a:pt x="544180" y="23827"/>
                  <a:pt x="558622" y="25271"/>
                </a:cubicBezTo>
                <a:cubicBezTo>
                  <a:pt x="572487" y="26571"/>
                  <a:pt x="584906" y="30904"/>
                  <a:pt x="591983" y="44046"/>
                </a:cubicBezTo>
                <a:cubicBezTo>
                  <a:pt x="551835" y="64264"/>
                  <a:pt x="512408" y="84916"/>
                  <a:pt x="477026" y="112355"/>
                </a:cubicBezTo>
                <a:cubicBezTo>
                  <a:pt x="466339" y="120587"/>
                  <a:pt x="456519" y="129685"/>
                  <a:pt x="447421" y="139506"/>
                </a:cubicBezTo>
                <a:cubicBezTo>
                  <a:pt x="445976" y="141095"/>
                  <a:pt x="444965" y="143261"/>
                  <a:pt x="442655" y="143838"/>
                </a:cubicBezTo>
                <a:cubicBezTo>
                  <a:pt x="428646" y="147304"/>
                  <a:pt x="418103" y="156692"/>
                  <a:pt x="406839" y="164779"/>
                </a:cubicBezTo>
                <a:cubicBezTo>
                  <a:pt x="396585" y="172145"/>
                  <a:pt x="386043" y="178644"/>
                  <a:pt x="372756" y="177921"/>
                </a:cubicBezTo>
                <a:cubicBezTo>
                  <a:pt x="369290" y="177777"/>
                  <a:pt x="365824" y="177199"/>
                  <a:pt x="361636" y="176622"/>
                </a:cubicBezTo>
                <a:cubicBezTo>
                  <a:pt x="388497" y="140084"/>
                  <a:pt x="413771" y="103546"/>
                  <a:pt x="406694" y="54877"/>
                </a:cubicBezTo>
                <a:cubicBezTo>
                  <a:pt x="400196" y="81305"/>
                  <a:pt x="387920" y="104701"/>
                  <a:pt x="371601" y="127231"/>
                </a:cubicBezTo>
                <a:cubicBezTo>
                  <a:pt x="362503" y="97625"/>
                  <a:pt x="357592" y="68164"/>
                  <a:pt x="358314" y="37836"/>
                </a:cubicBezTo>
                <a:cubicBezTo>
                  <a:pt x="350227" y="62964"/>
                  <a:pt x="345605" y="88526"/>
                  <a:pt x="346905" y="114955"/>
                </a:cubicBezTo>
                <a:cubicBezTo>
                  <a:pt x="347483" y="125642"/>
                  <a:pt x="349794" y="135751"/>
                  <a:pt x="352393" y="146005"/>
                </a:cubicBezTo>
                <a:cubicBezTo>
                  <a:pt x="353404" y="149904"/>
                  <a:pt x="352682" y="152648"/>
                  <a:pt x="350227" y="155825"/>
                </a:cubicBezTo>
                <a:cubicBezTo>
                  <a:pt x="334774" y="176188"/>
                  <a:pt x="317589" y="194818"/>
                  <a:pt x="298380" y="211715"/>
                </a:cubicBezTo>
                <a:cubicBezTo>
                  <a:pt x="283217" y="225146"/>
                  <a:pt x="266609" y="232656"/>
                  <a:pt x="245523" y="231789"/>
                </a:cubicBezTo>
                <a:cubicBezTo>
                  <a:pt x="217218" y="230634"/>
                  <a:pt x="189634" y="226301"/>
                  <a:pt x="162628" y="218069"/>
                </a:cubicBezTo>
                <a:cubicBezTo>
                  <a:pt x="161761" y="217203"/>
                  <a:pt x="160750" y="216625"/>
                  <a:pt x="159595" y="217636"/>
                </a:cubicBezTo>
                <a:lnTo>
                  <a:pt x="159618" y="217660"/>
                </a:lnTo>
                <a:lnTo>
                  <a:pt x="162483" y="218069"/>
                </a:lnTo>
                <a:cubicBezTo>
                  <a:pt x="162195" y="218502"/>
                  <a:pt x="161761" y="218936"/>
                  <a:pt x="161328" y="219369"/>
                </a:cubicBezTo>
                <a:lnTo>
                  <a:pt x="161320" y="219361"/>
                </a:lnTo>
                <a:lnTo>
                  <a:pt x="161328" y="219369"/>
                </a:lnTo>
                <a:cubicBezTo>
                  <a:pt x="183713" y="233811"/>
                  <a:pt x="205809" y="248975"/>
                  <a:pt x="232526" y="254896"/>
                </a:cubicBezTo>
                <a:cubicBezTo>
                  <a:pt x="236714" y="255762"/>
                  <a:pt x="234548" y="257640"/>
                  <a:pt x="233537" y="259373"/>
                </a:cubicBezTo>
                <a:cubicBezTo>
                  <a:pt x="222850" y="278148"/>
                  <a:pt x="208841" y="294322"/>
                  <a:pt x="193244" y="309197"/>
                </a:cubicBezTo>
                <a:cubicBezTo>
                  <a:pt x="191078" y="311364"/>
                  <a:pt x="189200" y="310786"/>
                  <a:pt x="186745" y="309920"/>
                </a:cubicBezTo>
                <a:cubicBezTo>
                  <a:pt x="165516" y="301688"/>
                  <a:pt x="144286" y="293167"/>
                  <a:pt x="122335" y="286524"/>
                </a:cubicBezTo>
                <a:cubicBezTo>
                  <a:pt x="117713" y="285079"/>
                  <a:pt x="118869" y="282191"/>
                  <a:pt x="119013" y="279158"/>
                </a:cubicBezTo>
                <a:cubicBezTo>
                  <a:pt x="120169" y="261973"/>
                  <a:pt x="122913" y="244787"/>
                  <a:pt x="125945" y="227890"/>
                </a:cubicBezTo>
                <a:cubicBezTo>
                  <a:pt x="130278" y="203772"/>
                  <a:pt x="131145" y="179076"/>
                  <a:pt x="136055" y="155103"/>
                </a:cubicBezTo>
                <a:cubicBezTo>
                  <a:pt x="140387" y="134018"/>
                  <a:pt x="149919" y="115966"/>
                  <a:pt x="166671" y="101813"/>
                </a:cubicBezTo>
                <a:cubicBezTo>
                  <a:pt x="184146" y="86938"/>
                  <a:pt x="204653" y="85783"/>
                  <a:pt x="226027" y="88237"/>
                </a:cubicBezTo>
                <a:cubicBezTo>
                  <a:pt x="237003" y="89393"/>
                  <a:pt x="247834" y="91704"/>
                  <a:pt x="258954" y="91993"/>
                </a:cubicBezTo>
                <a:cubicBezTo>
                  <a:pt x="275418" y="92425"/>
                  <a:pt x="287549" y="85060"/>
                  <a:pt x="296936" y="72352"/>
                </a:cubicBezTo>
                <a:cubicBezTo>
                  <a:pt x="304879" y="61520"/>
                  <a:pt x="308923" y="48812"/>
                  <a:pt x="313689" y="36536"/>
                </a:cubicBezTo>
                <a:cubicBezTo>
                  <a:pt x="323546" y="11299"/>
                  <a:pt x="335677" y="-47"/>
                  <a:pt x="355688" y="0"/>
                </a:cubicBezTo>
                <a:close/>
              </a:path>
            </a:pathLst>
          </a:custGeom>
          <a:solidFill>
            <a:schemeClr val="accent2">
              <a:lumMod val="75000"/>
            </a:schemeClr>
          </a:solidFill>
          <a:ln w="2505" cap="flat">
            <a:noFill/>
            <a:prstDash val="solid"/>
            <a:miter/>
          </a:ln>
        </p:spPr>
        <p:txBody>
          <a:bodyPr rtlCol="0" anchor="ctr"/>
          <a:lstStyle/>
          <a:p>
            <a:endParaRPr lang="en-US" dirty="0"/>
          </a:p>
        </p:txBody>
      </p:sp>
      <p:sp>
        <p:nvSpPr>
          <p:cNvPr id="5" name="Rectangle 4">
            <a:extLst>
              <a:ext uri="{FF2B5EF4-FFF2-40B4-BE49-F238E27FC236}">
                <a16:creationId xmlns:a16="http://schemas.microsoft.com/office/drawing/2014/main" id="{ACD2587B-E8DC-3376-78E4-A63A0BDB5B3D}"/>
              </a:ext>
            </a:extLst>
          </p:cNvPr>
          <p:cNvSpPr/>
          <p:nvPr/>
        </p:nvSpPr>
        <p:spPr>
          <a:xfrm>
            <a:off x="942555" y="2157969"/>
            <a:ext cx="583638" cy="5930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t>01</a:t>
            </a:r>
            <a:endParaRPr lang="ko-KR" altLang="en-US" b="1" dirty="0"/>
          </a:p>
        </p:txBody>
      </p:sp>
      <p:sp>
        <p:nvSpPr>
          <p:cNvPr id="6" name="TextBox 5">
            <a:extLst>
              <a:ext uri="{FF2B5EF4-FFF2-40B4-BE49-F238E27FC236}">
                <a16:creationId xmlns:a16="http://schemas.microsoft.com/office/drawing/2014/main" id="{95A60020-9218-CE85-3BA4-862C78CA4437}"/>
              </a:ext>
            </a:extLst>
          </p:cNvPr>
          <p:cNvSpPr txBox="1"/>
          <p:nvPr/>
        </p:nvSpPr>
        <p:spPr>
          <a:xfrm>
            <a:off x="1675252" y="2288580"/>
            <a:ext cx="4689974" cy="338554"/>
          </a:xfrm>
          <a:prstGeom prst="rect">
            <a:avLst/>
          </a:prstGeom>
          <a:noFill/>
        </p:spPr>
        <p:txBody>
          <a:bodyPr wrap="square" rtlCol="0">
            <a:spAutoFit/>
          </a:bodyPr>
          <a:lstStyle/>
          <a:p>
            <a:r>
              <a:rPr lang="en-US" altLang="ko-KR" sz="1600" b="1" dirty="0">
                <a:solidFill>
                  <a:srgbClr val="C00000"/>
                </a:solidFill>
                <a:cs typeface="Arial" pitchFamily="34" charset="0"/>
              </a:rPr>
              <a:t>Breast Cancer in Indonesia</a:t>
            </a:r>
            <a:endParaRPr lang="ko-KR" altLang="en-US" sz="1600" b="1" dirty="0">
              <a:solidFill>
                <a:srgbClr val="C00000"/>
              </a:solidFill>
              <a:cs typeface="Arial" pitchFamily="34" charset="0"/>
            </a:endParaRPr>
          </a:p>
        </p:txBody>
      </p:sp>
    </p:spTree>
    <p:extLst>
      <p:ext uri="{BB962C8B-B14F-4D97-AF65-F5344CB8AC3E}">
        <p14:creationId xmlns:p14="http://schemas.microsoft.com/office/powerpoint/2010/main" val="1441458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FA3FCD-8702-4EC7-846B-6ABC1A889232}"/>
              </a:ext>
            </a:extLst>
          </p:cNvPr>
          <p:cNvSpPr/>
          <p:nvPr/>
        </p:nvSpPr>
        <p:spPr>
          <a:xfrm>
            <a:off x="6692789" y="1825038"/>
            <a:ext cx="108000" cy="900000"/>
          </a:xfrm>
          <a:prstGeom prst="rect">
            <a:avLst/>
          </a:prstGeom>
          <a:solidFill>
            <a:srgbClr val="FD6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 name="Rectangle 5">
            <a:extLst>
              <a:ext uri="{FF2B5EF4-FFF2-40B4-BE49-F238E27FC236}">
                <a16:creationId xmlns:a16="http://schemas.microsoft.com/office/drawing/2014/main" id="{260207AB-79E0-45C0-98B9-48EFC726F9CF}"/>
              </a:ext>
            </a:extLst>
          </p:cNvPr>
          <p:cNvSpPr/>
          <p:nvPr/>
        </p:nvSpPr>
        <p:spPr>
          <a:xfrm>
            <a:off x="6692789" y="2912518"/>
            <a:ext cx="108000" cy="9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 name="Rectangle 6">
            <a:extLst>
              <a:ext uri="{FF2B5EF4-FFF2-40B4-BE49-F238E27FC236}">
                <a16:creationId xmlns:a16="http://schemas.microsoft.com/office/drawing/2014/main" id="{9AF9E60F-151B-43BF-A2B8-7EAE36145791}"/>
              </a:ext>
            </a:extLst>
          </p:cNvPr>
          <p:cNvSpPr/>
          <p:nvPr/>
        </p:nvSpPr>
        <p:spPr>
          <a:xfrm>
            <a:off x="6692789" y="5163817"/>
            <a:ext cx="108000" cy="90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8" name="그룹 5">
            <a:extLst>
              <a:ext uri="{FF2B5EF4-FFF2-40B4-BE49-F238E27FC236}">
                <a16:creationId xmlns:a16="http://schemas.microsoft.com/office/drawing/2014/main" id="{21E8CA82-1561-4067-9C6F-65B622CA7300}"/>
              </a:ext>
            </a:extLst>
          </p:cNvPr>
          <p:cNvGrpSpPr/>
          <p:nvPr/>
        </p:nvGrpSpPr>
        <p:grpSpPr>
          <a:xfrm>
            <a:off x="7036400" y="1882595"/>
            <a:ext cx="4495506" cy="848615"/>
            <a:chOff x="7036400" y="1891767"/>
            <a:chExt cx="4495506" cy="848615"/>
          </a:xfrm>
        </p:grpSpPr>
        <p:sp>
          <p:nvSpPr>
            <p:cNvPr id="9" name="TextBox 8">
              <a:extLst>
                <a:ext uri="{FF2B5EF4-FFF2-40B4-BE49-F238E27FC236}">
                  <a16:creationId xmlns:a16="http://schemas.microsoft.com/office/drawing/2014/main" id="{38CE27C0-B1A6-4439-9CE7-855CC7B3BCAE}"/>
                </a:ext>
              </a:extLst>
            </p:cNvPr>
            <p:cNvSpPr txBox="1"/>
            <p:nvPr/>
          </p:nvSpPr>
          <p:spPr>
            <a:xfrm>
              <a:off x="7036400" y="1891767"/>
              <a:ext cx="4495506" cy="523220"/>
            </a:xfrm>
            <a:prstGeom prst="rect">
              <a:avLst/>
            </a:prstGeom>
            <a:noFill/>
          </p:spPr>
          <p:txBody>
            <a:bodyPr wrap="square" rtlCol="0">
              <a:spAutoFit/>
            </a:bodyPr>
            <a:lstStyle/>
            <a:p>
              <a:r>
                <a:rPr lang="en-US" altLang="ko-KR" sz="2800" b="1" dirty="0">
                  <a:solidFill>
                    <a:schemeClr val="tx1">
                      <a:lumMod val="75000"/>
                      <a:lumOff val="25000"/>
                    </a:schemeClr>
                  </a:solidFill>
                  <a:cs typeface="Arial" pitchFamily="34" charset="0"/>
                </a:rPr>
                <a:t>Breast Cancer</a:t>
              </a:r>
              <a:endParaRPr lang="ko-KR" altLang="en-US" sz="2800" b="1" dirty="0">
                <a:solidFill>
                  <a:schemeClr val="tx1">
                    <a:lumMod val="75000"/>
                    <a:lumOff val="25000"/>
                  </a:schemeClr>
                </a:solidFill>
                <a:cs typeface="Arial" pitchFamily="34" charset="0"/>
              </a:endParaRPr>
            </a:p>
          </p:txBody>
        </p:sp>
        <p:sp>
          <p:nvSpPr>
            <p:cNvPr id="10" name="TextBox 9">
              <a:extLst>
                <a:ext uri="{FF2B5EF4-FFF2-40B4-BE49-F238E27FC236}">
                  <a16:creationId xmlns:a16="http://schemas.microsoft.com/office/drawing/2014/main" id="{1C2E51C1-AB80-407F-BB79-09C0EBA1E038}"/>
                </a:ext>
              </a:extLst>
            </p:cNvPr>
            <p:cNvSpPr txBox="1"/>
            <p:nvPr/>
          </p:nvSpPr>
          <p:spPr>
            <a:xfrm>
              <a:off x="7036400" y="2340272"/>
              <a:ext cx="4495506" cy="400110"/>
            </a:xfrm>
            <a:prstGeom prst="rect">
              <a:avLst/>
            </a:prstGeom>
            <a:noFill/>
          </p:spPr>
          <p:txBody>
            <a:bodyPr wrap="square" rtlCol="0">
              <a:spAutoFit/>
            </a:bodyPr>
            <a:lstStyle/>
            <a:p>
              <a:r>
                <a:rPr lang="en-US" altLang="ko-KR" sz="2000" dirty="0">
                  <a:solidFill>
                    <a:schemeClr val="tx1">
                      <a:lumMod val="75000"/>
                      <a:lumOff val="25000"/>
                    </a:schemeClr>
                  </a:solidFill>
                  <a:cs typeface="Arial" pitchFamily="34" charset="0"/>
                </a:rPr>
                <a:t>65.858 incidence in 2020 </a:t>
              </a:r>
            </a:p>
          </p:txBody>
        </p:sp>
      </p:grpSp>
      <p:grpSp>
        <p:nvGrpSpPr>
          <p:cNvPr id="11" name="그룹 6">
            <a:extLst>
              <a:ext uri="{FF2B5EF4-FFF2-40B4-BE49-F238E27FC236}">
                <a16:creationId xmlns:a16="http://schemas.microsoft.com/office/drawing/2014/main" id="{26A57AC6-C37D-45BA-B3DE-CC8F93C6366D}"/>
              </a:ext>
            </a:extLst>
          </p:cNvPr>
          <p:cNvGrpSpPr/>
          <p:nvPr/>
        </p:nvGrpSpPr>
        <p:grpSpPr>
          <a:xfrm>
            <a:off x="7036400" y="2934327"/>
            <a:ext cx="4495506" cy="537943"/>
            <a:chOff x="7036400" y="2943499"/>
            <a:chExt cx="4495506" cy="537943"/>
          </a:xfrm>
        </p:grpSpPr>
        <p:sp>
          <p:nvSpPr>
            <p:cNvPr id="12" name="TextBox 11">
              <a:extLst>
                <a:ext uri="{FF2B5EF4-FFF2-40B4-BE49-F238E27FC236}">
                  <a16:creationId xmlns:a16="http://schemas.microsoft.com/office/drawing/2014/main" id="{66D05633-0E00-4F48-A577-6FCBF43C8B91}"/>
                </a:ext>
              </a:extLst>
            </p:cNvPr>
            <p:cNvSpPr txBox="1"/>
            <p:nvPr/>
          </p:nvSpPr>
          <p:spPr>
            <a:xfrm>
              <a:off x="7036400" y="2943499"/>
              <a:ext cx="4495506"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Cervical cancer </a:t>
              </a:r>
              <a:endParaRPr lang="ko-KR" altLang="en-US" sz="1400" b="1" dirty="0">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id="{0B7320B9-04C3-4829-85C9-B8996BD5BFFD}"/>
                </a:ext>
              </a:extLst>
            </p:cNvPr>
            <p:cNvSpPr txBox="1"/>
            <p:nvPr/>
          </p:nvSpPr>
          <p:spPr>
            <a:xfrm>
              <a:off x="7036400" y="3204443"/>
              <a:ext cx="4495506"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36.633 incidence in 2020 </a:t>
              </a:r>
            </a:p>
          </p:txBody>
        </p:sp>
      </p:grpSp>
      <p:grpSp>
        <p:nvGrpSpPr>
          <p:cNvPr id="14" name="그룹 24">
            <a:extLst>
              <a:ext uri="{FF2B5EF4-FFF2-40B4-BE49-F238E27FC236}">
                <a16:creationId xmlns:a16="http://schemas.microsoft.com/office/drawing/2014/main" id="{16B4DDA9-DEA9-4E20-ABDA-8A2B9220D6B3}"/>
              </a:ext>
            </a:extLst>
          </p:cNvPr>
          <p:cNvGrpSpPr/>
          <p:nvPr/>
        </p:nvGrpSpPr>
        <p:grpSpPr>
          <a:xfrm>
            <a:off x="7036400" y="5160180"/>
            <a:ext cx="4495506" cy="537943"/>
            <a:chOff x="7036400" y="5169352"/>
            <a:chExt cx="4495506" cy="537943"/>
          </a:xfrm>
        </p:grpSpPr>
        <p:sp>
          <p:nvSpPr>
            <p:cNvPr id="15" name="TextBox 14">
              <a:extLst>
                <a:ext uri="{FF2B5EF4-FFF2-40B4-BE49-F238E27FC236}">
                  <a16:creationId xmlns:a16="http://schemas.microsoft.com/office/drawing/2014/main" id="{0842859E-D2A3-45EA-AD34-356AC2084E27}"/>
                </a:ext>
              </a:extLst>
            </p:cNvPr>
            <p:cNvSpPr txBox="1"/>
            <p:nvPr/>
          </p:nvSpPr>
          <p:spPr>
            <a:xfrm>
              <a:off x="7036400" y="5169352"/>
              <a:ext cx="4495506"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Colorectal cancer</a:t>
              </a:r>
              <a:endParaRPr lang="ko-KR" altLang="en-US" sz="1400" b="1"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F417C9A2-750C-4203-B489-1EEF33C57DF6}"/>
                </a:ext>
              </a:extLst>
            </p:cNvPr>
            <p:cNvSpPr txBox="1"/>
            <p:nvPr/>
          </p:nvSpPr>
          <p:spPr>
            <a:xfrm>
              <a:off x="7036400" y="5430296"/>
              <a:ext cx="4495506"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34.189 incidence in 2020</a:t>
              </a:r>
            </a:p>
          </p:txBody>
        </p:sp>
      </p:grpSp>
      <p:grpSp>
        <p:nvGrpSpPr>
          <p:cNvPr id="17" name="그룹 7">
            <a:extLst>
              <a:ext uri="{FF2B5EF4-FFF2-40B4-BE49-F238E27FC236}">
                <a16:creationId xmlns:a16="http://schemas.microsoft.com/office/drawing/2014/main" id="{32B155CD-101B-4A38-93E2-449052863570}"/>
              </a:ext>
            </a:extLst>
          </p:cNvPr>
          <p:cNvGrpSpPr/>
          <p:nvPr/>
        </p:nvGrpSpPr>
        <p:grpSpPr>
          <a:xfrm>
            <a:off x="7036400" y="4047253"/>
            <a:ext cx="4495506" cy="537943"/>
            <a:chOff x="7036400" y="4056425"/>
            <a:chExt cx="4495506" cy="537943"/>
          </a:xfrm>
        </p:grpSpPr>
        <p:sp>
          <p:nvSpPr>
            <p:cNvPr id="18" name="TextBox 17">
              <a:extLst>
                <a:ext uri="{FF2B5EF4-FFF2-40B4-BE49-F238E27FC236}">
                  <a16:creationId xmlns:a16="http://schemas.microsoft.com/office/drawing/2014/main" id="{106C311F-A87B-43EE-B3C6-6ED54E253130}"/>
                </a:ext>
              </a:extLst>
            </p:cNvPr>
            <p:cNvSpPr txBox="1"/>
            <p:nvPr/>
          </p:nvSpPr>
          <p:spPr>
            <a:xfrm>
              <a:off x="7036400" y="4056425"/>
              <a:ext cx="4495506"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Lung cancer</a:t>
              </a:r>
              <a:endParaRPr lang="ko-KR" altLang="en-US" sz="1400" b="1"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FC3A1C8A-7862-4A25-A1B2-2F95A8A5547E}"/>
                </a:ext>
              </a:extLst>
            </p:cNvPr>
            <p:cNvSpPr txBox="1"/>
            <p:nvPr/>
          </p:nvSpPr>
          <p:spPr>
            <a:xfrm>
              <a:off x="7036400" y="4317369"/>
              <a:ext cx="4495506"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34.783 incidence in 2020 </a:t>
              </a:r>
            </a:p>
          </p:txBody>
        </p:sp>
      </p:grpSp>
      <p:graphicFrame>
        <p:nvGraphicFramePr>
          <p:cNvPr id="20" name="Chart 19">
            <a:extLst>
              <a:ext uri="{FF2B5EF4-FFF2-40B4-BE49-F238E27FC236}">
                <a16:creationId xmlns:a16="http://schemas.microsoft.com/office/drawing/2014/main" id="{73AC292C-5D4F-4683-B102-CBA8D85E0422}"/>
              </a:ext>
            </a:extLst>
          </p:cNvPr>
          <p:cNvGraphicFramePr/>
          <p:nvPr/>
        </p:nvGraphicFramePr>
        <p:xfrm>
          <a:off x="662532" y="4271094"/>
          <a:ext cx="2107169" cy="1971283"/>
        </p:xfrm>
        <a:graphic>
          <a:graphicData uri="http://schemas.openxmlformats.org/drawingml/2006/chart">
            <c:chart xmlns:c="http://schemas.openxmlformats.org/drawingml/2006/chart" xmlns:r="http://schemas.openxmlformats.org/officeDocument/2006/relationships" r:id="rId2"/>
          </a:graphicData>
        </a:graphic>
      </p:graphicFrame>
      <p:pic>
        <p:nvPicPr>
          <p:cNvPr id="32" name="Picture 31">
            <a:extLst>
              <a:ext uri="{FF2B5EF4-FFF2-40B4-BE49-F238E27FC236}">
                <a16:creationId xmlns:a16="http://schemas.microsoft.com/office/drawing/2014/main" id="{5768269A-83A0-44EB-91B6-E198AE46D7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236" y="1684267"/>
            <a:ext cx="5216709" cy="2156664"/>
          </a:xfrm>
          <a:prstGeom prst="rect">
            <a:avLst/>
          </a:prstGeom>
        </p:spPr>
      </p:pic>
      <p:pic>
        <p:nvPicPr>
          <p:cNvPr id="33" name="Picture 32">
            <a:extLst>
              <a:ext uri="{FF2B5EF4-FFF2-40B4-BE49-F238E27FC236}">
                <a16:creationId xmlns:a16="http://schemas.microsoft.com/office/drawing/2014/main" id="{D1D3DCA7-D18E-4A01-AE22-1211FEF2C382}"/>
              </a:ext>
            </a:extLst>
          </p:cNvPr>
          <p:cNvPicPr>
            <a:picLocks noChangeAspect="1"/>
          </p:cNvPicPr>
          <p:nvPr/>
        </p:nvPicPr>
        <p:blipFill rotWithShape="1">
          <a:blip r:embed="rId4">
            <a:extLst>
              <a:ext uri="{28A0092B-C50C-407E-A947-70E740481C1C}">
                <a14:useLocalDpi xmlns:a14="http://schemas.microsoft.com/office/drawing/2010/main" val="0"/>
              </a:ext>
            </a:extLst>
          </a:blip>
          <a:srcRect l="13126" t="42484" r="46327"/>
          <a:stretch/>
        </p:blipFill>
        <p:spPr>
          <a:xfrm>
            <a:off x="1499318" y="4169639"/>
            <a:ext cx="4019216" cy="2502970"/>
          </a:xfrm>
          <a:prstGeom prst="rect">
            <a:avLst/>
          </a:prstGeom>
        </p:spPr>
      </p:pic>
      <p:sp>
        <p:nvSpPr>
          <p:cNvPr id="34" name="Rectangle 33">
            <a:extLst>
              <a:ext uri="{FF2B5EF4-FFF2-40B4-BE49-F238E27FC236}">
                <a16:creationId xmlns:a16="http://schemas.microsoft.com/office/drawing/2014/main" id="{E1B94690-7B7B-4349-B815-B6CF71BB0465}"/>
              </a:ext>
            </a:extLst>
          </p:cNvPr>
          <p:cNvSpPr/>
          <p:nvPr/>
        </p:nvSpPr>
        <p:spPr>
          <a:xfrm>
            <a:off x="6692789" y="4047253"/>
            <a:ext cx="108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35" name="Picture 34">
            <a:extLst>
              <a:ext uri="{FF2B5EF4-FFF2-40B4-BE49-F238E27FC236}">
                <a16:creationId xmlns:a16="http://schemas.microsoft.com/office/drawing/2014/main" id="{5F726161-C7A5-46BF-A1DC-D239D21F7F58}"/>
              </a:ext>
            </a:extLst>
          </p:cNvPr>
          <p:cNvPicPr>
            <a:picLocks noChangeAspect="1"/>
          </p:cNvPicPr>
          <p:nvPr/>
        </p:nvPicPr>
        <p:blipFill rotWithShape="1">
          <a:blip r:embed="rId4">
            <a:extLst>
              <a:ext uri="{28A0092B-C50C-407E-A947-70E740481C1C}">
                <a14:useLocalDpi xmlns:a14="http://schemas.microsoft.com/office/drawing/2010/main" val="0"/>
              </a:ext>
            </a:extLst>
          </a:blip>
          <a:srcRect l="24935" t="-30992" r="10304" b="100498"/>
          <a:stretch/>
        </p:blipFill>
        <p:spPr>
          <a:xfrm>
            <a:off x="3200400" y="-154252"/>
            <a:ext cx="7895610" cy="1632198"/>
          </a:xfrm>
          <a:prstGeom prst="rect">
            <a:avLst/>
          </a:prstGeom>
        </p:spPr>
      </p:pic>
      <p:sp>
        <p:nvSpPr>
          <p:cNvPr id="36" name="Rectangle 35">
            <a:extLst>
              <a:ext uri="{FF2B5EF4-FFF2-40B4-BE49-F238E27FC236}">
                <a16:creationId xmlns:a16="http://schemas.microsoft.com/office/drawing/2014/main" id="{90F9289F-2423-4E50-971F-F453AE28C4AC}"/>
              </a:ext>
            </a:extLst>
          </p:cNvPr>
          <p:cNvSpPr/>
          <p:nvPr/>
        </p:nvSpPr>
        <p:spPr>
          <a:xfrm>
            <a:off x="4095750" y="4271094"/>
            <a:ext cx="885825" cy="3679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16.6%</a:t>
            </a:r>
            <a:endParaRPr lang="en-ID" dirty="0">
              <a:solidFill>
                <a:sysClr val="windowText" lastClr="000000"/>
              </a:solidFill>
            </a:endParaRPr>
          </a:p>
        </p:txBody>
      </p:sp>
      <p:sp>
        <p:nvSpPr>
          <p:cNvPr id="37" name="Rectangle 36">
            <a:extLst>
              <a:ext uri="{FF2B5EF4-FFF2-40B4-BE49-F238E27FC236}">
                <a16:creationId xmlns:a16="http://schemas.microsoft.com/office/drawing/2014/main" id="{068AAB5E-E888-4949-8994-1594B8B4B58B}"/>
              </a:ext>
            </a:extLst>
          </p:cNvPr>
          <p:cNvSpPr/>
          <p:nvPr/>
        </p:nvSpPr>
        <p:spPr>
          <a:xfrm>
            <a:off x="4614863" y="4811563"/>
            <a:ext cx="804862" cy="3131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9.2%</a:t>
            </a:r>
            <a:endParaRPr lang="en-ID" dirty="0">
              <a:solidFill>
                <a:sysClr val="windowText" lastClr="000000"/>
              </a:solidFill>
            </a:endParaRPr>
          </a:p>
        </p:txBody>
      </p:sp>
      <p:sp>
        <p:nvSpPr>
          <p:cNvPr id="38" name="Rectangle 37">
            <a:extLst>
              <a:ext uri="{FF2B5EF4-FFF2-40B4-BE49-F238E27FC236}">
                <a16:creationId xmlns:a16="http://schemas.microsoft.com/office/drawing/2014/main" id="{0001BBFE-DB8C-4DFF-BF8F-9A2E7E2375B2}"/>
              </a:ext>
            </a:extLst>
          </p:cNvPr>
          <p:cNvSpPr/>
          <p:nvPr/>
        </p:nvSpPr>
        <p:spPr>
          <a:xfrm>
            <a:off x="4614863" y="5186929"/>
            <a:ext cx="804862" cy="31310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8.8 %</a:t>
            </a:r>
            <a:endParaRPr lang="en-ID" dirty="0">
              <a:solidFill>
                <a:sysClr val="windowText" lastClr="000000"/>
              </a:solidFill>
            </a:endParaRPr>
          </a:p>
        </p:txBody>
      </p:sp>
      <p:sp>
        <p:nvSpPr>
          <p:cNvPr id="39" name="Rectangle 38">
            <a:extLst>
              <a:ext uri="{FF2B5EF4-FFF2-40B4-BE49-F238E27FC236}">
                <a16:creationId xmlns:a16="http://schemas.microsoft.com/office/drawing/2014/main" id="{94464F24-0EBD-422B-91EB-CDFB63CA2FDC}"/>
              </a:ext>
            </a:extLst>
          </p:cNvPr>
          <p:cNvSpPr/>
          <p:nvPr/>
        </p:nvSpPr>
        <p:spPr>
          <a:xfrm>
            <a:off x="4614861" y="5563294"/>
            <a:ext cx="804863" cy="3679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8.6%</a:t>
            </a:r>
            <a:endParaRPr lang="en-ID" dirty="0">
              <a:solidFill>
                <a:sysClr val="windowText" lastClr="000000"/>
              </a:solidFill>
            </a:endParaRPr>
          </a:p>
        </p:txBody>
      </p:sp>
      <p:sp>
        <p:nvSpPr>
          <p:cNvPr id="40" name="Rectangle 39">
            <a:extLst>
              <a:ext uri="{FF2B5EF4-FFF2-40B4-BE49-F238E27FC236}">
                <a16:creationId xmlns:a16="http://schemas.microsoft.com/office/drawing/2014/main" id="{624B2376-1072-4B0B-859B-067CAE89E154}"/>
              </a:ext>
            </a:extLst>
          </p:cNvPr>
          <p:cNvSpPr/>
          <p:nvPr/>
        </p:nvSpPr>
        <p:spPr>
          <a:xfrm>
            <a:off x="3654589" y="6063817"/>
            <a:ext cx="1174585" cy="367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ysClr val="windowText" lastClr="000000"/>
              </a:solidFill>
            </a:endParaRPr>
          </a:p>
        </p:txBody>
      </p:sp>
      <p:sp>
        <p:nvSpPr>
          <p:cNvPr id="41" name="Rectangle 40">
            <a:extLst>
              <a:ext uri="{FF2B5EF4-FFF2-40B4-BE49-F238E27FC236}">
                <a16:creationId xmlns:a16="http://schemas.microsoft.com/office/drawing/2014/main" id="{92D09CCA-2FFA-48C9-9C05-4FC5799EF307}"/>
              </a:ext>
            </a:extLst>
          </p:cNvPr>
          <p:cNvSpPr/>
          <p:nvPr/>
        </p:nvSpPr>
        <p:spPr>
          <a:xfrm>
            <a:off x="1509390" y="5173732"/>
            <a:ext cx="1100459" cy="3895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dirty="0">
              <a:solidFill>
                <a:sysClr val="windowText" lastClr="000000"/>
              </a:solidFill>
            </a:endParaRPr>
          </a:p>
        </p:txBody>
      </p:sp>
      <p:sp>
        <p:nvSpPr>
          <p:cNvPr id="42" name="TextBox 41">
            <a:extLst>
              <a:ext uri="{FF2B5EF4-FFF2-40B4-BE49-F238E27FC236}">
                <a16:creationId xmlns:a16="http://schemas.microsoft.com/office/drawing/2014/main" id="{B5193C61-B70B-4F3E-9ED8-51AB045E23D7}"/>
              </a:ext>
            </a:extLst>
          </p:cNvPr>
          <p:cNvSpPr txBox="1"/>
          <p:nvPr/>
        </p:nvSpPr>
        <p:spPr>
          <a:xfrm>
            <a:off x="8769335" y="6443584"/>
            <a:ext cx="3441100" cy="27699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World Health Organization. </a:t>
            </a:r>
            <a:r>
              <a:rPr lang="en-US" altLang="ko-KR" sz="1200" dirty="0" err="1">
                <a:solidFill>
                  <a:schemeClr val="tx1">
                    <a:lumMod val="75000"/>
                    <a:lumOff val="25000"/>
                  </a:schemeClr>
                </a:solidFill>
                <a:cs typeface="Arial" pitchFamily="34" charset="0"/>
              </a:rPr>
              <a:t>Globocan</a:t>
            </a:r>
            <a:r>
              <a:rPr lang="en-US" altLang="ko-KR" sz="1200" dirty="0">
                <a:solidFill>
                  <a:schemeClr val="tx1">
                    <a:lumMod val="75000"/>
                    <a:lumOff val="25000"/>
                  </a:schemeClr>
                </a:solidFill>
                <a:cs typeface="Arial" pitchFamily="34" charset="0"/>
              </a:rPr>
              <a:t>, 2020</a:t>
            </a:r>
          </a:p>
        </p:txBody>
      </p:sp>
      <p:sp>
        <p:nvSpPr>
          <p:cNvPr id="5" name="Title 3">
            <a:extLst>
              <a:ext uri="{FF2B5EF4-FFF2-40B4-BE49-F238E27FC236}">
                <a16:creationId xmlns:a16="http://schemas.microsoft.com/office/drawing/2014/main" id="{CFC614AE-B315-81DC-0920-DF06A24C215F}"/>
              </a:ext>
            </a:extLst>
          </p:cNvPr>
          <p:cNvSpPr txBox="1">
            <a:spLocks/>
          </p:cNvSpPr>
          <p:nvPr/>
        </p:nvSpPr>
        <p:spPr>
          <a:xfrm>
            <a:off x="14127" y="658686"/>
            <a:ext cx="12192000" cy="7757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tx1"/>
                </a:solidFill>
                <a:effectLst/>
                <a:uLnTx/>
                <a:uFillTx/>
                <a:latin typeface="Arial"/>
                <a:ea typeface="Arial Unicode MS"/>
                <a:cs typeface="+mj-cs"/>
              </a:rPr>
              <a:t>Breast Cancer in Indonesia</a:t>
            </a:r>
          </a:p>
        </p:txBody>
      </p:sp>
      <p:sp>
        <p:nvSpPr>
          <p:cNvPr id="23" name="Rectangle 22">
            <a:extLst>
              <a:ext uri="{FF2B5EF4-FFF2-40B4-BE49-F238E27FC236}">
                <a16:creationId xmlns:a16="http://schemas.microsoft.com/office/drawing/2014/main" id="{47F2B690-3552-8C8C-F828-D5E055B6C22E}"/>
              </a:ext>
            </a:extLst>
          </p:cNvPr>
          <p:cNvSpPr/>
          <p:nvPr/>
        </p:nvSpPr>
        <p:spPr>
          <a:xfrm>
            <a:off x="1315445" y="669836"/>
            <a:ext cx="583638" cy="59302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t>01</a:t>
            </a:r>
            <a:endParaRPr lang="ko-KR" altLang="en-US" b="1" dirty="0"/>
          </a:p>
        </p:txBody>
      </p:sp>
    </p:spTree>
    <p:extLst>
      <p:ext uri="{BB962C8B-B14F-4D97-AF65-F5344CB8AC3E}">
        <p14:creationId xmlns:p14="http://schemas.microsoft.com/office/powerpoint/2010/main" val="2351327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B51C1-AE12-DA1B-F03F-81DD0A10AEF1}"/>
              </a:ext>
            </a:extLst>
          </p:cNvPr>
          <p:cNvSpPr>
            <a:spLocks noGrp="1"/>
          </p:cNvSpPr>
          <p:nvPr>
            <p:ph type="title"/>
          </p:nvPr>
        </p:nvSpPr>
        <p:spPr/>
        <p:txBody>
          <a:bodyPr/>
          <a:lstStyle/>
          <a:p>
            <a:pPr algn="ctr"/>
            <a:r>
              <a:rPr lang="en-US" sz="3600" dirty="0"/>
              <a:t>Breast Cancer in West Java</a:t>
            </a:r>
            <a:endParaRPr lang="en-ID" sz="3600" dirty="0"/>
          </a:p>
        </p:txBody>
      </p:sp>
      <p:pic>
        <p:nvPicPr>
          <p:cNvPr id="5" name="Content Placeholder 4">
            <a:extLst>
              <a:ext uri="{FF2B5EF4-FFF2-40B4-BE49-F238E27FC236}">
                <a16:creationId xmlns:a16="http://schemas.microsoft.com/office/drawing/2014/main" id="{8EB1F467-1D47-F22B-4114-E911DF7659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15573" y="1069514"/>
            <a:ext cx="6054528" cy="5652356"/>
          </a:xfrm>
        </p:spPr>
      </p:pic>
      <p:sp>
        <p:nvSpPr>
          <p:cNvPr id="6" name="Oval 5">
            <a:extLst>
              <a:ext uri="{FF2B5EF4-FFF2-40B4-BE49-F238E27FC236}">
                <a16:creationId xmlns:a16="http://schemas.microsoft.com/office/drawing/2014/main" id="{E1850EA3-EB6C-84A1-E1B5-B8830C96BB15}"/>
              </a:ext>
            </a:extLst>
          </p:cNvPr>
          <p:cNvSpPr/>
          <p:nvPr/>
        </p:nvSpPr>
        <p:spPr>
          <a:xfrm>
            <a:off x="5667375" y="6004560"/>
            <a:ext cx="5333999" cy="8534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8" name="Straight Connector 7">
            <a:extLst>
              <a:ext uri="{FF2B5EF4-FFF2-40B4-BE49-F238E27FC236}">
                <a16:creationId xmlns:a16="http://schemas.microsoft.com/office/drawing/2014/main" id="{BD362F33-DE8A-92DE-3582-6F1297B14587}"/>
              </a:ext>
            </a:extLst>
          </p:cNvPr>
          <p:cNvCxnSpPr>
            <a:cxnSpLocks/>
          </p:cNvCxnSpPr>
          <p:nvPr/>
        </p:nvCxnSpPr>
        <p:spPr>
          <a:xfrm>
            <a:off x="7937500" y="6593523"/>
            <a:ext cx="210312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56C87539-9809-2ACF-E76B-750A91A23858}"/>
              </a:ext>
            </a:extLst>
          </p:cNvPr>
          <p:cNvCxnSpPr>
            <a:cxnSpLocks/>
          </p:cNvCxnSpPr>
          <p:nvPr/>
        </p:nvCxnSpPr>
        <p:spPr>
          <a:xfrm>
            <a:off x="6375668" y="6721870"/>
            <a:ext cx="1373872"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58072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17957D1A-EBB4-47F1-96F2-350CD7F40086}"/>
              </a:ext>
            </a:extLst>
          </p:cNvPr>
          <p:cNvSpPr/>
          <p:nvPr/>
        </p:nvSpPr>
        <p:spPr>
          <a:xfrm>
            <a:off x="1477224" y="1961862"/>
            <a:ext cx="8732083" cy="4637898"/>
          </a:xfrm>
          <a:custGeom>
            <a:avLst/>
            <a:gdLst>
              <a:gd name="connsiteX0" fmla="*/ 8415751 w 8732083"/>
              <a:gd name="connsiteY0" fmla="*/ 0 h 4637898"/>
              <a:gd name="connsiteX1" fmla="*/ 8415751 w 8732083"/>
              <a:gd name="connsiteY1" fmla="*/ 16105 h 4637898"/>
              <a:gd name="connsiteX2" fmla="*/ 8415751 w 8732083"/>
              <a:gd name="connsiteY2" fmla="*/ 48363 h 4637898"/>
              <a:gd name="connsiteX3" fmla="*/ 7829078 w 8732083"/>
              <a:gd name="connsiteY3" fmla="*/ 145806 h 4637898"/>
              <a:gd name="connsiteX4" fmla="*/ 7240248 w 8732083"/>
              <a:gd name="connsiteY4" fmla="*/ 247515 h 4637898"/>
              <a:gd name="connsiteX5" fmla="*/ 6283118 w 8732083"/>
              <a:gd name="connsiteY5" fmla="*/ 501788 h 4637898"/>
              <a:gd name="connsiteX6" fmla="*/ 6166743 w 8732083"/>
              <a:gd name="connsiteY6" fmla="*/ 587823 h 4637898"/>
              <a:gd name="connsiteX7" fmla="*/ 6458210 w 8732083"/>
              <a:gd name="connsiteY7" fmla="*/ 806724 h 4637898"/>
              <a:gd name="connsiteX8" fmla="*/ 6804461 w 8732083"/>
              <a:gd name="connsiteY8" fmla="*/ 895635 h 4637898"/>
              <a:gd name="connsiteX9" fmla="*/ 7494473 w 8732083"/>
              <a:gd name="connsiteY9" fmla="*/ 1047048 h 4637898"/>
              <a:gd name="connsiteX10" fmla="*/ 8416182 w 8732083"/>
              <a:gd name="connsiteY10" fmla="*/ 1293413 h 4637898"/>
              <a:gd name="connsiteX11" fmla="*/ 8415751 w 8732083"/>
              <a:gd name="connsiteY11" fmla="*/ 2051726 h 4637898"/>
              <a:gd name="connsiteX12" fmla="*/ 7890382 w 8732083"/>
              <a:gd name="connsiteY12" fmla="*/ 2221880 h 4637898"/>
              <a:gd name="connsiteX13" fmla="*/ 7338314 w 8732083"/>
              <a:gd name="connsiteY13" fmla="*/ 2393568 h 4637898"/>
              <a:gd name="connsiteX14" fmla="*/ 5655272 w 8732083"/>
              <a:gd name="connsiteY14" fmla="*/ 2894780 h 4637898"/>
              <a:gd name="connsiteX15" fmla="*/ 4793957 w 8732083"/>
              <a:gd name="connsiteY15" fmla="*/ 3148814 h 4637898"/>
              <a:gd name="connsiteX16" fmla="*/ 4363298 w 8732083"/>
              <a:gd name="connsiteY16" fmla="*/ 3275830 h 4637898"/>
              <a:gd name="connsiteX17" fmla="*/ 4023278 w 8732083"/>
              <a:gd name="connsiteY17" fmla="*/ 3426286 h 4637898"/>
              <a:gd name="connsiteX18" fmla="*/ 4008275 w 8732083"/>
              <a:gd name="connsiteY18" fmla="*/ 3537293 h 4637898"/>
              <a:gd name="connsiteX19" fmla="*/ 4322462 w 8732083"/>
              <a:gd name="connsiteY19" fmla="*/ 3743731 h 4637898"/>
              <a:gd name="connsiteX20" fmla="*/ 4692008 w 8732083"/>
              <a:gd name="connsiteY20" fmla="*/ 3871083 h 4637898"/>
              <a:gd name="connsiteX21" fmla="*/ 6357603 w 8732083"/>
              <a:gd name="connsiteY21" fmla="*/ 4284966 h 4637898"/>
              <a:gd name="connsiteX22" fmla="*/ 7118408 w 8732083"/>
              <a:gd name="connsiteY22" fmla="*/ 4439638 h 4637898"/>
              <a:gd name="connsiteX23" fmla="*/ 7705174 w 8732083"/>
              <a:gd name="connsiteY23" fmla="*/ 4565113 h 4637898"/>
              <a:gd name="connsiteX24" fmla="*/ 8050861 w 8732083"/>
              <a:gd name="connsiteY24" fmla="*/ 4637898 h 4637898"/>
              <a:gd name="connsiteX25" fmla="*/ 4874860 w 8732083"/>
              <a:gd name="connsiteY25" fmla="*/ 4637898 h 4637898"/>
              <a:gd name="connsiteX26" fmla="*/ 4860925 w 8732083"/>
              <a:gd name="connsiteY26" fmla="*/ 4634079 h 4637898"/>
              <a:gd name="connsiteX27" fmla="*/ 3311553 w 8732083"/>
              <a:gd name="connsiteY27" fmla="*/ 4197155 h 4637898"/>
              <a:gd name="connsiteX28" fmla="*/ 2683228 w 8732083"/>
              <a:gd name="connsiteY28" fmla="*/ 3966799 h 4637898"/>
              <a:gd name="connsiteX29" fmla="*/ 2455318 w 8732083"/>
              <a:gd name="connsiteY29" fmla="*/ 3863173 h 4637898"/>
              <a:gd name="connsiteX30" fmla="*/ 2180722 w 8732083"/>
              <a:gd name="connsiteY30" fmla="*/ 3704378 h 4637898"/>
              <a:gd name="connsiteX31" fmla="*/ 2015073 w 8732083"/>
              <a:gd name="connsiteY31" fmla="*/ 3438649 h 4637898"/>
              <a:gd name="connsiteX32" fmla="*/ 2088455 w 8732083"/>
              <a:gd name="connsiteY32" fmla="*/ 3345808 h 4637898"/>
              <a:gd name="connsiteX33" fmla="*/ 2217006 w 8732083"/>
              <a:gd name="connsiteY33" fmla="*/ 3272426 h 4637898"/>
              <a:gd name="connsiteX34" fmla="*/ 2348097 w 8732083"/>
              <a:gd name="connsiteY34" fmla="*/ 3220947 h 4637898"/>
              <a:gd name="connsiteX35" fmla="*/ 2625088 w 8732083"/>
              <a:gd name="connsiteY35" fmla="*/ 3146128 h 4637898"/>
              <a:gd name="connsiteX36" fmla="*/ 3166802 w 8732083"/>
              <a:gd name="connsiteY36" fmla="*/ 3003246 h 4637898"/>
              <a:gd name="connsiteX37" fmla="*/ 4624234 w 8732083"/>
              <a:gd name="connsiteY37" fmla="*/ 2627852 h 4637898"/>
              <a:gd name="connsiteX38" fmla="*/ 5608492 w 8732083"/>
              <a:gd name="connsiteY38" fmla="*/ 2376839 h 4637898"/>
              <a:gd name="connsiteX39" fmla="*/ 7324319 w 8732083"/>
              <a:gd name="connsiteY39" fmla="*/ 1926433 h 4637898"/>
              <a:gd name="connsiteX40" fmla="*/ 8090780 w 8732083"/>
              <a:gd name="connsiteY40" fmla="*/ 1708971 h 4637898"/>
              <a:gd name="connsiteX41" fmla="*/ 8211661 w 8732083"/>
              <a:gd name="connsiteY41" fmla="*/ 1658835 h 4637898"/>
              <a:gd name="connsiteX42" fmla="*/ 7961271 w 8732083"/>
              <a:gd name="connsiteY42" fmla="*/ 1412758 h 4637898"/>
              <a:gd name="connsiteX43" fmla="*/ 7148221 w 8732083"/>
              <a:gd name="connsiteY43" fmla="*/ 1156185 h 4637898"/>
              <a:gd name="connsiteX44" fmla="*/ 6323620 w 8732083"/>
              <a:gd name="connsiteY44" fmla="*/ 920461 h 4637898"/>
              <a:gd name="connsiteX45" fmla="*/ 6035891 w 8732083"/>
              <a:gd name="connsiteY45" fmla="*/ 824791 h 4637898"/>
              <a:gd name="connsiteX46" fmla="*/ 5846373 w 8732083"/>
              <a:gd name="connsiteY46" fmla="*/ 737557 h 4637898"/>
              <a:gd name="connsiteX47" fmla="*/ 5827440 w 8732083"/>
              <a:gd name="connsiteY47" fmla="*/ 716851 h 4637898"/>
              <a:gd name="connsiteX48" fmla="*/ 5820922 w 8732083"/>
              <a:gd name="connsiteY48" fmla="*/ 669495 h 4637898"/>
              <a:gd name="connsiteX49" fmla="*/ 5877816 w 8732083"/>
              <a:gd name="connsiteY49" fmla="*/ 606274 h 4637898"/>
              <a:gd name="connsiteX50" fmla="*/ 6022327 w 8732083"/>
              <a:gd name="connsiteY50" fmla="*/ 530736 h 4637898"/>
              <a:gd name="connsiteX51" fmla="*/ 6154089 w 8732083"/>
              <a:gd name="connsiteY51" fmla="*/ 480696 h 4637898"/>
              <a:gd name="connsiteX52" fmla="*/ 6294095 w 8732083"/>
              <a:gd name="connsiteY52" fmla="*/ 436600 h 4637898"/>
              <a:gd name="connsiteX53" fmla="*/ 6486537 w 8732083"/>
              <a:gd name="connsiteY53" fmla="*/ 382917 h 4637898"/>
              <a:gd name="connsiteX54" fmla="*/ 6700931 w 8732083"/>
              <a:gd name="connsiteY54" fmla="*/ 333596 h 4637898"/>
              <a:gd name="connsiteX55" fmla="*/ 7131493 w 8732083"/>
              <a:gd name="connsiteY55" fmla="*/ 242816 h 4637898"/>
              <a:gd name="connsiteX56" fmla="*/ 7998562 w 8732083"/>
              <a:gd name="connsiteY56" fmla="*/ 92697 h 4637898"/>
              <a:gd name="connsiteX57" fmla="*/ 8390922 w 8732083"/>
              <a:gd name="connsiteY57" fmla="*/ 38918 h 4637898"/>
              <a:gd name="connsiteX58" fmla="*/ 8415463 w 8732083"/>
              <a:gd name="connsiteY58" fmla="*/ 17972 h 4637898"/>
              <a:gd name="connsiteX59" fmla="*/ 6518075 w 8732083"/>
              <a:gd name="connsiteY59" fmla="*/ 352960 h 4637898"/>
              <a:gd name="connsiteX60" fmla="*/ 6047107 w 8732083"/>
              <a:gd name="connsiteY60" fmla="*/ 493062 h 4637898"/>
              <a:gd name="connsiteX61" fmla="*/ 5832233 w 8732083"/>
              <a:gd name="connsiteY61" fmla="*/ 612458 h 4637898"/>
              <a:gd name="connsiteX62" fmla="*/ 5793362 w 8732083"/>
              <a:gd name="connsiteY62" fmla="*/ 669112 h 4637898"/>
              <a:gd name="connsiteX63" fmla="*/ 5826242 w 8732083"/>
              <a:gd name="connsiteY63" fmla="*/ 755292 h 4637898"/>
              <a:gd name="connsiteX64" fmla="*/ 5957524 w 8732083"/>
              <a:gd name="connsiteY64" fmla="*/ 823593 h 4637898"/>
              <a:gd name="connsiteX65" fmla="*/ 6764871 w 8732083"/>
              <a:gd name="connsiteY65" fmla="*/ 1080981 h 4637898"/>
              <a:gd name="connsiteX66" fmla="*/ 7587219 w 8732083"/>
              <a:gd name="connsiteY66" fmla="*/ 1322936 h 4637898"/>
              <a:gd name="connsiteX67" fmla="*/ 8069834 w 8732083"/>
              <a:gd name="connsiteY67" fmla="*/ 1500471 h 4637898"/>
              <a:gd name="connsiteX68" fmla="*/ 8194406 w 8732083"/>
              <a:gd name="connsiteY68" fmla="*/ 1581763 h 4637898"/>
              <a:gd name="connsiteX69" fmla="*/ 8193400 w 8732083"/>
              <a:gd name="connsiteY69" fmla="*/ 1622360 h 4637898"/>
              <a:gd name="connsiteX70" fmla="*/ 8170824 w 8732083"/>
              <a:gd name="connsiteY70" fmla="*/ 1638656 h 4637898"/>
              <a:gd name="connsiteX71" fmla="*/ 7989262 w 8732083"/>
              <a:gd name="connsiteY71" fmla="*/ 1698138 h 4637898"/>
              <a:gd name="connsiteX72" fmla="*/ 7136814 w 8732083"/>
              <a:gd name="connsiteY72" fmla="*/ 1930363 h 4637898"/>
              <a:gd name="connsiteX73" fmla="*/ 5628432 w 8732083"/>
              <a:gd name="connsiteY73" fmla="*/ 2317548 h 4637898"/>
              <a:gd name="connsiteX74" fmla="*/ 4766828 w 8732083"/>
              <a:gd name="connsiteY74" fmla="*/ 2532614 h 4637898"/>
              <a:gd name="connsiteX75" fmla="*/ 3896500 w 8732083"/>
              <a:gd name="connsiteY75" fmla="*/ 2750986 h 4637898"/>
              <a:gd name="connsiteX76" fmla="*/ 2619385 w 8732083"/>
              <a:gd name="connsiteY76" fmla="*/ 3075286 h 4637898"/>
              <a:gd name="connsiteX77" fmla="*/ 2072351 w 8732083"/>
              <a:gd name="connsiteY77" fmla="*/ 3272474 h 4637898"/>
              <a:gd name="connsiteX78" fmla="*/ 1943560 w 8732083"/>
              <a:gd name="connsiteY78" fmla="*/ 3418039 h 4637898"/>
              <a:gd name="connsiteX79" fmla="*/ 1950798 w 8732083"/>
              <a:gd name="connsiteY79" fmla="*/ 3564228 h 4637898"/>
              <a:gd name="connsiteX80" fmla="*/ 2031801 w 8732083"/>
              <a:gd name="connsiteY80" fmla="*/ 3675140 h 4637898"/>
              <a:gd name="connsiteX81" fmla="*/ 2224339 w 8732083"/>
              <a:gd name="connsiteY81" fmla="*/ 3821952 h 4637898"/>
              <a:gd name="connsiteX82" fmla="*/ 2994874 w 8732083"/>
              <a:gd name="connsiteY82" fmla="*/ 4172854 h 4637898"/>
              <a:gd name="connsiteX83" fmla="*/ 3810992 w 8732083"/>
              <a:gd name="connsiteY83" fmla="*/ 4441410 h 4637898"/>
              <a:gd name="connsiteX84" fmla="*/ 4232214 w 8732083"/>
              <a:gd name="connsiteY84" fmla="*/ 4562597 h 4637898"/>
              <a:gd name="connsiteX85" fmla="*/ 4509698 w 8732083"/>
              <a:gd name="connsiteY85" fmla="*/ 4637898 h 4637898"/>
              <a:gd name="connsiteX86" fmla="*/ 1072353 w 8732083"/>
              <a:gd name="connsiteY86" fmla="*/ 4637898 h 4637898"/>
              <a:gd name="connsiteX87" fmla="*/ 931536 w 8732083"/>
              <a:gd name="connsiteY87" fmla="*/ 4591476 h 4637898"/>
              <a:gd name="connsiteX88" fmla="*/ 851122 w 8732083"/>
              <a:gd name="connsiteY88" fmla="*/ 4564403 h 4637898"/>
              <a:gd name="connsiteX89" fmla="*/ 679386 w 8732083"/>
              <a:gd name="connsiteY89" fmla="*/ 4488719 h 4637898"/>
              <a:gd name="connsiteX90" fmla="*/ 683364 w 8732083"/>
              <a:gd name="connsiteY90" fmla="*/ 2984507 h 4637898"/>
              <a:gd name="connsiteX91" fmla="*/ 1120685 w 8732083"/>
              <a:gd name="connsiteY91" fmla="*/ 2859360 h 4637898"/>
              <a:gd name="connsiteX92" fmla="*/ 2818154 w 8732083"/>
              <a:gd name="connsiteY92" fmla="*/ 2488328 h 4637898"/>
              <a:gd name="connsiteX93" fmla="*/ 3937768 w 8732083"/>
              <a:gd name="connsiteY93" fmla="*/ 2279397 h 4637898"/>
              <a:gd name="connsiteX94" fmla="*/ 5691221 w 8732083"/>
              <a:gd name="connsiteY94" fmla="*/ 1967416 h 4637898"/>
              <a:gd name="connsiteX95" fmla="*/ 6483277 w 8732083"/>
              <a:gd name="connsiteY95" fmla="*/ 1811497 h 4637898"/>
              <a:gd name="connsiteX96" fmla="*/ 6875399 w 8732083"/>
              <a:gd name="connsiteY96" fmla="*/ 1716977 h 4637898"/>
              <a:gd name="connsiteX97" fmla="*/ 7190352 w 8732083"/>
              <a:gd name="connsiteY97" fmla="*/ 1589817 h 4637898"/>
              <a:gd name="connsiteX98" fmla="*/ 7197589 w 8732083"/>
              <a:gd name="connsiteY98" fmla="*/ 1490744 h 4637898"/>
              <a:gd name="connsiteX99" fmla="*/ 6803742 w 8732083"/>
              <a:gd name="connsiteY99" fmla="*/ 1309853 h 4637898"/>
              <a:gd name="connsiteX100" fmla="*/ 6073421 w 8732083"/>
              <a:gd name="connsiteY100" fmla="*/ 1114056 h 4637898"/>
              <a:gd name="connsiteX101" fmla="*/ 5490346 w 8732083"/>
              <a:gd name="connsiteY101" fmla="*/ 780973 h 4637898"/>
              <a:gd name="connsiteX102" fmla="*/ 6111374 w 8732083"/>
              <a:gd name="connsiteY102" fmla="*/ 414854 h 4637898"/>
              <a:gd name="connsiteX103" fmla="*/ 6579666 w 8732083"/>
              <a:gd name="connsiteY103" fmla="*/ 313276 h 4637898"/>
              <a:gd name="connsiteX104" fmla="*/ 8276943 w 8732083"/>
              <a:gd name="connsiteY104" fmla="*/ 18693 h 463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8732083" h="4637898">
                <a:moveTo>
                  <a:pt x="8415751" y="0"/>
                </a:moveTo>
                <a:lnTo>
                  <a:pt x="8415751" y="16105"/>
                </a:lnTo>
                <a:lnTo>
                  <a:pt x="8415751" y="48363"/>
                </a:lnTo>
                <a:cubicBezTo>
                  <a:pt x="8408417" y="56511"/>
                  <a:pt x="7876290" y="138089"/>
                  <a:pt x="7829078" y="145806"/>
                </a:cubicBezTo>
                <a:lnTo>
                  <a:pt x="7240248" y="247515"/>
                </a:lnTo>
                <a:cubicBezTo>
                  <a:pt x="6914798" y="306901"/>
                  <a:pt x="6587479" y="372135"/>
                  <a:pt x="6283118" y="501788"/>
                </a:cubicBezTo>
                <a:cubicBezTo>
                  <a:pt x="6237824" y="521056"/>
                  <a:pt x="6190134" y="544494"/>
                  <a:pt x="6166743" y="587823"/>
                </a:cubicBezTo>
                <a:cubicBezTo>
                  <a:pt x="6090245" y="729603"/>
                  <a:pt x="6377590" y="784244"/>
                  <a:pt x="6458210" y="806724"/>
                </a:cubicBezTo>
                <a:cubicBezTo>
                  <a:pt x="6573004" y="838741"/>
                  <a:pt x="6688517" y="868027"/>
                  <a:pt x="6804461" y="895635"/>
                </a:cubicBezTo>
                <a:lnTo>
                  <a:pt x="7494473" y="1047048"/>
                </a:lnTo>
                <a:cubicBezTo>
                  <a:pt x="7774772" y="1106674"/>
                  <a:pt x="8266159" y="1247016"/>
                  <a:pt x="8416182" y="1293413"/>
                </a:cubicBezTo>
                <a:cubicBezTo>
                  <a:pt x="8961792" y="1496407"/>
                  <a:pt x="8691976" y="1950334"/>
                  <a:pt x="8415751" y="2051726"/>
                </a:cubicBezTo>
                <a:cubicBezTo>
                  <a:pt x="8245596" y="2119596"/>
                  <a:pt x="8065088" y="2166904"/>
                  <a:pt x="7890382" y="2221880"/>
                </a:cubicBezTo>
                <a:lnTo>
                  <a:pt x="7338314" y="2393568"/>
                </a:lnTo>
                <a:lnTo>
                  <a:pt x="5655272" y="2894780"/>
                </a:lnTo>
                <a:lnTo>
                  <a:pt x="4793957" y="3148814"/>
                </a:lnTo>
                <a:lnTo>
                  <a:pt x="4363298" y="3275830"/>
                </a:lnTo>
                <a:cubicBezTo>
                  <a:pt x="4248744" y="3309622"/>
                  <a:pt x="4109889" y="3337470"/>
                  <a:pt x="4023278" y="3426286"/>
                </a:cubicBezTo>
                <a:cubicBezTo>
                  <a:pt x="3992602" y="3457776"/>
                  <a:pt x="3986755" y="3498374"/>
                  <a:pt x="4008275" y="3537293"/>
                </a:cubicBezTo>
                <a:cubicBezTo>
                  <a:pt x="4068621" y="3646432"/>
                  <a:pt x="4214474" y="3698436"/>
                  <a:pt x="4322462" y="3743731"/>
                </a:cubicBezTo>
                <a:cubicBezTo>
                  <a:pt x="4442720" y="3794154"/>
                  <a:pt x="4567915" y="3831492"/>
                  <a:pt x="4692008" y="3871083"/>
                </a:cubicBezTo>
                <a:cubicBezTo>
                  <a:pt x="5237509" y="4045168"/>
                  <a:pt x="5797531" y="4168254"/>
                  <a:pt x="6357603" y="4284966"/>
                </a:cubicBezTo>
                <a:cubicBezTo>
                  <a:pt x="6611205" y="4336523"/>
                  <a:pt x="6475282" y="4295606"/>
                  <a:pt x="7118408" y="4439638"/>
                </a:cubicBezTo>
                <a:cubicBezTo>
                  <a:pt x="7279190" y="4475646"/>
                  <a:pt x="7478266" y="4517484"/>
                  <a:pt x="7705174" y="4565113"/>
                </a:cubicBezTo>
                <a:lnTo>
                  <a:pt x="8050861" y="4637898"/>
                </a:lnTo>
                <a:lnTo>
                  <a:pt x="4874860" y="4637898"/>
                </a:lnTo>
                <a:lnTo>
                  <a:pt x="4860925" y="4634079"/>
                </a:lnTo>
                <a:cubicBezTo>
                  <a:pt x="4281568" y="4474647"/>
                  <a:pt x="3357998" y="4213511"/>
                  <a:pt x="3311553" y="4197155"/>
                </a:cubicBezTo>
                <a:cubicBezTo>
                  <a:pt x="3241047" y="4172326"/>
                  <a:pt x="2744771" y="3992586"/>
                  <a:pt x="2683228" y="3966799"/>
                </a:cubicBezTo>
                <a:cubicBezTo>
                  <a:pt x="2606300" y="3934590"/>
                  <a:pt x="2530186" y="3900367"/>
                  <a:pt x="2455318" y="3863173"/>
                </a:cubicBezTo>
                <a:cubicBezTo>
                  <a:pt x="2360318" y="3815961"/>
                  <a:pt x="2267045" y="3766064"/>
                  <a:pt x="2180722" y="3704378"/>
                </a:cubicBezTo>
                <a:cubicBezTo>
                  <a:pt x="2100966" y="3647340"/>
                  <a:pt x="1974332" y="3551766"/>
                  <a:pt x="2015073" y="3438649"/>
                </a:cubicBezTo>
                <a:cubicBezTo>
                  <a:pt x="2028638" y="3401024"/>
                  <a:pt x="2056438" y="3369821"/>
                  <a:pt x="2088455" y="3345808"/>
                </a:cubicBezTo>
                <a:cubicBezTo>
                  <a:pt x="2126848" y="3317002"/>
                  <a:pt x="2173533" y="3292029"/>
                  <a:pt x="2217006" y="3272426"/>
                </a:cubicBezTo>
                <a:cubicBezTo>
                  <a:pt x="2259904" y="3253062"/>
                  <a:pt x="2304144" y="3237484"/>
                  <a:pt x="2348097" y="3220947"/>
                </a:cubicBezTo>
                <a:cubicBezTo>
                  <a:pt x="2436433" y="3187684"/>
                  <a:pt x="2534020" y="3170285"/>
                  <a:pt x="2625088" y="3146128"/>
                </a:cubicBezTo>
                <a:cubicBezTo>
                  <a:pt x="2805596" y="3098245"/>
                  <a:pt x="2986199" y="3050698"/>
                  <a:pt x="3166802" y="3003246"/>
                </a:cubicBezTo>
                <a:cubicBezTo>
                  <a:pt x="3362647" y="2951769"/>
                  <a:pt x="4334348" y="2701953"/>
                  <a:pt x="4624234" y="2627852"/>
                </a:cubicBezTo>
                <a:cubicBezTo>
                  <a:pt x="4910908" y="2554566"/>
                  <a:pt x="5575804" y="2385514"/>
                  <a:pt x="5608492" y="2376839"/>
                </a:cubicBezTo>
                <a:cubicBezTo>
                  <a:pt x="5892579" y="2301635"/>
                  <a:pt x="7037404" y="2004369"/>
                  <a:pt x="7324319" y="1926433"/>
                </a:cubicBezTo>
                <a:cubicBezTo>
                  <a:pt x="7532674" y="1869874"/>
                  <a:pt x="8043376" y="1723733"/>
                  <a:pt x="8090780" y="1708971"/>
                </a:cubicBezTo>
                <a:cubicBezTo>
                  <a:pt x="8132623" y="1695982"/>
                  <a:pt x="8174754" y="1683424"/>
                  <a:pt x="8211661" y="1658835"/>
                </a:cubicBezTo>
                <a:cubicBezTo>
                  <a:pt x="8354351" y="1563837"/>
                  <a:pt x="8021280" y="1434998"/>
                  <a:pt x="7961271" y="1412758"/>
                </a:cubicBezTo>
                <a:cubicBezTo>
                  <a:pt x="7694680" y="1313877"/>
                  <a:pt x="7421810" y="1233114"/>
                  <a:pt x="7148221" y="1156185"/>
                </a:cubicBezTo>
                <a:cubicBezTo>
                  <a:pt x="6873003" y="1078777"/>
                  <a:pt x="6596681" y="1005203"/>
                  <a:pt x="6323620" y="920461"/>
                </a:cubicBezTo>
                <a:cubicBezTo>
                  <a:pt x="6227088" y="890504"/>
                  <a:pt x="6130555" y="859925"/>
                  <a:pt x="6035891" y="824791"/>
                </a:cubicBezTo>
                <a:cubicBezTo>
                  <a:pt x="5970274" y="800442"/>
                  <a:pt x="5906143" y="774080"/>
                  <a:pt x="5846373" y="737557"/>
                </a:cubicBezTo>
                <a:cubicBezTo>
                  <a:pt x="5840046" y="730655"/>
                  <a:pt x="5833528" y="723945"/>
                  <a:pt x="5827440" y="716851"/>
                </a:cubicBezTo>
                <a:cubicBezTo>
                  <a:pt x="5815170" y="702519"/>
                  <a:pt x="5813971" y="684402"/>
                  <a:pt x="5820922" y="669495"/>
                </a:cubicBezTo>
                <a:cubicBezTo>
                  <a:pt x="5832904" y="643133"/>
                  <a:pt x="5854042" y="623386"/>
                  <a:pt x="5877816" y="606274"/>
                </a:cubicBezTo>
                <a:cubicBezTo>
                  <a:pt x="5922439" y="574114"/>
                  <a:pt x="5972335" y="552544"/>
                  <a:pt x="6022327" y="530736"/>
                </a:cubicBezTo>
                <a:cubicBezTo>
                  <a:pt x="6065465" y="511947"/>
                  <a:pt x="6109129" y="494165"/>
                  <a:pt x="6154089" y="480696"/>
                </a:cubicBezTo>
                <a:cubicBezTo>
                  <a:pt x="6200965" y="466605"/>
                  <a:pt x="6246979" y="450069"/>
                  <a:pt x="6294095" y="436600"/>
                </a:cubicBezTo>
                <a:cubicBezTo>
                  <a:pt x="6358514" y="418194"/>
                  <a:pt x="6420871" y="398447"/>
                  <a:pt x="6486537" y="382917"/>
                </a:cubicBezTo>
                <a:cubicBezTo>
                  <a:pt x="6557906" y="366045"/>
                  <a:pt x="6629370" y="349605"/>
                  <a:pt x="6700931" y="333596"/>
                </a:cubicBezTo>
                <a:cubicBezTo>
                  <a:pt x="6844052" y="301578"/>
                  <a:pt x="6987605" y="271334"/>
                  <a:pt x="7131493" y="242816"/>
                </a:cubicBezTo>
                <a:cubicBezTo>
                  <a:pt x="7419270" y="185778"/>
                  <a:pt x="7708388" y="135738"/>
                  <a:pt x="7998562" y="92697"/>
                </a:cubicBezTo>
                <a:cubicBezTo>
                  <a:pt x="8129125" y="73332"/>
                  <a:pt x="8259928" y="55406"/>
                  <a:pt x="8390922" y="38918"/>
                </a:cubicBezTo>
                <a:cubicBezTo>
                  <a:pt x="8403288" y="37384"/>
                  <a:pt x="8419776" y="29619"/>
                  <a:pt x="8415463" y="17972"/>
                </a:cubicBezTo>
                <a:cubicBezTo>
                  <a:pt x="7779518" y="109472"/>
                  <a:pt x="7142373" y="201163"/>
                  <a:pt x="6518075" y="352960"/>
                </a:cubicBezTo>
                <a:cubicBezTo>
                  <a:pt x="6358801" y="391689"/>
                  <a:pt x="6200150" y="434443"/>
                  <a:pt x="6047107" y="493062"/>
                </a:cubicBezTo>
                <a:cubicBezTo>
                  <a:pt x="5970131" y="522587"/>
                  <a:pt x="5893201" y="557002"/>
                  <a:pt x="5832233" y="612458"/>
                </a:cubicBezTo>
                <a:cubicBezTo>
                  <a:pt x="5815026" y="628131"/>
                  <a:pt x="5798634" y="646441"/>
                  <a:pt x="5793362" y="669112"/>
                </a:cubicBezTo>
                <a:cubicBezTo>
                  <a:pt x="5786028" y="700554"/>
                  <a:pt x="5802277" y="733723"/>
                  <a:pt x="5826242" y="755292"/>
                </a:cubicBezTo>
                <a:cubicBezTo>
                  <a:pt x="5861279" y="786830"/>
                  <a:pt x="5914291" y="806098"/>
                  <a:pt x="5957524" y="823593"/>
                </a:cubicBezTo>
                <a:cubicBezTo>
                  <a:pt x="6218603" y="929137"/>
                  <a:pt x="6494446" y="1003334"/>
                  <a:pt x="6764871" y="1080981"/>
                </a:cubicBezTo>
                <a:cubicBezTo>
                  <a:pt x="7039514" y="1159827"/>
                  <a:pt x="7315020" y="1235894"/>
                  <a:pt x="7587219" y="1322936"/>
                </a:cubicBezTo>
                <a:cubicBezTo>
                  <a:pt x="7749704" y="1374893"/>
                  <a:pt x="7916840" y="1424981"/>
                  <a:pt x="8069834" y="1500471"/>
                </a:cubicBezTo>
                <a:cubicBezTo>
                  <a:pt x="8114698" y="1522568"/>
                  <a:pt x="8160280" y="1543274"/>
                  <a:pt x="8194406" y="1581763"/>
                </a:cubicBezTo>
                <a:cubicBezTo>
                  <a:pt x="8209552" y="1598874"/>
                  <a:pt x="8209840" y="1606687"/>
                  <a:pt x="8193400" y="1622360"/>
                </a:cubicBezTo>
                <a:cubicBezTo>
                  <a:pt x="8186690" y="1628735"/>
                  <a:pt x="8179212" y="1635301"/>
                  <a:pt x="8170824" y="1638656"/>
                </a:cubicBezTo>
                <a:cubicBezTo>
                  <a:pt x="8111630" y="1662430"/>
                  <a:pt x="8050566" y="1680692"/>
                  <a:pt x="7989262" y="1698138"/>
                </a:cubicBezTo>
                <a:cubicBezTo>
                  <a:pt x="7706184" y="1778806"/>
                  <a:pt x="7421570" y="1855160"/>
                  <a:pt x="7136814" y="1930363"/>
                </a:cubicBezTo>
                <a:cubicBezTo>
                  <a:pt x="6848989" y="2006382"/>
                  <a:pt x="5843162" y="2265016"/>
                  <a:pt x="5628432" y="2317548"/>
                </a:cubicBezTo>
                <a:cubicBezTo>
                  <a:pt x="5340943" y="2387911"/>
                  <a:pt x="5053933" y="2460526"/>
                  <a:pt x="4766828" y="2532614"/>
                </a:cubicBezTo>
                <a:cubicBezTo>
                  <a:pt x="4476703" y="2605421"/>
                  <a:pt x="4186626" y="2678227"/>
                  <a:pt x="3896500" y="2750986"/>
                </a:cubicBezTo>
                <a:cubicBezTo>
                  <a:pt x="3609539" y="2822978"/>
                  <a:pt x="2758240" y="3039769"/>
                  <a:pt x="2619385" y="3075286"/>
                </a:cubicBezTo>
                <a:cubicBezTo>
                  <a:pt x="2434516" y="3122594"/>
                  <a:pt x="2231289" y="3160171"/>
                  <a:pt x="2072351" y="3272474"/>
                </a:cubicBezTo>
                <a:cubicBezTo>
                  <a:pt x="2017997" y="3310866"/>
                  <a:pt x="1965417" y="3350409"/>
                  <a:pt x="1943560" y="3418039"/>
                </a:cubicBezTo>
                <a:cubicBezTo>
                  <a:pt x="1927360" y="3468079"/>
                  <a:pt x="1929804" y="3516873"/>
                  <a:pt x="1950798" y="3564228"/>
                </a:cubicBezTo>
                <a:cubicBezTo>
                  <a:pt x="1969635" y="3606791"/>
                  <a:pt x="1999160" y="3642307"/>
                  <a:pt x="2031801" y="3675140"/>
                </a:cubicBezTo>
                <a:cubicBezTo>
                  <a:pt x="2089270" y="3732848"/>
                  <a:pt x="2155654" y="3778767"/>
                  <a:pt x="2224339" y="3821952"/>
                </a:cubicBezTo>
                <a:cubicBezTo>
                  <a:pt x="2461836" y="3971160"/>
                  <a:pt x="2732693" y="4075266"/>
                  <a:pt x="2994874" y="4172854"/>
                </a:cubicBezTo>
                <a:cubicBezTo>
                  <a:pt x="3089538" y="4208083"/>
                  <a:pt x="3774804" y="4430529"/>
                  <a:pt x="3810992" y="4441410"/>
                </a:cubicBezTo>
                <a:cubicBezTo>
                  <a:pt x="3950854" y="4483373"/>
                  <a:pt x="4091375" y="4523515"/>
                  <a:pt x="4232214" y="4562597"/>
                </a:cubicBezTo>
                <a:lnTo>
                  <a:pt x="4509698" y="4637898"/>
                </a:lnTo>
                <a:lnTo>
                  <a:pt x="1072353" y="4637898"/>
                </a:lnTo>
                <a:lnTo>
                  <a:pt x="931536" y="4591476"/>
                </a:lnTo>
                <a:cubicBezTo>
                  <a:pt x="893453" y="4578833"/>
                  <a:pt x="865519" y="4569441"/>
                  <a:pt x="851122" y="4564403"/>
                </a:cubicBezTo>
                <a:cubicBezTo>
                  <a:pt x="798637" y="4545997"/>
                  <a:pt x="679289" y="4499073"/>
                  <a:pt x="679386" y="4488719"/>
                </a:cubicBezTo>
                <a:cubicBezTo>
                  <a:pt x="-276600" y="4023842"/>
                  <a:pt x="-176152" y="3314797"/>
                  <a:pt x="683364" y="2984507"/>
                </a:cubicBezTo>
                <a:cubicBezTo>
                  <a:pt x="690793" y="2976502"/>
                  <a:pt x="984273" y="2894972"/>
                  <a:pt x="1120685" y="2859360"/>
                </a:cubicBezTo>
                <a:cubicBezTo>
                  <a:pt x="1682050" y="2712931"/>
                  <a:pt x="2248352" y="2595740"/>
                  <a:pt x="2818154" y="2488328"/>
                </a:cubicBezTo>
                <a:cubicBezTo>
                  <a:pt x="3191247" y="2418013"/>
                  <a:pt x="3563812" y="2343816"/>
                  <a:pt x="3937768" y="2279397"/>
                </a:cubicBezTo>
                <a:cubicBezTo>
                  <a:pt x="4522381" y="2178695"/>
                  <a:pt x="5109485" y="2083744"/>
                  <a:pt x="5691221" y="1967416"/>
                </a:cubicBezTo>
                <a:cubicBezTo>
                  <a:pt x="5955895" y="1918814"/>
                  <a:pt x="6220473" y="1869541"/>
                  <a:pt x="6483277" y="1811497"/>
                </a:cubicBezTo>
                <a:cubicBezTo>
                  <a:pt x="6614560" y="1782498"/>
                  <a:pt x="6745411" y="1751296"/>
                  <a:pt x="6875399" y="1716977"/>
                </a:cubicBezTo>
                <a:cubicBezTo>
                  <a:pt x="6987365" y="1687452"/>
                  <a:pt x="7097606" y="1662671"/>
                  <a:pt x="7190352" y="1589817"/>
                </a:cubicBezTo>
                <a:cubicBezTo>
                  <a:pt x="7217098" y="1568775"/>
                  <a:pt x="7224958" y="1518831"/>
                  <a:pt x="7197589" y="1490744"/>
                </a:cubicBezTo>
                <a:cubicBezTo>
                  <a:pt x="7101008" y="1391671"/>
                  <a:pt x="6932485" y="1349060"/>
                  <a:pt x="6803742" y="1309853"/>
                </a:cubicBezTo>
                <a:cubicBezTo>
                  <a:pt x="6562555" y="1236423"/>
                  <a:pt x="6330420" y="1183152"/>
                  <a:pt x="6073421" y="1114056"/>
                </a:cubicBezTo>
                <a:cubicBezTo>
                  <a:pt x="5845534" y="1052786"/>
                  <a:pt x="5507559" y="935525"/>
                  <a:pt x="5490346" y="780973"/>
                </a:cubicBezTo>
                <a:cubicBezTo>
                  <a:pt x="5468967" y="589007"/>
                  <a:pt x="5920719" y="466703"/>
                  <a:pt x="6111374" y="414854"/>
                </a:cubicBezTo>
                <a:cubicBezTo>
                  <a:pt x="6292927" y="365480"/>
                  <a:pt x="6218738" y="379303"/>
                  <a:pt x="6579666" y="313276"/>
                </a:cubicBezTo>
                <a:cubicBezTo>
                  <a:pt x="6940594" y="247249"/>
                  <a:pt x="7708772" y="99265"/>
                  <a:pt x="8276943" y="18693"/>
                </a:cubicBezTo>
                <a:close/>
              </a:path>
            </a:pathLst>
          </a:custGeom>
          <a:solidFill>
            <a:schemeClr val="accent6"/>
          </a:solidFill>
          <a:ln w="637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cs typeface="+mn-cs"/>
            </a:endParaRPr>
          </a:p>
        </p:txBody>
      </p:sp>
      <p:grpSp>
        <p:nvGrpSpPr>
          <p:cNvPr id="7" name="Group 6">
            <a:extLst>
              <a:ext uri="{FF2B5EF4-FFF2-40B4-BE49-F238E27FC236}">
                <a16:creationId xmlns:a16="http://schemas.microsoft.com/office/drawing/2014/main" id="{B808C5A1-C2AE-4661-A4C9-F628F3A76710}"/>
              </a:ext>
            </a:extLst>
          </p:cNvPr>
          <p:cNvGrpSpPr/>
          <p:nvPr/>
        </p:nvGrpSpPr>
        <p:grpSpPr>
          <a:xfrm>
            <a:off x="7539467" y="1248029"/>
            <a:ext cx="1163775" cy="1090165"/>
            <a:chOff x="1248623" y="1442347"/>
            <a:chExt cx="1444137" cy="1352793"/>
          </a:xfrm>
          <a:solidFill>
            <a:schemeClr val="accent5"/>
          </a:solidFill>
        </p:grpSpPr>
        <p:sp>
          <p:nvSpPr>
            <p:cNvPr id="8" name="Flowchart: Punched Tape 7">
              <a:extLst>
                <a:ext uri="{FF2B5EF4-FFF2-40B4-BE49-F238E27FC236}">
                  <a16:creationId xmlns:a16="http://schemas.microsoft.com/office/drawing/2014/main" id="{AE61DAEA-6177-481D-81F1-3D7153016364}"/>
                </a:ext>
              </a:extLst>
            </p:cNvPr>
            <p:cNvSpPr/>
            <p:nvPr/>
          </p:nvSpPr>
          <p:spPr>
            <a:xfrm>
              <a:off x="1331269" y="1442347"/>
              <a:ext cx="1361491" cy="734663"/>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9" name="Rectangle 8">
              <a:extLst>
                <a:ext uri="{FF2B5EF4-FFF2-40B4-BE49-F238E27FC236}">
                  <a16:creationId xmlns:a16="http://schemas.microsoft.com/office/drawing/2014/main" id="{75CE5413-3937-487C-84BE-90E7BEFF6BD4}"/>
                </a:ext>
              </a:extLst>
            </p:cNvPr>
            <p:cNvSpPr/>
            <p:nvPr/>
          </p:nvSpPr>
          <p:spPr>
            <a:xfrm>
              <a:off x="1248623" y="1524100"/>
              <a:ext cx="91440" cy="1271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grpSp>
        <p:nvGrpSpPr>
          <p:cNvPr id="10" name="Group 9">
            <a:extLst>
              <a:ext uri="{FF2B5EF4-FFF2-40B4-BE49-F238E27FC236}">
                <a16:creationId xmlns:a16="http://schemas.microsoft.com/office/drawing/2014/main" id="{DA1F02A8-703C-4450-A733-A2B19CF4AED7}"/>
              </a:ext>
            </a:extLst>
          </p:cNvPr>
          <p:cNvGrpSpPr/>
          <p:nvPr/>
        </p:nvGrpSpPr>
        <p:grpSpPr>
          <a:xfrm>
            <a:off x="10164307" y="2673555"/>
            <a:ext cx="1163775" cy="1090165"/>
            <a:chOff x="1248623" y="1442347"/>
            <a:chExt cx="1444137" cy="1352793"/>
          </a:xfrm>
          <a:solidFill>
            <a:schemeClr val="accent1"/>
          </a:solidFill>
        </p:grpSpPr>
        <p:sp>
          <p:nvSpPr>
            <p:cNvPr id="11" name="Flowchart: Punched Tape 10">
              <a:extLst>
                <a:ext uri="{FF2B5EF4-FFF2-40B4-BE49-F238E27FC236}">
                  <a16:creationId xmlns:a16="http://schemas.microsoft.com/office/drawing/2014/main" id="{8CB1724C-7BB1-4F2C-ADD7-4314CAB77584}"/>
                </a:ext>
              </a:extLst>
            </p:cNvPr>
            <p:cNvSpPr/>
            <p:nvPr/>
          </p:nvSpPr>
          <p:spPr>
            <a:xfrm>
              <a:off x="1331269" y="1442347"/>
              <a:ext cx="1361491" cy="734663"/>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12" name="Rectangle 11">
              <a:extLst>
                <a:ext uri="{FF2B5EF4-FFF2-40B4-BE49-F238E27FC236}">
                  <a16:creationId xmlns:a16="http://schemas.microsoft.com/office/drawing/2014/main" id="{64FE4E3F-DB15-4295-A8E6-CC1F2665F1B9}"/>
                </a:ext>
              </a:extLst>
            </p:cNvPr>
            <p:cNvSpPr/>
            <p:nvPr/>
          </p:nvSpPr>
          <p:spPr>
            <a:xfrm>
              <a:off x="1248623" y="1524100"/>
              <a:ext cx="91440" cy="1271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grpSp>
        <p:nvGrpSpPr>
          <p:cNvPr id="13" name="Group 12">
            <a:extLst>
              <a:ext uri="{FF2B5EF4-FFF2-40B4-BE49-F238E27FC236}">
                <a16:creationId xmlns:a16="http://schemas.microsoft.com/office/drawing/2014/main" id="{C50A7D50-2FFA-4E92-A7AA-149B24CE9287}"/>
              </a:ext>
            </a:extLst>
          </p:cNvPr>
          <p:cNvGrpSpPr/>
          <p:nvPr/>
        </p:nvGrpSpPr>
        <p:grpSpPr>
          <a:xfrm>
            <a:off x="1409988" y="4552249"/>
            <a:ext cx="1164411" cy="1090165"/>
            <a:chOff x="1248623" y="1442347"/>
            <a:chExt cx="1444925" cy="1352793"/>
          </a:xfrm>
          <a:solidFill>
            <a:schemeClr val="accent3"/>
          </a:solidFill>
        </p:grpSpPr>
        <p:sp>
          <p:nvSpPr>
            <p:cNvPr id="14" name="Flowchart: Punched Tape 13">
              <a:extLst>
                <a:ext uri="{FF2B5EF4-FFF2-40B4-BE49-F238E27FC236}">
                  <a16:creationId xmlns:a16="http://schemas.microsoft.com/office/drawing/2014/main" id="{8D119D0B-E04A-4029-9BA1-EBB155F9AAA9}"/>
                </a:ext>
              </a:extLst>
            </p:cNvPr>
            <p:cNvSpPr/>
            <p:nvPr/>
          </p:nvSpPr>
          <p:spPr>
            <a:xfrm>
              <a:off x="1332057" y="1442347"/>
              <a:ext cx="1361491" cy="734663"/>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5" name="Rectangle 14">
              <a:extLst>
                <a:ext uri="{FF2B5EF4-FFF2-40B4-BE49-F238E27FC236}">
                  <a16:creationId xmlns:a16="http://schemas.microsoft.com/office/drawing/2014/main" id="{E8F6FD4A-F44B-41FB-805E-B869229B88EA}"/>
                </a:ext>
              </a:extLst>
            </p:cNvPr>
            <p:cNvSpPr/>
            <p:nvPr/>
          </p:nvSpPr>
          <p:spPr>
            <a:xfrm>
              <a:off x="1248623" y="1524100"/>
              <a:ext cx="91440" cy="1271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grpSp>
        <p:nvGrpSpPr>
          <p:cNvPr id="16" name="Group 15">
            <a:extLst>
              <a:ext uri="{FF2B5EF4-FFF2-40B4-BE49-F238E27FC236}">
                <a16:creationId xmlns:a16="http://schemas.microsoft.com/office/drawing/2014/main" id="{7F208EB3-6EBC-43AA-87FD-AF0E5F0FB91D}"/>
              </a:ext>
            </a:extLst>
          </p:cNvPr>
          <p:cNvGrpSpPr/>
          <p:nvPr/>
        </p:nvGrpSpPr>
        <p:grpSpPr>
          <a:xfrm>
            <a:off x="8276615" y="5223178"/>
            <a:ext cx="1163775" cy="1090165"/>
            <a:chOff x="1248623" y="1442347"/>
            <a:chExt cx="1444137" cy="1352793"/>
          </a:xfrm>
          <a:solidFill>
            <a:schemeClr val="accent4"/>
          </a:solidFill>
        </p:grpSpPr>
        <p:sp>
          <p:nvSpPr>
            <p:cNvPr id="17" name="Flowchart: Punched Tape 16">
              <a:extLst>
                <a:ext uri="{FF2B5EF4-FFF2-40B4-BE49-F238E27FC236}">
                  <a16:creationId xmlns:a16="http://schemas.microsoft.com/office/drawing/2014/main" id="{EE9ADC8A-E678-4714-BA4B-D874F1EC7980}"/>
                </a:ext>
              </a:extLst>
            </p:cNvPr>
            <p:cNvSpPr/>
            <p:nvPr/>
          </p:nvSpPr>
          <p:spPr>
            <a:xfrm>
              <a:off x="1331269" y="1442347"/>
              <a:ext cx="1361491" cy="734663"/>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8" name="Rectangle 17">
              <a:extLst>
                <a:ext uri="{FF2B5EF4-FFF2-40B4-BE49-F238E27FC236}">
                  <a16:creationId xmlns:a16="http://schemas.microsoft.com/office/drawing/2014/main" id="{FD6C0F3A-7242-45A8-A424-EE8BB9C86438}"/>
                </a:ext>
              </a:extLst>
            </p:cNvPr>
            <p:cNvSpPr/>
            <p:nvPr/>
          </p:nvSpPr>
          <p:spPr>
            <a:xfrm>
              <a:off x="1248623" y="1524100"/>
              <a:ext cx="91440" cy="1271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grpSp>
        <p:nvGrpSpPr>
          <p:cNvPr id="19" name="Group 18">
            <a:extLst>
              <a:ext uri="{FF2B5EF4-FFF2-40B4-BE49-F238E27FC236}">
                <a16:creationId xmlns:a16="http://schemas.microsoft.com/office/drawing/2014/main" id="{34F127F1-CCB9-4154-98FD-4C46D51D3772}"/>
              </a:ext>
            </a:extLst>
          </p:cNvPr>
          <p:cNvGrpSpPr/>
          <p:nvPr/>
        </p:nvGrpSpPr>
        <p:grpSpPr>
          <a:xfrm>
            <a:off x="4477270" y="3319883"/>
            <a:ext cx="1164411" cy="1090165"/>
            <a:chOff x="1248623" y="1442347"/>
            <a:chExt cx="1444925" cy="1352793"/>
          </a:xfrm>
          <a:solidFill>
            <a:schemeClr val="accent2"/>
          </a:solidFill>
        </p:grpSpPr>
        <p:sp>
          <p:nvSpPr>
            <p:cNvPr id="20" name="Flowchart: Punched Tape 19">
              <a:extLst>
                <a:ext uri="{FF2B5EF4-FFF2-40B4-BE49-F238E27FC236}">
                  <a16:creationId xmlns:a16="http://schemas.microsoft.com/office/drawing/2014/main" id="{4CE19192-4A96-4C21-9D5A-2C6850EA221A}"/>
                </a:ext>
              </a:extLst>
            </p:cNvPr>
            <p:cNvSpPr/>
            <p:nvPr/>
          </p:nvSpPr>
          <p:spPr>
            <a:xfrm>
              <a:off x="1332057" y="1442347"/>
              <a:ext cx="1361491" cy="734663"/>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1" name="Rectangle 20">
              <a:extLst>
                <a:ext uri="{FF2B5EF4-FFF2-40B4-BE49-F238E27FC236}">
                  <a16:creationId xmlns:a16="http://schemas.microsoft.com/office/drawing/2014/main" id="{15305BA8-799E-4B69-8D7D-30B28B9DB1D3}"/>
                </a:ext>
              </a:extLst>
            </p:cNvPr>
            <p:cNvSpPr/>
            <p:nvPr/>
          </p:nvSpPr>
          <p:spPr>
            <a:xfrm>
              <a:off x="1248623" y="1524100"/>
              <a:ext cx="91440" cy="1271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sp>
        <p:nvSpPr>
          <p:cNvPr id="22" name="직사각형 113">
            <a:extLst>
              <a:ext uri="{FF2B5EF4-FFF2-40B4-BE49-F238E27FC236}">
                <a16:creationId xmlns:a16="http://schemas.microsoft.com/office/drawing/2014/main" id="{7258AA2E-0704-4A0E-8F80-3097ADE967F7}"/>
              </a:ext>
            </a:extLst>
          </p:cNvPr>
          <p:cNvSpPr>
            <a:spLocks noChangeArrowheads="1"/>
          </p:cNvSpPr>
          <p:nvPr/>
        </p:nvSpPr>
        <p:spPr bwMode="auto">
          <a:xfrm>
            <a:off x="7422021" y="1389878"/>
            <a:ext cx="1429341" cy="307777"/>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a:cs typeface="Arial" charset="0"/>
              </a:rPr>
              <a:t>Re</a:t>
            </a:r>
            <a:r>
              <a:rPr lang="en-US" altLang="ko-KR" sz="1400" b="1" dirty="0" err="1">
                <a:solidFill>
                  <a:prstClr val="white"/>
                </a:solidFill>
                <a:latin typeface="Arial"/>
                <a:cs typeface="Arial" charset="0"/>
              </a:rPr>
              <a:t>currence</a:t>
            </a:r>
            <a:endParaRPr kumimoji="0" lang="ko-KR" altLang="en-US" sz="1400" b="0" i="0" u="none" strike="noStrike" kern="1200" cap="none" spc="0" normalizeH="0" baseline="0" noProof="0" dirty="0">
              <a:ln>
                <a:noFill/>
              </a:ln>
              <a:solidFill>
                <a:prstClr val="white"/>
              </a:solidFill>
              <a:effectLst/>
              <a:uLnTx/>
              <a:uFillTx/>
              <a:latin typeface="Arial"/>
              <a:cs typeface="+mn-cs"/>
            </a:endParaRPr>
          </a:p>
        </p:txBody>
      </p:sp>
      <p:sp>
        <p:nvSpPr>
          <p:cNvPr id="24" name="직사각형 113">
            <a:extLst>
              <a:ext uri="{FF2B5EF4-FFF2-40B4-BE49-F238E27FC236}">
                <a16:creationId xmlns:a16="http://schemas.microsoft.com/office/drawing/2014/main" id="{C3DD1F9F-B51D-48E5-9E01-ACD4F670912A}"/>
              </a:ext>
            </a:extLst>
          </p:cNvPr>
          <p:cNvSpPr>
            <a:spLocks noChangeArrowheads="1"/>
          </p:cNvSpPr>
          <p:nvPr/>
        </p:nvSpPr>
        <p:spPr bwMode="auto">
          <a:xfrm>
            <a:off x="4354598" y="3455943"/>
            <a:ext cx="1429341" cy="307777"/>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prstClr val="white"/>
                </a:solidFill>
                <a:latin typeface="Arial"/>
                <a:cs typeface="Arial" charset="0"/>
              </a:rPr>
              <a:t>Diagnostic</a:t>
            </a:r>
            <a:endParaRPr kumimoji="0" lang="ko-KR" altLang="en-US" sz="1400" b="0" i="0" u="none" strike="noStrike" kern="1200" cap="none" spc="0" normalizeH="0" baseline="0" noProof="0" dirty="0">
              <a:ln>
                <a:noFill/>
              </a:ln>
              <a:solidFill>
                <a:prstClr val="white"/>
              </a:solidFill>
              <a:effectLst/>
              <a:uLnTx/>
              <a:uFillTx/>
              <a:latin typeface="Arial"/>
              <a:cs typeface="+mn-cs"/>
            </a:endParaRPr>
          </a:p>
        </p:txBody>
      </p:sp>
      <p:sp>
        <p:nvSpPr>
          <p:cNvPr id="25" name="직사각형 113">
            <a:extLst>
              <a:ext uri="{FF2B5EF4-FFF2-40B4-BE49-F238E27FC236}">
                <a16:creationId xmlns:a16="http://schemas.microsoft.com/office/drawing/2014/main" id="{14AF7776-E469-4F93-906C-695A77D26131}"/>
              </a:ext>
            </a:extLst>
          </p:cNvPr>
          <p:cNvSpPr>
            <a:spLocks noChangeArrowheads="1"/>
          </p:cNvSpPr>
          <p:nvPr/>
        </p:nvSpPr>
        <p:spPr bwMode="auto">
          <a:xfrm>
            <a:off x="1409988" y="4586657"/>
            <a:ext cx="1097175" cy="523220"/>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prstClr val="white"/>
                </a:solidFill>
                <a:latin typeface="Arial"/>
                <a:cs typeface="Arial" charset="0"/>
              </a:rPr>
              <a:t>Early Detection</a:t>
            </a:r>
            <a:endParaRPr kumimoji="0" lang="ko-KR" altLang="en-US" sz="1400" b="0" i="0" u="none" strike="noStrike" kern="1200" cap="none" spc="0" normalizeH="0" baseline="0" noProof="0" dirty="0">
              <a:ln>
                <a:noFill/>
              </a:ln>
              <a:solidFill>
                <a:prstClr val="white"/>
              </a:solidFill>
              <a:effectLst/>
              <a:uLnTx/>
              <a:uFillTx/>
              <a:latin typeface="Arial"/>
              <a:cs typeface="+mn-cs"/>
            </a:endParaRPr>
          </a:p>
        </p:txBody>
      </p:sp>
      <p:sp>
        <p:nvSpPr>
          <p:cNvPr id="26" name="직사각형 113">
            <a:extLst>
              <a:ext uri="{FF2B5EF4-FFF2-40B4-BE49-F238E27FC236}">
                <a16:creationId xmlns:a16="http://schemas.microsoft.com/office/drawing/2014/main" id="{C59BAD0A-E582-47AB-946F-A63C81657EEE}"/>
              </a:ext>
            </a:extLst>
          </p:cNvPr>
          <p:cNvSpPr>
            <a:spLocks noChangeArrowheads="1"/>
          </p:cNvSpPr>
          <p:nvPr/>
        </p:nvSpPr>
        <p:spPr bwMode="auto">
          <a:xfrm>
            <a:off x="8177132" y="5334637"/>
            <a:ext cx="1429341" cy="307777"/>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prstClr val="white"/>
                </a:solidFill>
                <a:latin typeface="Arial"/>
                <a:cs typeface="Arial" charset="0"/>
              </a:rPr>
              <a:t>Risk Factor</a:t>
            </a:r>
            <a:endParaRPr kumimoji="0" lang="ko-KR" altLang="en-US" sz="1400" b="0" i="0" u="none" strike="noStrike" kern="1200" cap="none" spc="0" normalizeH="0" baseline="0" noProof="0" dirty="0">
              <a:ln>
                <a:noFill/>
              </a:ln>
              <a:solidFill>
                <a:prstClr val="white"/>
              </a:solidFill>
              <a:effectLst/>
              <a:uLnTx/>
              <a:uFillTx/>
              <a:latin typeface="Arial"/>
              <a:cs typeface="+mn-cs"/>
            </a:endParaRPr>
          </a:p>
        </p:txBody>
      </p:sp>
      <p:sp>
        <p:nvSpPr>
          <p:cNvPr id="31" name="TextBox 30">
            <a:extLst>
              <a:ext uri="{FF2B5EF4-FFF2-40B4-BE49-F238E27FC236}">
                <a16:creationId xmlns:a16="http://schemas.microsoft.com/office/drawing/2014/main" id="{FEA8C7CB-17B0-4AFA-B1D7-A81EABAEFED7}"/>
              </a:ext>
            </a:extLst>
          </p:cNvPr>
          <p:cNvSpPr txBox="1"/>
          <p:nvPr/>
        </p:nvSpPr>
        <p:spPr>
          <a:xfrm>
            <a:off x="-701847" y="5868225"/>
            <a:ext cx="234929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srgbClr val="000000">
                    <a:lumMod val="85000"/>
                    <a:lumOff val="15000"/>
                  </a:srgbClr>
                </a:solidFill>
                <a:effectLst/>
                <a:uLnTx/>
                <a:uFillTx/>
                <a:latin typeface="Arial"/>
                <a:cs typeface="Arial" pitchFamily="34" charset="0"/>
              </a:rPr>
              <a:t>1</a:t>
            </a:r>
            <a:r>
              <a:rPr kumimoji="0" lang="en-US" altLang="ko-KR" sz="1400" b="0" i="0" u="none" strike="noStrike" kern="1200" cap="none" spc="0" normalizeH="0" baseline="30000" noProof="0" dirty="0">
                <a:ln>
                  <a:noFill/>
                </a:ln>
                <a:solidFill>
                  <a:srgbClr val="000000">
                    <a:lumMod val="85000"/>
                    <a:lumOff val="15000"/>
                  </a:srgbClr>
                </a:solidFill>
                <a:effectLst/>
                <a:uLnTx/>
                <a:uFillTx/>
                <a:latin typeface="Arial"/>
                <a:cs typeface="Arial" pitchFamily="34" charset="0"/>
              </a:rPr>
              <a:t>st</a:t>
            </a:r>
            <a:r>
              <a:rPr kumimoji="0" lang="en-US" altLang="ko-KR" sz="1400" b="0" i="0" u="none" strike="noStrike" kern="1200" cap="none" spc="0" normalizeH="0" baseline="0" noProof="0" dirty="0">
                <a:ln>
                  <a:noFill/>
                </a:ln>
                <a:solidFill>
                  <a:srgbClr val="000000">
                    <a:lumMod val="85000"/>
                    <a:lumOff val="15000"/>
                  </a:srgbClr>
                </a:solidFill>
                <a:effectLst/>
                <a:uLnTx/>
                <a:uFillTx/>
                <a:latin typeface="Arial"/>
                <a:cs typeface="Arial" pitchFamily="34" charset="0"/>
              </a:rPr>
              <a:t> Preventive</a:t>
            </a:r>
            <a:endParaRPr kumimoji="0" lang="ko-KR" altLang="en-US" sz="1400" b="0" i="0" u="none" strike="noStrike" kern="1200" cap="none" spc="0" normalizeH="0" baseline="0" noProof="0" dirty="0">
              <a:ln>
                <a:noFill/>
              </a:ln>
              <a:solidFill>
                <a:srgbClr val="000000">
                  <a:lumMod val="85000"/>
                  <a:lumOff val="15000"/>
                </a:srgbClr>
              </a:solidFill>
              <a:effectLst/>
              <a:uLnTx/>
              <a:uFillTx/>
              <a:latin typeface="Arial"/>
              <a:cs typeface="Arial" pitchFamily="34" charset="0"/>
            </a:endParaRPr>
          </a:p>
        </p:txBody>
      </p:sp>
      <p:sp>
        <p:nvSpPr>
          <p:cNvPr id="4" name="Title 3"/>
          <p:cNvSpPr>
            <a:spLocks noGrp="1"/>
          </p:cNvSpPr>
          <p:nvPr>
            <p:ph type="title"/>
          </p:nvPr>
        </p:nvSpPr>
        <p:spPr/>
        <p:txBody>
          <a:bodyPr>
            <a:normAutofit/>
          </a:bodyPr>
          <a:lstStyle/>
          <a:p>
            <a:r>
              <a:rPr lang="en-US" sz="3600" dirty="0">
                <a:solidFill>
                  <a:schemeClr val="tx1">
                    <a:lumMod val="75000"/>
                    <a:lumOff val="25000"/>
                  </a:schemeClr>
                </a:solidFill>
              </a:rPr>
              <a:t>Natural History of Breast Cancer</a:t>
            </a:r>
          </a:p>
        </p:txBody>
      </p:sp>
      <p:sp>
        <p:nvSpPr>
          <p:cNvPr id="2" name="직사각형 113">
            <a:extLst>
              <a:ext uri="{FF2B5EF4-FFF2-40B4-BE49-F238E27FC236}">
                <a16:creationId xmlns:a16="http://schemas.microsoft.com/office/drawing/2014/main" id="{17778D2B-8A8A-E6E0-F11E-87683D9C9ECF}"/>
              </a:ext>
            </a:extLst>
          </p:cNvPr>
          <p:cNvSpPr>
            <a:spLocks noChangeArrowheads="1"/>
          </p:cNvSpPr>
          <p:nvPr/>
        </p:nvSpPr>
        <p:spPr bwMode="auto">
          <a:xfrm>
            <a:off x="9923545" y="2846255"/>
            <a:ext cx="1582461" cy="307777"/>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prstClr val="white"/>
                </a:solidFill>
                <a:latin typeface="Arial"/>
                <a:cs typeface="Arial" charset="0"/>
              </a:rPr>
              <a:t>Survive</a:t>
            </a:r>
            <a:endParaRPr kumimoji="0" lang="ko-KR" altLang="en-US" sz="1400" b="0" i="0" u="none" strike="noStrike" kern="1200" cap="none" spc="0" normalizeH="0" baseline="0" noProof="0" dirty="0">
              <a:ln>
                <a:noFill/>
              </a:ln>
              <a:solidFill>
                <a:prstClr val="white"/>
              </a:solidFill>
              <a:effectLst/>
              <a:uLnTx/>
              <a:uFillTx/>
              <a:latin typeface="Arial"/>
              <a:cs typeface="+mn-cs"/>
            </a:endParaRPr>
          </a:p>
        </p:txBody>
      </p:sp>
      <p:grpSp>
        <p:nvGrpSpPr>
          <p:cNvPr id="3" name="Group 2">
            <a:extLst>
              <a:ext uri="{FF2B5EF4-FFF2-40B4-BE49-F238E27FC236}">
                <a16:creationId xmlns:a16="http://schemas.microsoft.com/office/drawing/2014/main" id="{6E99B672-75B8-C4D4-C568-05A4E74D2551}"/>
              </a:ext>
            </a:extLst>
          </p:cNvPr>
          <p:cNvGrpSpPr/>
          <p:nvPr/>
        </p:nvGrpSpPr>
        <p:grpSpPr>
          <a:xfrm>
            <a:off x="9665050" y="902564"/>
            <a:ext cx="1163775" cy="1090165"/>
            <a:chOff x="1248623" y="1442347"/>
            <a:chExt cx="1444137" cy="1352793"/>
          </a:xfrm>
          <a:solidFill>
            <a:srgbClr val="C00000"/>
          </a:solidFill>
        </p:grpSpPr>
        <p:sp>
          <p:nvSpPr>
            <p:cNvPr id="5" name="Flowchart: Punched Tape 4">
              <a:extLst>
                <a:ext uri="{FF2B5EF4-FFF2-40B4-BE49-F238E27FC236}">
                  <a16:creationId xmlns:a16="http://schemas.microsoft.com/office/drawing/2014/main" id="{68797684-3537-3F19-49F2-6B8CF7F3A342}"/>
                </a:ext>
              </a:extLst>
            </p:cNvPr>
            <p:cNvSpPr/>
            <p:nvPr/>
          </p:nvSpPr>
          <p:spPr>
            <a:xfrm>
              <a:off x="1331269" y="1442347"/>
              <a:ext cx="1361491" cy="734663"/>
            </a:xfrm>
            <a:prstGeom prst="flowChartPunchedTap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a:extLst>
                <a:ext uri="{FF2B5EF4-FFF2-40B4-BE49-F238E27FC236}">
                  <a16:creationId xmlns:a16="http://schemas.microsoft.com/office/drawing/2014/main" id="{896AA531-DCC7-DC0D-5C38-E6DDAF332BE1}"/>
                </a:ext>
              </a:extLst>
            </p:cNvPr>
            <p:cNvSpPr/>
            <p:nvPr/>
          </p:nvSpPr>
          <p:spPr>
            <a:xfrm>
              <a:off x="1248623" y="1524100"/>
              <a:ext cx="91440" cy="12710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cs typeface="+mn-cs"/>
              </a:endParaRPr>
            </a:p>
          </p:txBody>
        </p:sp>
      </p:grpSp>
      <p:sp>
        <p:nvSpPr>
          <p:cNvPr id="42" name="직사각형 113">
            <a:extLst>
              <a:ext uri="{FF2B5EF4-FFF2-40B4-BE49-F238E27FC236}">
                <a16:creationId xmlns:a16="http://schemas.microsoft.com/office/drawing/2014/main" id="{0B9209EE-9D76-D2F6-FC6E-DF2679A739E4}"/>
              </a:ext>
            </a:extLst>
          </p:cNvPr>
          <p:cNvSpPr>
            <a:spLocks noChangeArrowheads="1"/>
          </p:cNvSpPr>
          <p:nvPr/>
        </p:nvSpPr>
        <p:spPr bwMode="auto">
          <a:xfrm>
            <a:off x="9558010" y="991951"/>
            <a:ext cx="1429341" cy="307777"/>
          </a:xfrm>
          <a:prstGeom prst="rect">
            <a:avLst/>
          </a:prstGeom>
          <a:noFill/>
          <a:ln w="9525">
            <a:noFill/>
            <a:miter lim="800000"/>
            <a:headEnd/>
            <a:tailEnd/>
          </a:ln>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prstClr val="white"/>
                </a:solidFill>
                <a:latin typeface="Arial"/>
                <a:cs typeface="Arial" charset="0"/>
              </a:rPr>
              <a:t>Mortality</a:t>
            </a:r>
            <a:endParaRPr kumimoji="0" lang="ko-KR" altLang="en-US" sz="1400" b="0" i="0" u="none" strike="noStrike" kern="1200" cap="none" spc="0" normalizeH="0" baseline="0" noProof="0" dirty="0">
              <a:ln>
                <a:noFill/>
              </a:ln>
              <a:solidFill>
                <a:prstClr val="white"/>
              </a:solidFill>
              <a:effectLst/>
              <a:uLnTx/>
              <a:uFillTx/>
              <a:latin typeface="Arial"/>
              <a:cs typeface="+mn-cs"/>
            </a:endParaRPr>
          </a:p>
        </p:txBody>
      </p:sp>
      <p:sp>
        <p:nvSpPr>
          <p:cNvPr id="43" name="TextBox 42">
            <a:extLst>
              <a:ext uri="{FF2B5EF4-FFF2-40B4-BE49-F238E27FC236}">
                <a16:creationId xmlns:a16="http://schemas.microsoft.com/office/drawing/2014/main" id="{734E08B3-D509-A39E-0E6C-CA74833707EC}"/>
              </a:ext>
            </a:extLst>
          </p:cNvPr>
          <p:cNvSpPr txBox="1"/>
          <p:nvPr/>
        </p:nvSpPr>
        <p:spPr>
          <a:xfrm>
            <a:off x="1483676" y="4152139"/>
            <a:ext cx="234929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ko-KR" sz="1400" dirty="0">
                <a:solidFill>
                  <a:srgbClr val="000000">
                    <a:lumMod val="85000"/>
                    <a:lumOff val="15000"/>
                  </a:srgbClr>
                </a:solidFill>
                <a:latin typeface="Arial"/>
                <a:cs typeface="Arial" pitchFamily="34" charset="0"/>
              </a:rPr>
              <a:t>Curative</a:t>
            </a:r>
            <a:endParaRPr kumimoji="0" lang="ko-KR" altLang="en-US" sz="1400" b="0" i="0" u="none" strike="noStrike" kern="1200" cap="none" spc="0" normalizeH="0" baseline="0" noProof="0" dirty="0">
              <a:ln>
                <a:noFill/>
              </a:ln>
              <a:solidFill>
                <a:srgbClr val="000000">
                  <a:lumMod val="85000"/>
                  <a:lumOff val="15000"/>
                </a:srgbClr>
              </a:solidFill>
              <a:effectLst/>
              <a:uLnTx/>
              <a:uFillTx/>
              <a:latin typeface="Arial"/>
              <a:cs typeface="Arial" pitchFamily="34" charset="0"/>
            </a:endParaRPr>
          </a:p>
        </p:txBody>
      </p:sp>
      <p:sp>
        <p:nvSpPr>
          <p:cNvPr id="47" name="TextBox 46">
            <a:extLst>
              <a:ext uri="{FF2B5EF4-FFF2-40B4-BE49-F238E27FC236}">
                <a16:creationId xmlns:a16="http://schemas.microsoft.com/office/drawing/2014/main" id="{536BB9C3-BD93-FAF6-CAED-275EBCE65E14}"/>
              </a:ext>
            </a:extLst>
          </p:cNvPr>
          <p:cNvSpPr txBox="1"/>
          <p:nvPr/>
        </p:nvSpPr>
        <p:spPr>
          <a:xfrm>
            <a:off x="7127229" y="1742402"/>
            <a:ext cx="234929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srgbClr val="000000">
                    <a:lumMod val="85000"/>
                    <a:lumOff val="15000"/>
                  </a:srgbClr>
                </a:solidFill>
                <a:effectLst/>
                <a:uLnTx/>
                <a:uFillTx/>
                <a:latin typeface="Arial"/>
                <a:cs typeface="Arial" pitchFamily="34" charset="0"/>
              </a:rPr>
              <a:t>Palliative</a:t>
            </a:r>
            <a:endParaRPr kumimoji="0" lang="ko-KR" altLang="en-US" sz="1400" b="0" i="0" u="none" strike="noStrike" kern="1200" cap="none" spc="0" normalizeH="0" baseline="0" noProof="0" dirty="0">
              <a:ln>
                <a:noFill/>
              </a:ln>
              <a:solidFill>
                <a:srgbClr val="000000">
                  <a:lumMod val="85000"/>
                  <a:lumOff val="15000"/>
                </a:srgbClr>
              </a:solidFill>
              <a:effectLst/>
              <a:uLnTx/>
              <a:uFillTx/>
              <a:latin typeface="Arial"/>
              <a:cs typeface="Arial" pitchFamily="34" charset="0"/>
            </a:endParaRPr>
          </a:p>
        </p:txBody>
      </p:sp>
      <p:sp>
        <p:nvSpPr>
          <p:cNvPr id="48" name="TextBox 47">
            <a:extLst>
              <a:ext uri="{FF2B5EF4-FFF2-40B4-BE49-F238E27FC236}">
                <a16:creationId xmlns:a16="http://schemas.microsoft.com/office/drawing/2014/main" id="{900088AA-74B6-8631-C60D-C73D18EFC962}"/>
              </a:ext>
            </a:extLst>
          </p:cNvPr>
          <p:cNvSpPr txBox="1"/>
          <p:nvPr/>
        </p:nvSpPr>
        <p:spPr>
          <a:xfrm>
            <a:off x="4463517" y="3663795"/>
            <a:ext cx="234929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ko-KR" sz="1400" dirty="0">
                <a:solidFill>
                  <a:srgbClr val="000000">
                    <a:lumMod val="85000"/>
                    <a:lumOff val="15000"/>
                  </a:srgbClr>
                </a:solidFill>
                <a:latin typeface="Arial"/>
                <a:cs typeface="Arial" pitchFamily="34" charset="0"/>
              </a:rPr>
              <a:t>Curative</a:t>
            </a:r>
            <a:endParaRPr kumimoji="0" lang="ko-KR" altLang="en-US" sz="1400" b="0" i="0" u="none" strike="noStrike" kern="1200" cap="none" spc="0" normalizeH="0" baseline="0" noProof="0" dirty="0">
              <a:ln>
                <a:noFill/>
              </a:ln>
              <a:solidFill>
                <a:srgbClr val="000000">
                  <a:lumMod val="85000"/>
                  <a:lumOff val="15000"/>
                </a:srgbClr>
              </a:solidFill>
              <a:effectLst/>
              <a:uLnTx/>
              <a:uFillTx/>
              <a:latin typeface="Arial"/>
              <a:cs typeface="Arial" pitchFamily="34" charset="0"/>
            </a:endParaRPr>
          </a:p>
        </p:txBody>
      </p:sp>
      <p:sp>
        <p:nvSpPr>
          <p:cNvPr id="49" name="TextBox 48">
            <a:extLst>
              <a:ext uri="{FF2B5EF4-FFF2-40B4-BE49-F238E27FC236}">
                <a16:creationId xmlns:a16="http://schemas.microsoft.com/office/drawing/2014/main" id="{F19C9C64-6CD0-CA5F-9467-C7EF79B6E502}"/>
              </a:ext>
            </a:extLst>
          </p:cNvPr>
          <p:cNvSpPr txBox="1"/>
          <p:nvPr/>
        </p:nvSpPr>
        <p:spPr>
          <a:xfrm>
            <a:off x="9337240" y="6224747"/>
            <a:ext cx="234929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srgbClr val="000000">
                    <a:lumMod val="85000"/>
                    <a:lumOff val="15000"/>
                  </a:srgbClr>
                </a:solidFill>
                <a:effectLst/>
                <a:uLnTx/>
                <a:uFillTx/>
                <a:latin typeface="Arial"/>
                <a:cs typeface="Arial" pitchFamily="34" charset="0"/>
              </a:rPr>
              <a:t>Promotive</a:t>
            </a:r>
            <a:endParaRPr kumimoji="0" lang="ko-KR" altLang="en-US" sz="1400" b="0" i="0" u="none" strike="noStrike" kern="1200" cap="none" spc="0" normalizeH="0" baseline="0" noProof="0" dirty="0">
              <a:ln>
                <a:noFill/>
              </a:ln>
              <a:solidFill>
                <a:srgbClr val="000000">
                  <a:lumMod val="85000"/>
                  <a:lumOff val="15000"/>
                </a:srgbClr>
              </a:solidFill>
              <a:effectLst/>
              <a:uLnTx/>
              <a:uFillTx/>
              <a:latin typeface="Arial"/>
              <a:cs typeface="Arial" pitchFamily="34" charset="0"/>
            </a:endParaRPr>
          </a:p>
        </p:txBody>
      </p:sp>
      <p:sp>
        <p:nvSpPr>
          <p:cNvPr id="50" name="TextBox 49">
            <a:extLst>
              <a:ext uri="{FF2B5EF4-FFF2-40B4-BE49-F238E27FC236}">
                <a16:creationId xmlns:a16="http://schemas.microsoft.com/office/drawing/2014/main" id="{44B71403-8F52-CD78-6342-825A8EA71701}"/>
              </a:ext>
            </a:extLst>
          </p:cNvPr>
          <p:cNvSpPr txBox="1"/>
          <p:nvPr/>
        </p:nvSpPr>
        <p:spPr>
          <a:xfrm>
            <a:off x="7676717" y="6089771"/>
            <a:ext cx="234929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srgbClr val="000000">
                    <a:lumMod val="85000"/>
                    <a:lumOff val="15000"/>
                  </a:srgbClr>
                </a:solidFill>
                <a:effectLst/>
                <a:uLnTx/>
                <a:uFillTx/>
                <a:latin typeface="Arial"/>
                <a:cs typeface="Arial" pitchFamily="34" charset="0"/>
              </a:rPr>
              <a:t>1</a:t>
            </a:r>
            <a:r>
              <a:rPr kumimoji="0" lang="en-US" altLang="ko-KR" sz="1400" b="0" i="0" u="none" strike="noStrike" kern="1200" cap="none" spc="0" normalizeH="0" baseline="30000" noProof="0" dirty="0">
                <a:ln>
                  <a:noFill/>
                </a:ln>
                <a:solidFill>
                  <a:srgbClr val="000000">
                    <a:lumMod val="85000"/>
                    <a:lumOff val="15000"/>
                  </a:srgbClr>
                </a:solidFill>
                <a:effectLst/>
                <a:uLnTx/>
                <a:uFillTx/>
                <a:latin typeface="Arial"/>
                <a:cs typeface="Arial" pitchFamily="34" charset="0"/>
              </a:rPr>
              <a:t>st</a:t>
            </a:r>
            <a:r>
              <a:rPr kumimoji="0" lang="en-US" altLang="ko-KR" sz="1400" b="0" i="0" u="none" strike="noStrike" kern="1200" cap="none" spc="0" normalizeH="0" baseline="0" noProof="0" dirty="0">
                <a:ln>
                  <a:noFill/>
                </a:ln>
                <a:solidFill>
                  <a:srgbClr val="000000">
                    <a:lumMod val="85000"/>
                    <a:lumOff val="15000"/>
                  </a:srgbClr>
                </a:solidFill>
                <a:effectLst/>
                <a:uLnTx/>
                <a:uFillTx/>
                <a:latin typeface="Arial"/>
                <a:cs typeface="Arial" pitchFamily="34" charset="0"/>
              </a:rPr>
              <a:t> Preventive</a:t>
            </a:r>
            <a:endParaRPr kumimoji="0" lang="ko-KR" altLang="en-US" sz="1400" b="0" i="0" u="none" strike="noStrike" kern="1200" cap="none" spc="0" normalizeH="0" baseline="0" noProof="0" dirty="0">
              <a:ln>
                <a:noFill/>
              </a:ln>
              <a:solidFill>
                <a:srgbClr val="000000">
                  <a:lumMod val="85000"/>
                  <a:lumOff val="15000"/>
                </a:srgbClr>
              </a:solidFill>
              <a:effectLst/>
              <a:uLnTx/>
              <a:uFillTx/>
              <a:latin typeface="Arial"/>
              <a:cs typeface="Arial" pitchFamily="34" charset="0"/>
            </a:endParaRPr>
          </a:p>
        </p:txBody>
      </p:sp>
      <p:sp>
        <p:nvSpPr>
          <p:cNvPr id="51" name="TextBox 50">
            <a:extLst>
              <a:ext uri="{FF2B5EF4-FFF2-40B4-BE49-F238E27FC236}">
                <a16:creationId xmlns:a16="http://schemas.microsoft.com/office/drawing/2014/main" id="{C01FCB80-5910-6454-91CF-25561FD0BEAA}"/>
              </a:ext>
            </a:extLst>
          </p:cNvPr>
          <p:cNvSpPr txBox="1"/>
          <p:nvPr/>
        </p:nvSpPr>
        <p:spPr>
          <a:xfrm>
            <a:off x="7925282" y="2779019"/>
            <a:ext cx="2284025"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ko-KR" sz="1400" dirty="0">
                <a:solidFill>
                  <a:srgbClr val="000000">
                    <a:lumMod val="85000"/>
                    <a:lumOff val="15000"/>
                  </a:srgbClr>
                </a:solidFill>
                <a:latin typeface="Arial"/>
                <a:cs typeface="Arial" pitchFamily="34" charset="0"/>
              </a:rPr>
              <a:t>Rehabilitative</a:t>
            </a:r>
            <a:endParaRPr kumimoji="0" lang="ko-KR" altLang="en-US" sz="1400" b="0" i="0" u="none" strike="noStrike" kern="1200" cap="none" spc="0" normalizeH="0" baseline="0" noProof="0" dirty="0">
              <a:ln>
                <a:noFill/>
              </a:ln>
              <a:solidFill>
                <a:srgbClr val="000000">
                  <a:lumMod val="85000"/>
                  <a:lumOff val="15000"/>
                </a:srgbClr>
              </a:solidFill>
              <a:effectLst/>
              <a:uLnTx/>
              <a:uFillTx/>
              <a:latin typeface="Arial"/>
              <a:cs typeface="Arial" pitchFamily="34" charset="0"/>
            </a:endParaRPr>
          </a:p>
        </p:txBody>
      </p:sp>
      <p:sp>
        <p:nvSpPr>
          <p:cNvPr id="52" name="TextBox 51">
            <a:extLst>
              <a:ext uri="{FF2B5EF4-FFF2-40B4-BE49-F238E27FC236}">
                <a16:creationId xmlns:a16="http://schemas.microsoft.com/office/drawing/2014/main" id="{4DA42E26-F685-7F69-CE9F-343697E69AA7}"/>
              </a:ext>
            </a:extLst>
          </p:cNvPr>
          <p:cNvSpPr txBox="1"/>
          <p:nvPr/>
        </p:nvSpPr>
        <p:spPr>
          <a:xfrm>
            <a:off x="5943163" y="3399589"/>
            <a:ext cx="2284025"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ko-KR" sz="1400" dirty="0">
                <a:solidFill>
                  <a:srgbClr val="000000">
                    <a:lumMod val="85000"/>
                    <a:lumOff val="15000"/>
                  </a:srgbClr>
                </a:solidFill>
                <a:latin typeface="Arial"/>
                <a:cs typeface="Arial" pitchFamily="34" charset="0"/>
              </a:rPr>
              <a:t>Rehabilitative</a:t>
            </a:r>
            <a:endParaRPr kumimoji="0" lang="ko-KR" altLang="en-US" sz="1400" b="0" i="0" u="none" strike="noStrike" kern="1200" cap="none" spc="0" normalizeH="0" baseline="0" noProof="0" dirty="0">
              <a:ln>
                <a:noFill/>
              </a:ln>
              <a:solidFill>
                <a:srgbClr val="000000">
                  <a:lumMod val="85000"/>
                  <a:lumOff val="15000"/>
                </a:srgbClr>
              </a:solidFill>
              <a:effectLst/>
              <a:uLnTx/>
              <a:uFillTx/>
              <a:latin typeface="Arial"/>
              <a:cs typeface="Arial" pitchFamily="34" charset="0"/>
            </a:endParaRPr>
          </a:p>
        </p:txBody>
      </p:sp>
      <p:sp>
        <p:nvSpPr>
          <p:cNvPr id="55" name="TextBox 54">
            <a:extLst>
              <a:ext uri="{FF2B5EF4-FFF2-40B4-BE49-F238E27FC236}">
                <a16:creationId xmlns:a16="http://schemas.microsoft.com/office/drawing/2014/main" id="{0E1D4729-BDEE-E587-9195-83D72A6B7937}"/>
              </a:ext>
            </a:extLst>
          </p:cNvPr>
          <p:cNvSpPr txBox="1"/>
          <p:nvPr/>
        </p:nvSpPr>
        <p:spPr>
          <a:xfrm>
            <a:off x="6635376" y="2442564"/>
            <a:ext cx="2349291"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srgbClr val="000000">
                    <a:lumMod val="85000"/>
                    <a:lumOff val="15000"/>
                  </a:srgbClr>
                </a:solidFill>
                <a:effectLst/>
                <a:uLnTx/>
                <a:uFillTx/>
                <a:latin typeface="Arial"/>
                <a:cs typeface="Arial" pitchFamily="34" charset="0"/>
              </a:rPr>
              <a:t>2</a:t>
            </a:r>
            <a:r>
              <a:rPr kumimoji="0" lang="en-US" altLang="ko-KR" sz="1400" b="0" i="0" u="none" strike="noStrike" kern="1200" cap="none" spc="0" normalizeH="0" baseline="30000" noProof="0" dirty="0">
                <a:ln>
                  <a:noFill/>
                </a:ln>
                <a:solidFill>
                  <a:srgbClr val="000000">
                    <a:lumMod val="85000"/>
                    <a:lumOff val="15000"/>
                  </a:srgbClr>
                </a:solidFill>
                <a:effectLst/>
                <a:uLnTx/>
                <a:uFillTx/>
                <a:latin typeface="Arial"/>
                <a:cs typeface="Arial" pitchFamily="34" charset="0"/>
              </a:rPr>
              <a:t>nd</a:t>
            </a:r>
            <a:r>
              <a:rPr kumimoji="0" lang="en-US" altLang="ko-KR" sz="1400" b="0" i="0" u="none" strike="noStrike" kern="1200" cap="none" spc="0" normalizeH="0" baseline="0" noProof="0" dirty="0">
                <a:ln>
                  <a:noFill/>
                </a:ln>
                <a:solidFill>
                  <a:srgbClr val="000000">
                    <a:lumMod val="85000"/>
                    <a:lumOff val="15000"/>
                  </a:srgbClr>
                </a:solidFill>
                <a:effectLst/>
                <a:uLnTx/>
                <a:uFillTx/>
                <a:latin typeface="Arial"/>
                <a:cs typeface="Arial" pitchFamily="34" charset="0"/>
              </a:rPr>
              <a:t> Preventive</a:t>
            </a:r>
            <a:endParaRPr kumimoji="0" lang="ko-KR" altLang="en-US" sz="1400" b="0" i="0" u="none" strike="noStrike" kern="1200" cap="none" spc="0" normalizeH="0" baseline="0" noProof="0" dirty="0">
              <a:ln>
                <a:noFill/>
              </a:ln>
              <a:solidFill>
                <a:srgbClr val="000000">
                  <a:lumMod val="85000"/>
                  <a:lumOff val="15000"/>
                </a:srgbClr>
              </a:solidFill>
              <a:effectLst/>
              <a:uLnTx/>
              <a:uFillTx/>
              <a:latin typeface="Arial"/>
              <a:cs typeface="Arial" pitchFamily="34" charset="0"/>
            </a:endParaRPr>
          </a:p>
        </p:txBody>
      </p:sp>
      <p:sp>
        <p:nvSpPr>
          <p:cNvPr id="56" name="Rectangle 55">
            <a:extLst>
              <a:ext uri="{FF2B5EF4-FFF2-40B4-BE49-F238E27FC236}">
                <a16:creationId xmlns:a16="http://schemas.microsoft.com/office/drawing/2014/main" id="{46497CF2-F223-6A30-86C8-A00C31342323}"/>
              </a:ext>
            </a:extLst>
          </p:cNvPr>
          <p:cNvSpPr/>
          <p:nvPr/>
        </p:nvSpPr>
        <p:spPr>
          <a:xfrm>
            <a:off x="1221769" y="3154032"/>
            <a:ext cx="5644223" cy="2579217"/>
          </a:xfrm>
          <a:prstGeom prst="rect">
            <a:avLst/>
          </a:prstGeom>
          <a:noFill/>
          <a:ln w="571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702932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3B353-51E4-53C8-FB20-2B3E2AFFC6BD}"/>
              </a:ext>
            </a:extLst>
          </p:cNvPr>
          <p:cNvSpPr>
            <a:spLocks noGrp="1"/>
          </p:cNvSpPr>
          <p:nvPr>
            <p:ph type="title"/>
          </p:nvPr>
        </p:nvSpPr>
        <p:spPr/>
        <p:txBody>
          <a:bodyPr/>
          <a:lstStyle/>
          <a:p>
            <a:pPr algn="r"/>
            <a:r>
              <a:rPr lang="en-US" dirty="0"/>
              <a:t>Nutritional Status and Breast Cancer</a:t>
            </a:r>
            <a:endParaRPr lang="en-ID" dirty="0"/>
          </a:p>
        </p:txBody>
      </p:sp>
      <p:sp>
        <p:nvSpPr>
          <p:cNvPr id="9" name="Content Placeholder 8">
            <a:extLst>
              <a:ext uri="{FF2B5EF4-FFF2-40B4-BE49-F238E27FC236}">
                <a16:creationId xmlns:a16="http://schemas.microsoft.com/office/drawing/2014/main" id="{A44CF314-5FC0-1180-28C0-5A46452D782D}"/>
              </a:ext>
            </a:extLst>
          </p:cNvPr>
          <p:cNvSpPr>
            <a:spLocks noGrp="1"/>
          </p:cNvSpPr>
          <p:nvPr>
            <p:ph type="body" sz="quarter" idx="41"/>
          </p:nvPr>
        </p:nvSpPr>
        <p:spPr>
          <a:xfrm>
            <a:off x="4994910" y="3158789"/>
            <a:ext cx="6995160" cy="462716"/>
          </a:xfrm>
          <a:prstGeom prst="rect">
            <a:avLst/>
          </a:prstGeom>
        </p:spPr>
        <p:txBody>
          <a:bodyPr/>
          <a:lstStyle/>
          <a:p>
            <a:pPr algn="l"/>
            <a:r>
              <a:rPr lang="en-US" sz="1800" dirty="0">
                <a:latin typeface="AdvEPSTIM"/>
              </a:rPr>
              <a:t>T</a:t>
            </a:r>
            <a:r>
              <a:rPr lang="en-US" sz="1800" b="0" i="0" u="none" strike="noStrike" baseline="0" dirty="0">
                <a:latin typeface="AdvEPSTIM"/>
              </a:rPr>
              <a:t>he importance of this risk factor, not only</a:t>
            </a:r>
          </a:p>
          <a:p>
            <a:pPr algn="l"/>
            <a:r>
              <a:rPr lang="en-US" sz="1800" b="0" i="0" u="none" strike="noStrike" baseline="0" dirty="0">
                <a:latin typeface="AdvEPSTIM"/>
              </a:rPr>
              <a:t>in influencing breast cancer incidence, but also its association</a:t>
            </a:r>
          </a:p>
          <a:p>
            <a:pPr algn="l"/>
            <a:r>
              <a:rPr lang="en-US" sz="1800" b="0" i="0" u="none" strike="noStrike" baseline="0" dirty="0">
                <a:latin typeface="AdvEPSTIM"/>
              </a:rPr>
              <a:t>with poorer clinical outcomes after diagnosis, it</a:t>
            </a:r>
          </a:p>
          <a:p>
            <a:pPr algn="l"/>
            <a:r>
              <a:rPr lang="en-US" sz="1800" b="0" i="0" u="none" strike="noStrike" baseline="0" dirty="0">
                <a:latin typeface="AdvEPSTIM"/>
              </a:rPr>
              <a:t>is crucial to characterize more precisely the aspects of</a:t>
            </a:r>
          </a:p>
          <a:p>
            <a:pPr algn="l"/>
            <a:r>
              <a:rPr lang="en-US" sz="1800" b="0" i="0" u="none" strike="noStrike" baseline="0" dirty="0">
                <a:latin typeface="AdvEPSTIM"/>
              </a:rPr>
              <a:t>body composition, or associated metabolic or physiological</a:t>
            </a:r>
          </a:p>
          <a:p>
            <a:pPr algn="l"/>
            <a:r>
              <a:rPr lang="en-US" sz="1800" b="0" i="0" u="none" strike="noStrike" baseline="0" dirty="0">
                <a:latin typeface="AdvEPSTIM"/>
              </a:rPr>
              <a:t>factors, that underlie the observed association.</a:t>
            </a:r>
          </a:p>
          <a:p>
            <a:pPr algn="l"/>
            <a:r>
              <a:rPr lang="en-US" sz="1800" b="0" i="0" u="none" strike="noStrike" baseline="0" dirty="0">
                <a:latin typeface="AdvEPSTIM"/>
              </a:rPr>
              <a:t>It is then important to identify how it can be assessed</a:t>
            </a:r>
          </a:p>
          <a:p>
            <a:pPr algn="l"/>
            <a:r>
              <a:rPr lang="en-US" sz="1800" b="0" i="0" u="none" strike="noStrike" baseline="0" dirty="0">
                <a:latin typeface="AdvEPSTIM"/>
              </a:rPr>
              <a:t>clinically, whether it can be influenced and whether this</a:t>
            </a:r>
          </a:p>
          <a:p>
            <a:pPr algn="l"/>
            <a:r>
              <a:rPr lang="en-US" sz="1800" b="0" i="0" u="none" strike="noStrike" baseline="0" dirty="0">
                <a:latin typeface="AdvEPSTIM"/>
              </a:rPr>
              <a:t>can reduce risk and improve outcomes.</a:t>
            </a:r>
            <a:endParaRPr lang="en-ID" dirty="0"/>
          </a:p>
        </p:txBody>
      </p:sp>
      <p:pic>
        <p:nvPicPr>
          <p:cNvPr id="4" name="Picture 3">
            <a:extLst>
              <a:ext uri="{FF2B5EF4-FFF2-40B4-BE49-F238E27FC236}">
                <a16:creationId xmlns:a16="http://schemas.microsoft.com/office/drawing/2014/main" id="{A6BA0262-81AE-BBCA-A167-01275D4845CF}"/>
              </a:ext>
            </a:extLst>
          </p:cNvPr>
          <p:cNvPicPr>
            <a:picLocks noChangeAspect="1"/>
          </p:cNvPicPr>
          <p:nvPr/>
        </p:nvPicPr>
        <p:blipFill>
          <a:blip r:embed="rId2"/>
          <a:stretch>
            <a:fillRect/>
          </a:stretch>
        </p:blipFill>
        <p:spPr>
          <a:xfrm>
            <a:off x="1004137" y="975955"/>
            <a:ext cx="3829050" cy="5414887"/>
          </a:xfrm>
          <a:prstGeom prst="rect">
            <a:avLst/>
          </a:prstGeom>
        </p:spPr>
      </p:pic>
      <p:sp>
        <p:nvSpPr>
          <p:cNvPr id="5" name="Rectangle 4">
            <a:extLst>
              <a:ext uri="{FF2B5EF4-FFF2-40B4-BE49-F238E27FC236}">
                <a16:creationId xmlns:a16="http://schemas.microsoft.com/office/drawing/2014/main" id="{284FC92C-0E14-E3D2-106B-8EE4B2C08169}"/>
              </a:ext>
            </a:extLst>
          </p:cNvPr>
          <p:cNvSpPr/>
          <p:nvPr/>
        </p:nvSpPr>
        <p:spPr>
          <a:xfrm>
            <a:off x="582930" y="200177"/>
            <a:ext cx="713027" cy="6450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t>02</a:t>
            </a:r>
            <a:endParaRPr lang="ko-KR" altLang="en-US" b="1" dirty="0"/>
          </a:p>
        </p:txBody>
      </p:sp>
      <p:sp>
        <p:nvSpPr>
          <p:cNvPr id="10" name="TextBox 9">
            <a:extLst>
              <a:ext uri="{FF2B5EF4-FFF2-40B4-BE49-F238E27FC236}">
                <a16:creationId xmlns:a16="http://schemas.microsoft.com/office/drawing/2014/main" id="{FE03949A-639D-A008-B09D-91255BAB141F}"/>
              </a:ext>
            </a:extLst>
          </p:cNvPr>
          <p:cNvSpPr txBox="1"/>
          <p:nvPr/>
        </p:nvSpPr>
        <p:spPr>
          <a:xfrm>
            <a:off x="0" y="6599760"/>
            <a:ext cx="121920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a:ln>
                  <a:noFill/>
                </a:ln>
                <a:solidFill>
                  <a:schemeClr val="bg1"/>
                </a:solidFill>
                <a:effectLst/>
                <a:uLnTx/>
                <a:uFillTx/>
                <a:latin typeface="Arial"/>
                <a:cs typeface="+mn-cs"/>
                <a:hlinkClick r:id="rId3">
                  <a:extLst>
                    <a:ext uri="{A12FA001-AC4F-418D-AE19-62706E023703}">
                      <ahyp:hlinkClr xmlns:ahyp="http://schemas.microsoft.com/office/drawing/2018/hyperlinkcolor" val="tx"/>
                    </a:ext>
                  </a:extLst>
                </a:hlinkClick>
              </a:rPr>
              <a:t>James FR, et al. Obesity in breast cancer – What is the risk factor ? </a:t>
            </a:r>
            <a:r>
              <a:rPr kumimoji="0" lang="en-US" altLang="ko-KR" sz="1000" b="0" i="0" u="none" strike="noStrike" kern="1200" cap="none" spc="0" normalizeH="0" baseline="0" noProof="0" dirty="0" err="1">
                <a:ln>
                  <a:noFill/>
                </a:ln>
                <a:solidFill>
                  <a:schemeClr val="bg1"/>
                </a:solidFill>
                <a:effectLst/>
                <a:uLnTx/>
                <a:uFillTx/>
                <a:latin typeface="Arial"/>
                <a:cs typeface="+mn-cs"/>
                <a:hlinkClick r:id="rId3">
                  <a:extLst>
                    <a:ext uri="{A12FA001-AC4F-418D-AE19-62706E023703}">
                      <ahyp:hlinkClr xmlns:ahyp="http://schemas.microsoft.com/office/drawing/2018/hyperlinkcolor" val="tx"/>
                    </a:ext>
                  </a:extLst>
                </a:hlinkClick>
              </a:rPr>
              <a:t>Eur</a:t>
            </a:r>
            <a:r>
              <a:rPr kumimoji="0" lang="en-US" altLang="ko-KR" sz="1000" b="0" i="0" u="none" strike="noStrike" kern="1200" cap="none" spc="0" normalizeH="0" baseline="0" noProof="0" dirty="0">
                <a:ln>
                  <a:noFill/>
                </a:ln>
                <a:solidFill>
                  <a:schemeClr val="bg1"/>
                </a:solidFill>
                <a:effectLst/>
                <a:uLnTx/>
                <a:uFillTx/>
                <a:latin typeface="Arial"/>
                <a:cs typeface="+mn-cs"/>
                <a:hlinkClick r:id="rId3">
                  <a:extLst>
                    <a:ext uri="{A12FA001-AC4F-418D-AE19-62706E023703}">
                      <ahyp:hlinkClr xmlns:ahyp="http://schemas.microsoft.com/office/drawing/2018/hyperlinkcolor" val="tx"/>
                    </a:ext>
                  </a:extLst>
                </a:hlinkClick>
              </a:rPr>
              <a:t> J Cancer, 2015</a:t>
            </a:r>
            <a:endParaRPr kumimoji="0" lang="ko-KR" altLang="en-US" sz="1000" b="0" i="0" u="none" strike="noStrike" kern="1200" cap="none" spc="0" normalizeH="0" baseline="0" noProof="0" dirty="0">
              <a:ln>
                <a:noFill/>
              </a:ln>
              <a:solidFill>
                <a:schemeClr val="bg1"/>
              </a:solidFill>
              <a:effectLst/>
              <a:uLnTx/>
              <a:uFillTx/>
              <a:latin typeface="Arial"/>
              <a:cs typeface="+mn-cs"/>
            </a:endParaRPr>
          </a:p>
        </p:txBody>
      </p:sp>
    </p:spTree>
    <p:extLst>
      <p:ext uri="{BB962C8B-B14F-4D97-AF65-F5344CB8AC3E}">
        <p14:creationId xmlns:p14="http://schemas.microsoft.com/office/powerpoint/2010/main" val="368148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B9DCC24F-E719-4D97-8FC5-1FD86EB67475}"/>
              </a:ext>
            </a:extLst>
          </p:cNvPr>
          <p:cNvSpPr txBox="1"/>
          <p:nvPr/>
        </p:nvSpPr>
        <p:spPr>
          <a:xfrm>
            <a:off x="464283" y="4146720"/>
            <a:ext cx="9768859" cy="203132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dirty="0"/>
              <a:t>Obesity</a:t>
            </a:r>
            <a:r>
              <a:rPr lang="en-US" sz="1400" b="1" dirty="0">
                <a:solidFill>
                  <a:srgbClr val="C00000"/>
                </a:solidFill>
              </a:rPr>
              <a:t> promotion of the incidence </a:t>
            </a:r>
            <a:r>
              <a:rPr lang="en-US" sz="1400" dirty="0"/>
              <a:t>and</a:t>
            </a:r>
            <a:r>
              <a:rPr lang="en-US" sz="1400" b="1" dirty="0">
                <a:solidFill>
                  <a:srgbClr val="C00000"/>
                </a:solidFill>
              </a:rPr>
              <a:t> progression of breast cancer </a:t>
            </a:r>
            <a:r>
              <a:rPr lang="en-US" sz="1400" dirty="0"/>
              <a:t>poses </a:t>
            </a:r>
            <a:r>
              <a:rPr lang="en-US" sz="1400" b="1" dirty="0">
                <a:solidFill>
                  <a:srgbClr val="C00000"/>
                </a:solidFill>
              </a:rPr>
              <a:t>a significant public health hazard</a:t>
            </a:r>
            <a:r>
              <a:rPr lang="en-US" sz="1400" dirty="0"/>
              <a:t>. Delineation of the mechanisms through which obesity drives cancer progression or immune evasion is critical for the development of interventions to effectively disrupt obesity-driven cancer with minimum toxicity. </a:t>
            </a:r>
            <a:r>
              <a:rPr lang="en-US" sz="1400" b="1" dirty="0">
                <a:solidFill>
                  <a:srgbClr val="C00000"/>
                </a:solidFill>
              </a:rPr>
              <a:t>Dietary interventions remain of considerable interest due to their co-targeting of metabolic disruptions</a:t>
            </a:r>
            <a:r>
              <a:rPr lang="en-US" sz="1400" dirty="0"/>
              <a:t>. Breaking the obesity and breast cancer link will require interventions that </a:t>
            </a:r>
            <a:r>
              <a:rPr lang="en-US" sz="1400" b="1" dirty="0">
                <a:solidFill>
                  <a:srgbClr val="C00000"/>
                </a:solidFill>
              </a:rPr>
              <a:t>limit the protumor effects of obesity-associated adipose dysregulation </a:t>
            </a:r>
            <a:r>
              <a:rPr lang="en-US" sz="1400" dirty="0"/>
              <a:t>and that consider other biological and genetic mediators and structural determinants of health disparities. Moreover, given the </a:t>
            </a:r>
            <a:r>
              <a:rPr lang="en-US" sz="1400" b="1" dirty="0">
                <a:solidFill>
                  <a:srgbClr val="C00000"/>
                </a:solidFill>
              </a:rPr>
              <a:t>high and rising rates of obesity in many parts of the world</a:t>
            </a:r>
            <a:r>
              <a:rPr lang="en-US" sz="1400" dirty="0"/>
              <a:t>, emphasis should be placed on the development of safe and effective interventions that are acceptable and accessible to all women to reduce the burden of obesity on breast cancer.</a:t>
            </a:r>
            <a:endParaRPr kumimoji="0" lang="ko-KR" altLang="en-US" sz="1400" b="0" i="0" u="none" strike="noStrike" kern="1200" cap="none" spc="0" normalizeH="0" baseline="0" noProof="0" dirty="0">
              <a:ln>
                <a:noFill/>
              </a:ln>
              <a:solidFill>
                <a:prstClr val="black">
                  <a:lumMod val="75000"/>
                  <a:lumOff val="25000"/>
                </a:prstClr>
              </a:solidFill>
              <a:effectLst/>
              <a:uLnTx/>
              <a:uFillTx/>
              <a:latin typeface="Arial"/>
              <a:ea typeface="Arial Unicode MS"/>
              <a:cs typeface="+mn-cs"/>
            </a:endParaRPr>
          </a:p>
        </p:txBody>
      </p:sp>
      <p:grpSp>
        <p:nvGrpSpPr>
          <p:cNvPr id="50" name="Group 49">
            <a:extLst>
              <a:ext uri="{FF2B5EF4-FFF2-40B4-BE49-F238E27FC236}">
                <a16:creationId xmlns:a16="http://schemas.microsoft.com/office/drawing/2014/main" id="{5D3D24DF-ADA0-4F70-A87A-1F92FD1D1CE0}"/>
              </a:ext>
            </a:extLst>
          </p:cNvPr>
          <p:cNvGrpSpPr/>
          <p:nvPr/>
        </p:nvGrpSpPr>
        <p:grpSpPr>
          <a:xfrm>
            <a:off x="10281586" y="4138075"/>
            <a:ext cx="1341787" cy="1824527"/>
            <a:chOff x="5389992" y="405999"/>
            <a:chExt cx="1836515" cy="2497245"/>
          </a:xfrm>
        </p:grpSpPr>
        <p:sp>
          <p:nvSpPr>
            <p:cNvPr id="51" name="Freeform: Shape 50">
              <a:extLst>
                <a:ext uri="{FF2B5EF4-FFF2-40B4-BE49-F238E27FC236}">
                  <a16:creationId xmlns:a16="http://schemas.microsoft.com/office/drawing/2014/main" id="{A1F45D8A-E7F0-40AB-8DD1-A1ED3BB653F4}"/>
                </a:ext>
              </a:extLst>
            </p:cNvPr>
            <p:cNvSpPr/>
            <p:nvPr/>
          </p:nvSpPr>
          <p:spPr>
            <a:xfrm>
              <a:off x="5389992" y="405999"/>
              <a:ext cx="1836515" cy="2306840"/>
            </a:xfrm>
            <a:custGeom>
              <a:avLst/>
              <a:gdLst>
                <a:gd name="connsiteX0" fmla="*/ 622775 w 5044769"/>
                <a:gd name="connsiteY0" fmla="*/ 6336294 h 6336715"/>
                <a:gd name="connsiteX1" fmla="*/ 157362 w 5044769"/>
                <a:gd name="connsiteY1" fmla="*/ 5720991 h 6336715"/>
                <a:gd name="connsiteX2" fmla="*/ 5418 w 5044769"/>
                <a:gd name="connsiteY2" fmla="*/ 4783320 h 6336715"/>
                <a:gd name="connsiteX3" fmla="*/ 238124 w 5044769"/>
                <a:gd name="connsiteY3" fmla="*/ 3805268 h 6336715"/>
                <a:gd name="connsiteX4" fmla="*/ 433187 w 5044769"/>
                <a:gd name="connsiteY4" fmla="*/ 3006537 h 6336715"/>
                <a:gd name="connsiteX5" fmla="*/ 433872 w 5044769"/>
                <a:gd name="connsiteY5" fmla="*/ 2434353 h 6336715"/>
                <a:gd name="connsiteX6" fmla="*/ 578287 w 5044769"/>
                <a:gd name="connsiteY6" fmla="*/ 1286561 h 6336715"/>
                <a:gd name="connsiteX7" fmla="*/ 1340059 w 5044769"/>
                <a:gd name="connsiteY7" fmla="*/ 359157 h 6336715"/>
                <a:gd name="connsiteX8" fmla="*/ 3406356 w 5044769"/>
                <a:gd name="connsiteY8" fmla="*/ 150406 h 6336715"/>
                <a:gd name="connsiteX9" fmla="*/ 4692402 w 5044769"/>
                <a:gd name="connsiteY9" fmla="*/ 1838213 h 6336715"/>
                <a:gd name="connsiteX10" fmla="*/ 4701984 w 5044769"/>
                <a:gd name="connsiteY10" fmla="*/ 2259823 h 6336715"/>
                <a:gd name="connsiteX11" fmla="*/ 4793013 w 5044769"/>
                <a:gd name="connsiteY11" fmla="*/ 3170116 h 6336715"/>
                <a:gd name="connsiteX12" fmla="*/ 5005872 w 5044769"/>
                <a:gd name="connsiteY12" fmla="*/ 4432892 h 6336715"/>
                <a:gd name="connsiteX13" fmla="*/ 5001081 w 5044769"/>
                <a:gd name="connsiteY13" fmla="*/ 5501288 h 6336715"/>
                <a:gd name="connsiteX14" fmla="*/ 4858719 w 5044769"/>
                <a:gd name="connsiteY14" fmla="*/ 5911947 h 6336715"/>
                <a:gd name="connsiteX15" fmla="*/ 4476806 w 5044769"/>
                <a:gd name="connsiteY15" fmla="*/ 6274696 h 6336715"/>
                <a:gd name="connsiteX16" fmla="*/ 4431634 w 5044769"/>
                <a:gd name="connsiteY16" fmla="*/ 6238421 h 6336715"/>
                <a:gd name="connsiteX17" fmla="*/ 4389199 w 5044769"/>
                <a:gd name="connsiteY17" fmla="*/ 6079633 h 6336715"/>
                <a:gd name="connsiteX18" fmla="*/ 4053828 w 5044769"/>
                <a:gd name="connsiteY18" fmla="*/ 5698405 h 6336715"/>
                <a:gd name="connsiteX19" fmla="*/ 3639747 w 5044769"/>
                <a:gd name="connsiteY19" fmla="*/ 5584105 h 6336715"/>
                <a:gd name="connsiteX20" fmla="*/ 3389930 w 5044769"/>
                <a:gd name="connsiteY20" fmla="*/ 5503342 h 6336715"/>
                <a:gd name="connsiteX21" fmla="*/ 3121633 w 5044769"/>
                <a:gd name="connsiteY21" fmla="*/ 5280217 h 6336715"/>
                <a:gd name="connsiteX22" fmla="*/ 3034710 w 5044769"/>
                <a:gd name="connsiteY22" fmla="*/ 5047511 h 6336715"/>
                <a:gd name="connsiteX23" fmla="*/ 3034710 w 5044769"/>
                <a:gd name="connsiteY23" fmla="*/ 4956481 h 6336715"/>
                <a:gd name="connsiteX24" fmla="*/ 3081251 w 5044769"/>
                <a:gd name="connsiteY24" fmla="*/ 4917469 h 6336715"/>
                <a:gd name="connsiteX25" fmla="*/ 3628796 w 5044769"/>
                <a:gd name="connsiteY25" fmla="*/ 4511601 h 6336715"/>
                <a:gd name="connsiteX26" fmla="*/ 3873822 w 5044769"/>
                <a:gd name="connsiteY26" fmla="*/ 4174861 h 6336715"/>
                <a:gd name="connsiteX27" fmla="*/ 3898462 w 5044769"/>
                <a:gd name="connsiteY27" fmla="*/ 4068090 h 6336715"/>
                <a:gd name="connsiteX28" fmla="*/ 3884089 w 5044769"/>
                <a:gd name="connsiteY28" fmla="*/ 3801846 h 6336715"/>
                <a:gd name="connsiteX29" fmla="*/ 3869716 w 5044769"/>
                <a:gd name="connsiteY29" fmla="*/ 3516438 h 6336715"/>
                <a:gd name="connsiteX30" fmla="*/ 3843707 w 5044769"/>
                <a:gd name="connsiteY30" fmla="*/ 3037336 h 6336715"/>
                <a:gd name="connsiteX31" fmla="*/ 3841654 w 5044769"/>
                <a:gd name="connsiteY31" fmla="*/ 2931934 h 6336715"/>
                <a:gd name="connsiteX32" fmla="*/ 3784162 w 5044769"/>
                <a:gd name="connsiteY32" fmla="*/ 3055131 h 6336715"/>
                <a:gd name="connsiteX33" fmla="*/ 3711612 w 5044769"/>
                <a:gd name="connsiteY33" fmla="*/ 3064713 h 6336715"/>
                <a:gd name="connsiteX34" fmla="*/ 3240039 w 5044769"/>
                <a:gd name="connsiteY34" fmla="*/ 2527435 h 6336715"/>
                <a:gd name="connsiteX35" fmla="*/ 3331069 w 5044769"/>
                <a:gd name="connsiteY35" fmla="*/ 2755351 h 6336715"/>
                <a:gd name="connsiteX36" fmla="*/ 3398143 w 5044769"/>
                <a:gd name="connsiteY36" fmla="*/ 2927143 h 6336715"/>
                <a:gd name="connsiteX37" fmla="*/ 3394721 w 5044769"/>
                <a:gd name="connsiteY37" fmla="*/ 2986004 h 6336715"/>
                <a:gd name="connsiteX38" fmla="*/ 3335860 w 5044769"/>
                <a:gd name="connsiteY38" fmla="*/ 2982582 h 6336715"/>
                <a:gd name="connsiteX39" fmla="*/ 2837594 w 5044769"/>
                <a:gd name="connsiteY39" fmla="*/ 2721129 h 6336715"/>
                <a:gd name="connsiteX40" fmla="*/ 2716449 w 5044769"/>
                <a:gd name="connsiteY40" fmla="*/ 2659530 h 6336715"/>
                <a:gd name="connsiteX41" fmla="*/ 2667855 w 5044769"/>
                <a:gd name="connsiteY41" fmla="*/ 2695121 h 6336715"/>
                <a:gd name="connsiteX42" fmla="*/ 2914934 w 5044769"/>
                <a:gd name="connsiteY42" fmla="*/ 3163956 h 6336715"/>
                <a:gd name="connsiteX43" fmla="*/ 2964898 w 5044769"/>
                <a:gd name="connsiteY43" fmla="*/ 3202969 h 6336715"/>
                <a:gd name="connsiteX44" fmla="*/ 2982693 w 5044769"/>
                <a:gd name="connsiteY44" fmla="*/ 3253616 h 6336715"/>
                <a:gd name="connsiteX45" fmla="*/ 2934099 w 5044769"/>
                <a:gd name="connsiteY45" fmla="*/ 3276887 h 6336715"/>
                <a:gd name="connsiteX46" fmla="*/ 2853336 w 5044769"/>
                <a:gd name="connsiteY46" fmla="*/ 3261830 h 6336715"/>
                <a:gd name="connsiteX47" fmla="*/ 1890341 w 5044769"/>
                <a:gd name="connsiteY47" fmla="*/ 2734818 h 6336715"/>
                <a:gd name="connsiteX48" fmla="*/ 1429035 w 5044769"/>
                <a:gd name="connsiteY48" fmla="*/ 2219441 h 6336715"/>
                <a:gd name="connsiteX49" fmla="*/ 1407817 w 5044769"/>
                <a:gd name="connsiteY49" fmla="*/ 2198908 h 6336715"/>
                <a:gd name="connsiteX50" fmla="*/ 1389338 w 5044769"/>
                <a:gd name="connsiteY50" fmla="*/ 2229023 h 6336715"/>
                <a:gd name="connsiteX51" fmla="*/ 1259296 w 5044769"/>
                <a:gd name="connsiteY51" fmla="*/ 2958627 h 6336715"/>
                <a:gd name="connsiteX52" fmla="*/ 1149787 w 5044769"/>
                <a:gd name="connsiteY52" fmla="*/ 3710817 h 6336715"/>
                <a:gd name="connsiteX53" fmla="*/ 1236025 w 5044769"/>
                <a:gd name="connsiteY53" fmla="*/ 4185812 h 6336715"/>
                <a:gd name="connsiteX54" fmla="*/ 1733606 w 5044769"/>
                <a:gd name="connsiteY54" fmla="*/ 4716246 h 6336715"/>
                <a:gd name="connsiteX55" fmla="*/ 2012170 w 5044769"/>
                <a:gd name="connsiteY55" fmla="*/ 4892829 h 6336715"/>
                <a:gd name="connsiteX56" fmla="*/ 2049814 w 5044769"/>
                <a:gd name="connsiteY56" fmla="*/ 4933211 h 6336715"/>
                <a:gd name="connsiteX57" fmla="*/ 2075138 w 5044769"/>
                <a:gd name="connsiteY57" fmla="*/ 5065990 h 6336715"/>
                <a:gd name="connsiteX58" fmla="*/ 1986846 w 5044769"/>
                <a:gd name="connsiteY58" fmla="*/ 5239151 h 6336715"/>
                <a:gd name="connsiteX59" fmla="*/ 1893079 w 5044769"/>
                <a:gd name="connsiteY59" fmla="*/ 5370562 h 6336715"/>
                <a:gd name="connsiteX60" fmla="*/ 1875968 w 5044769"/>
                <a:gd name="connsiteY60" fmla="*/ 5404099 h 6336715"/>
                <a:gd name="connsiteX61" fmla="*/ 1791099 w 5044769"/>
                <a:gd name="connsiteY61" fmla="*/ 5453378 h 6336715"/>
                <a:gd name="connsiteX62" fmla="*/ 1529646 w 5044769"/>
                <a:gd name="connsiteY62" fmla="*/ 5584789 h 6336715"/>
                <a:gd name="connsiteX63" fmla="*/ 1171689 w 5044769"/>
                <a:gd name="connsiteY63" fmla="*/ 5686770 h 6336715"/>
                <a:gd name="connsiteX64" fmla="*/ 1067655 w 5044769"/>
                <a:gd name="connsiteY64" fmla="*/ 5710725 h 6336715"/>
                <a:gd name="connsiteX65" fmla="*/ 741181 w 5044769"/>
                <a:gd name="connsiteY65" fmla="*/ 6018719 h 6336715"/>
                <a:gd name="connsiteX66" fmla="*/ 670001 w 5044769"/>
                <a:gd name="connsiteY66" fmla="*/ 6290437 h 6336715"/>
                <a:gd name="connsiteX67" fmla="*/ 622775 w 5044769"/>
                <a:gd name="connsiteY67" fmla="*/ 6336294 h 633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044769" h="6336715">
                  <a:moveTo>
                    <a:pt x="622775" y="6336294"/>
                  </a:moveTo>
                  <a:cubicBezTo>
                    <a:pt x="427712" y="6161080"/>
                    <a:pt x="271662" y="5957120"/>
                    <a:pt x="157362" y="5720991"/>
                  </a:cubicBezTo>
                  <a:cubicBezTo>
                    <a:pt x="13631" y="5423264"/>
                    <a:pt x="-13746" y="5107741"/>
                    <a:pt x="5418" y="4783320"/>
                  </a:cubicBezTo>
                  <a:cubicBezTo>
                    <a:pt x="25951" y="4443158"/>
                    <a:pt x="125193" y="4122844"/>
                    <a:pt x="238124" y="3805268"/>
                  </a:cubicBezTo>
                  <a:cubicBezTo>
                    <a:pt x="330523" y="3545868"/>
                    <a:pt x="411286" y="3283047"/>
                    <a:pt x="433187" y="3006537"/>
                  </a:cubicBezTo>
                  <a:cubicBezTo>
                    <a:pt x="448245" y="2815581"/>
                    <a:pt x="442085" y="2624624"/>
                    <a:pt x="433872" y="2434353"/>
                  </a:cubicBezTo>
                  <a:cubicBezTo>
                    <a:pt x="416077" y="2043542"/>
                    <a:pt x="448245" y="1660945"/>
                    <a:pt x="578287" y="1286561"/>
                  </a:cubicBezTo>
                  <a:cubicBezTo>
                    <a:pt x="719280" y="880009"/>
                    <a:pt x="972519" y="572015"/>
                    <a:pt x="1340059" y="359157"/>
                  </a:cubicBezTo>
                  <a:cubicBezTo>
                    <a:pt x="1996428" y="-20018"/>
                    <a:pt x="2687703" y="-114469"/>
                    <a:pt x="3406356" y="150406"/>
                  </a:cubicBezTo>
                  <a:cubicBezTo>
                    <a:pt x="4107898" y="409121"/>
                    <a:pt x="4621221" y="1095605"/>
                    <a:pt x="4692402" y="1838213"/>
                  </a:cubicBezTo>
                  <a:cubicBezTo>
                    <a:pt x="4706091" y="1978521"/>
                    <a:pt x="4709513" y="2118830"/>
                    <a:pt x="4701984" y="2259823"/>
                  </a:cubicBezTo>
                  <a:cubicBezTo>
                    <a:pt x="4685558" y="2567817"/>
                    <a:pt x="4739628" y="2868966"/>
                    <a:pt x="4793013" y="3170116"/>
                  </a:cubicBezTo>
                  <a:cubicBezTo>
                    <a:pt x="4866932" y="3590356"/>
                    <a:pt x="4956593" y="4008544"/>
                    <a:pt x="5005872" y="4432892"/>
                  </a:cubicBezTo>
                  <a:cubicBezTo>
                    <a:pt x="5047622" y="4788796"/>
                    <a:pt x="5068839" y="5145384"/>
                    <a:pt x="5001081" y="5501288"/>
                  </a:cubicBezTo>
                  <a:cubicBezTo>
                    <a:pt x="4973703" y="5645019"/>
                    <a:pt x="4929215" y="5783274"/>
                    <a:pt x="4858719" y="5911947"/>
                  </a:cubicBezTo>
                  <a:cubicBezTo>
                    <a:pt x="4769743" y="6073473"/>
                    <a:pt x="4654758" y="6206937"/>
                    <a:pt x="4476806" y="6274696"/>
                  </a:cubicBezTo>
                  <a:cubicBezTo>
                    <a:pt x="4444638" y="6284278"/>
                    <a:pt x="4438478" y="6261007"/>
                    <a:pt x="4431634" y="6238421"/>
                  </a:cubicBezTo>
                  <a:cubicBezTo>
                    <a:pt x="4415892" y="6185720"/>
                    <a:pt x="4402203" y="6132334"/>
                    <a:pt x="4389199" y="6079633"/>
                  </a:cubicBezTo>
                  <a:cubicBezTo>
                    <a:pt x="4344027" y="5893467"/>
                    <a:pt x="4224936" y="5775061"/>
                    <a:pt x="4053828" y="5698405"/>
                  </a:cubicBezTo>
                  <a:cubicBezTo>
                    <a:pt x="3921048" y="5638859"/>
                    <a:pt x="3783477" y="5601216"/>
                    <a:pt x="3639747" y="5584105"/>
                  </a:cubicBezTo>
                  <a:cubicBezTo>
                    <a:pt x="3550771" y="5573154"/>
                    <a:pt x="3472061" y="5533457"/>
                    <a:pt x="3389930" y="5503342"/>
                  </a:cubicBezTo>
                  <a:cubicBezTo>
                    <a:pt x="3339966" y="5501288"/>
                    <a:pt x="3127793" y="5284324"/>
                    <a:pt x="3121633" y="5280217"/>
                  </a:cubicBezTo>
                  <a:cubicBezTo>
                    <a:pt x="3039501" y="5222041"/>
                    <a:pt x="3024443" y="5140593"/>
                    <a:pt x="3034710" y="5047511"/>
                  </a:cubicBezTo>
                  <a:cubicBezTo>
                    <a:pt x="3038132" y="5017396"/>
                    <a:pt x="3034710" y="4986596"/>
                    <a:pt x="3034710" y="4956481"/>
                  </a:cubicBezTo>
                  <a:cubicBezTo>
                    <a:pt x="3040870" y="4932526"/>
                    <a:pt x="3063456" y="4927735"/>
                    <a:pt x="3081251" y="4917469"/>
                  </a:cubicBezTo>
                  <a:cubicBezTo>
                    <a:pt x="3279052" y="4803169"/>
                    <a:pt x="3470008" y="4677918"/>
                    <a:pt x="3628796" y="4511601"/>
                  </a:cubicBezTo>
                  <a:cubicBezTo>
                    <a:pt x="3725301" y="4410990"/>
                    <a:pt x="3806064" y="4297374"/>
                    <a:pt x="3873822" y="4174861"/>
                  </a:cubicBezTo>
                  <a:cubicBezTo>
                    <a:pt x="3892302" y="4141324"/>
                    <a:pt x="3905306" y="4105733"/>
                    <a:pt x="3898462" y="4068090"/>
                  </a:cubicBezTo>
                  <a:cubicBezTo>
                    <a:pt x="3882720" y="3979798"/>
                    <a:pt x="3890249" y="3890822"/>
                    <a:pt x="3884089" y="3801846"/>
                  </a:cubicBezTo>
                  <a:cubicBezTo>
                    <a:pt x="3877245" y="3707394"/>
                    <a:pt x="3873822" y="3611574"/>
                    <a:pt x="3869716" y="3516438"/>
                  </a:cubicBezTo>
                  <a:cubicBezTo>
                    <a:pt x="3862187" y="3356966"/>
                    <a:pt x="3858765" y="3196809"/>
                    <a:pt x="3843707" y="3037336"/>
                  </a:cubicBezTo>
                  <a:cubicBezTo>
                    <a:pt x="3840285" y="3003799"/>
                    <a:pt x="3843023" y="2969578"/>
                    <a:pt x="3841654" y="2931934"/>
                  </a:cubicBezTo>
                  <a:cubicBezTo>
                    <a:pt x="3817699" y="2973684"/>
                    <a:pt x="3806064" y="3016803"/>
                    <a:pt x="3784162" y="3055131"/>
                  </a:cubicBezTo>
                  <a:cubicBezTo>
                    <a:pt x="3763629" y="3090722"/>
                    <a:pt x="3738305" y="3094829"/>
                    <a:pt x="3711612" y="3064713"/>
                  </a:cubicBezTo>
                  <a:cubicBezTo>
                    <a:pt x="3550771" y="2884024"/>
                    <a:pt x="3389930" y="2701965"/>
                    <a:pt x="3240039" y="2527435"/>
                  </a:cubicBezTo>
                  <a:cubicBezTo>
                    <a:pt x="3272892" y="2593825"/>
                    <a:pt x="3298900" y="2675957"/>
                    <a:pt x="3331069" y="2755351"/>
                  </a:cubicBezTo>
                  <a:cubicBezTo>
                    <a:pt x="3354339" y="2812158"/>
                    <a:pt x="3376241" y="2869651"/>
                    <a:pt x="3398143" y="2927143"/>
                  </a:cubicBezTo>
                  <a:cubicBezTo>
                    <a:pt x="3404987" y="2946307"/>
                    <a:pt x="3414569" y="2968209"/>
                    <a:pt x="3394721" y="2986004"/>
                  </a:cubicBezTo>
                  <a:cubicBezTo>
                    <a:pt x="3374872" y="3003799"/>
                    <a:pt x="3354339" y="2992164"/>
                    <a:pt x="3335860" y="2982582"/>
                  </a:cubicBezTo>
                  <a:cubicBezTo>
                    <a:pt x="3170227" y="2894975"/>
                    <a:pt x="3002542" y="2810105"/>
                    <a:pt x="2837594" y="2721129"/>
                  </a:cubicBezTo>
                  <a:cubicBezTo>
                    <a:pt x="2797897" y="2699912"/>
                    <a:pt x="2757515" y="2678010"/>
                    <a:pt x="2716449" y="2659530"/>
                  </a:cubicBezTo>
                  <a:cubicBezTo>
                    <a:pt x="2675384" y="2640366"/>
                    <a:pt x="2661011" y="2649948"/>
                    <a:pt x="2667855" y="2695121"/>
                  </a:cubicBezTo>
                  <a:cubicBezTo>
                    <a:pt x="2694548" y="2879917"/>
                    <a:pt x="2762991" y="3044181"/>
                    <a:pt x="2914934" y="3163956"/>
                  </a:cubicBezTo>
                  <a:cubicBezTo>
                    <a:pt x="2931361" y="3176960"/>
                    <a:pt x="2948472" y="3189280"/>
                    <a:pt x="2964898" y="3202969"/>
                  </a:cubicBezTo>
                  <a:cubicBezTo>
                    <a:pt x="2980640" y="3215973"/>
                    <a:pt x="2991591" y="3231715"/>
                    <a:pt x="2982693" y="3253616"/>
                  </a:cubicBezTo>
                  <a:cubicBezTo>
                    <a:pt x="2973796" y="3275518"/>
                    <a:pt x="2953947" y="3277572"/>
                    <a:pt x="2934099" y="3276887"/>
                  </a:cubicBezTo>
                  <a:cubicBezTo>
                    <a:pt x="2906721" y="3275518"/>
                    <a:pt x="2879344" y="3270043"/>
                    <a:pt x="2853336" y="3261830"/>
                  </a:cubicBezTo>
                  <a:cubicBezTo>
                    <a:pt x="2494694" y="3155743"/>
                    <a:pt x="2174380" y="2978475"/>
                    <a:pt x="1890341" y="2734818"/>
                  </a:cubicBezTo>
                  <a:cubicBezTo>
                    <a:pt x="1713758" y="2583558"/>
                    <a:pt x="1560445" y="2411766"/>
                    <a:pt x="1429035" y="2219441"/>
                  </a:cubicBezTo>
                  <a:cubicBezTo>
                    <a:pt x="1423559" y="2211228"/>
                    <a:pt x="1418768" y="2203015"/>
                    <a:pt x="1407817" y="2198908"/>
                  </a:cubicBezTo>
                  <a:cubicBezTo>
                    <a:pt x="1391391" y="2201646"/>
                    <a:pt x="1392075" y="2217388"/>
                    <a:pt x="1389338" y="2229023"/>
                  </a:cubicBezTo>
                  <a:cubicBezTo>
                    <a:pt x="1327739" y="2469258"/>
                    <a:pt x="1281882" y="2711547"/>
                    <a:pt x="1259296" y="2958627"/>
                  </a:cubicBezTo>
                  <a:cubicBezTo>
                    <a:pt x="1236025" y="3211182"/>
                    <a:pt x="1216861" y="3463737"/>
                    <a:pt x="1149787" y="3710817"/>
                  </a:cubicBezTo>
                  <a:cubicBezTo>
                    <a:pt x="1103930" y="3879187"/>
                    <a:pt x="1151840" y="4037975"/>
                    <a:pt x="1236025" y="4185812"/>
                  </a:cubicBezTo>
                  <a:cubicBezTo>
                    <a:pt x="1359907" y="4401408"/>
                    <a:pt x="1535121" y="4569778"/>
                    <a:pt x="1733606" y="4716246"/>
                  </a:cubicBezTo>
                  <a:cubicBezTo>
                    <a:pt x="1822582" y="4781951"/>
                    <a:pt x="1916350" y="4838759"/>
                    <a:pt x="2012170" y="4892829"/>
                  </a:cubicBezTo>
                  <a:cubicBezTo>
                    <a:pt x="2028596" y="4902411"/>
                    <a:pt x="2048445" y="4909940"/>
                    <a:pt x="2049814" y="4933211"/>
                  </a:cubicBezTo>
                  <a:cubicBezTo>
                    <a:pt x="2064187" y="4976330"/>
                    <a:pt x="2077875" y="5019449"/>
                    <a:pt x="2075138" y="5065990"/>
                  </a:cubicBezTo>
                  <a:cubicBezTo>
                    <a:pt x="2079929" y="5141278"/>
                    <a:pt x="2053920" y="5198086"/>
                    <a:pt x="1986846" y="5239151"/>
                  </a:cubicBezTo>
                  <a:cubicBezTo>
                    <a:pt x="1938936" y="5268582"/>
                    <a:pt x="1917718" y="5321967"/>
                    <a:pt x="1893079" y="5370562"/>
                  </a:cubicBezTo>
                  <a:cubicBezTo>
                    <a:pt x="1886919" y="5381513"/>
                    <a:pt x="1886235" y="5395202"/>
                    <a:pt x="1875968" y="5404099"/>
                  </a:cubicBezTo>
                  <a:cubicBezTo>
                    <a:pt x="1842431" y="5412312"/>
                    <a:pt x="1817791" y="5433530"/>
                    <a:pt x="1791099" y="5453378"/>
                  </a:cubicBezTo>
                  <a:cubicBezTo>
                    <a:pt x="1711705" y="5511555"/>
                    <a:pt x="1624782" y="5557412"/>
                    <a:pt x="1529646" y="5584789"/>
                  </a:cubicBezTo>
                  <a:cubicBezTo>
                    <a:pt x="1415346" y="5636121"/>
                    <a:pt x="1292833" y="5659392"/>
                    <a:pt x="1171689" y="5686770"/>
                  </a:cubicBezTo>
                  <a:cubicBezTo>
                    <a:pt x="1136783" y="5694298"/>
                    <a:pt x="1102561" y="5701827"/>
                    <a:pt x="1067655" y="5710725"/>
                  </a:cubicBezTo>
                  <a:cubicBezTo>
                    <a:pt x="900654" y="5752475"/>
                    <a:pt x="798674" y="5861984"/>
                    <a:pt x="741181" y="6018719"/>
                  </a:cubicBezTo>
                  <a:cubicBezTo>
                    <a:pt x="709013" y="6107010"/>
                    <a:pt x="693956" y="6200093"/>
                    <a:pt x="670001" y="6290437"/>
                  </a:cubicBezTo>
                  <a:cubicBezTo>
                    <a:pt x="661103" y="6313708"/>
                    <a:pt x="657681" y="6340401"/>
                    <a:pt x="622775" y="6336294"/>
                  </a:cubicBezTo>
                  <a:close/>
                </a:path>
              </a:pathLst>
            </a:custGeom>
            <a:solidFill>
              <a:srgbClr val="A06A49"/>
            </a:solidFill>
            <a:ln w="44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Arial Unicode MS"/>
                <a:cs typeface="+mn-cs"/>
              </a:endParaRPr>
            </a:p>
          </p:txBody>
        </p:sp>
        <p:sp>
          <p:nvSpPr>
            <p:cNvPr id="52" name="Freeform: Shape 51">
              <a:extLst>
                <a:ext uri="{FF2B5EF4-FFF2-40B4-BE49-F238E27FC236}">
                  <a16:creationId xmlns:a16="http://schemas.microsoft.com/office/drawing/2014/main" id="{505DE3BF-7688-4CC7-8614-AEF95D7AFC23}"/>
                </a:ext>
              </a:extLst>
            </p:cNvPr>
            <p:cNvSpPr/>
            <p:nvPr/>
          </p:nvSpPr>
          <p:spPr>
            <a:xfrm>
              <a:off x="6097437" y="2289758"/>
              <a:ext cx="428109" cy="592658"/>
            </a:xfrm>
            <a:custGeom>
              <a:avLst/>
              <a:gdLst>
                <a:gd name="connsiteX0" fmla="*/ 1126317 w 1175982"/>
                <a:gd name="connsiteY0" fmla="*/ 119359 h 1627986"/>
                <a:gd name="connsiteX1" fmla="*/ 1118788 w 1175982"/>
                <a:gd name="connsiteY1" fmla="*/ 170007 h 1627986"/>
                <a:gd name="connsiteX2" fmla="*/ 1172858 w 1175982"/>
                <a:gd name="connsiteY2" fmla="*/ 1048817 h 1627986"/>
                <a:gd name="connsiteX3" fmla="*/ 1153694 w 1175982"/>
                <a:gd name="connsiteY3" fmla="*/ 1275364 h 1627986"/>
                <a:gd name="connsiteX4" fmla="*/ 918250 w 1175982"/>
                <a:gd name="connsiteY4" fmla="*/ 1539554 h 1627986"/>
                <a:gd name="connsiteX5" fmla="*/ 229712 w 1175982"/>
                <a:gd name="connsiteY5" fmla="*/ 1516968 h 1627986"/>
                <a:gd name="connsiteX6" fmla="*/ 47654 w 1175982"/>
                <a:gd name="connsiteY6" fmla="*/ 1295212 h 1627986"/>
                <a:gd name="connsiteX7" fmla="*/ 13432 w 1175982"/>
                <a:gd name="connsiteY7" fmla="*/ 421193 h 1627986"/>
                <a:gd name="connsiteX8" fmla="*/ 94879 w 1175982"/>
                <a:gd name="connsiteY8" fmla="*/ 42019 h 1627986"/>
                <a:gd name="connsiteX9" fmla="*/ 166745 w 1175982"/>
                <a:gd name="connsiteY9" fmla="*/ 42019 h 1627986"/>
                <a:gd name="connsiteX10" fmla="*/ 606150 w 1175982"/>
                <a:gd name="connsiteY10" fmla="*/ 135101 h 1627986"/>
                <a:gd name="connsiteX11" fmla="*/ 1022284 w 1175982"/>
                <a:gd name="connsiteY11" fmla="*/ 24908 h 1627986"/>
                <a:gd name="connsiteX12" fmla="*/ 1096202 w 1175982"/>
                <a:gd name="connsiteY12" fmla="*/ 8481 h 1627986"/>
                <a:gd name="connsiteX13" fmla="*/ 1126317 w 1175982"/>
                <a:gd name="connsiteY13" fmla="*/ 119359 h 16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75982" h="1627986">
                  <a:moveTo>
                    <a:pt x="1126317" y="119359"/>
                  </a:moveTo>
                  <a:cubicBezTo>
                    <a:pt x="1111944" y="134417"/>
                    <a:pt x="1116051" y="152212"/>
                    <a:pt x="1118788" y="170007"/>
                  </a:cubicBezTo>
                  <a:cubicBezTo>
                    <a:pt x="1171490" y="460891"/>
                    <a:pt x="1182441" y="754511"/>
                    <a:pt x="1172858" y="1048817"/>
                  </a:cubicBezTo>
                  <a:cubicBezTo>
                    <a:pt x="1170121" y="1124789"/>
                    <a:pt x="1167383" y="1200761"/>
                    <a:pt x="1153694" y="1275364"/>
                  </a:cubicBezTo>
                  <a:cubicBezTo>
                    <a:pt x="1124264" y="1407459"/>
                    <a:pt x="1026390" y="1480693"/>
                    <a:pt x="918250" y="1539554"/>
                  </a:cubicBezTo>
                  <a:cubicBezTo>
                    <a:pt x="686228" y="1666174"/>
                    <a:pt x="454890" y="1655223"/>
                    <a:pt x="229712" y="1516968"/>
                  </a:cubicBezTo>
                  <a:cubicBezTo>
                    <a:pt x="131839" y="1449894"/>
                    <a:pt x="49707" y="1311639"/>
                    <a:pt x="47654" y="1295212"/>
                  </a:cubicBezTo>
                  <a:cubicBezTo>
                    <a:pt x="42178" y="1274679"/>
                    <a:pt x="-29002" y="792840"/>
                    <a:pt x="13432" y="421193"/>
                  </a:cubicBezTo>
                  <a:cubicBezTo>
                    <a:pt x="42178" y="328795"/>
                    <a:pt x="83244" y="55023"/>
                    <a:pt x="94879" y="42019"/>
                  </a:cubicBezTo>
                  <a:cubicBezTo>
                    <a:pt x="118834" y="21486"/>
                    <a:pt x="142105" y="29699"/>
                    <a:pt x="166745" y="42019"/>
                  </a:cubicBezTo>
                  <a:cubicBezTo>
                    <a:pt x="305000" y="112515"/>
                    <a:pt x="452152" y="139892"/>
                    <a:pt x="606150" y="135101"/>
                  </a:cubicBezTo>
                  <a:cubicBezTo>
                    <a:pt x="753302" y="130995"/>
                    <a:pt x="892926" y="98142"/>
                    <a:pt x="1022284" y="24908"/>
                  </a:cubicBezTo>
                  <a:cubicBezTo>
                    <a:pt x="1044185" y="12588"/>
                    <a:pt x="1066087" y="-13420"/>
                    <a:pt x="1096202" y="8481"/>
                  </a:cubicBezTo>
                  <a:cubicBezTo>
                    <a:pt x="1115366" y="43388"/>
                    <a:pt x="1137953" y="76240"/>
                    <a:pt x="1126317" y="119359"/>
                  </a:cubicBezTo>
                  <a:close/>
                </a:path>
              </a:pathLst>
            </a:custGeom>
            <a:solidFill>
              <a:srgbClr val="F9D6BA"/>
            </a:solidFill>
            <a:ln w="44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53" name="Freeform: Shape 52">
              <a:extLst>
                <a:ext uri="{FF2B5EF4-FFF2-40B4-BE49-F238E27FC236}">
                  <a16:creationId xmlns:a16="http://schemas.microsoft.com/office/drawing/2014/main" id="{802757E7-3EA6-468C-9267-8B9F174416A0}"/>
                </a:ext>
              </a:extLst>
            </p:cNvPr>
            <p:cNvSpPr/>
            <p:nvPr/>
          </p:nvSpPr>
          <p:spPr>
            <a:xfrm>
              <a:off x="5602394" y="2432626"/>
              <a:ext cx="381190" cy="451482"/>
            </a:xfrm>
            <a:custGeom>
              <a:avLst/>
              <a:gdLst>
                <a:gd name="connsiteX0" fmla="*/ 126246 w 1047099"/>
                <a:gd name="connsiteY0" fmla="*/ 464044 h 1240187"/>
                <a:gd name="connsiteX1" fmla="*/ 501998 w 1047099"/>
                <a:gd name="connsiteY1" fmla="*/ 112931 h 1240187"/>
                <a:gd name="connsiteX2" fmla="*/ 942087 w 1047099"/>
                <a:gd name="connsiteY2" fmla="*/ 0 h 1240187"/>
                <a:gd name="connsiteX3" fmla="*/ 974940 w 1047099"/>
                <a:gd name="connsiteY3" fmla="*/ 36959 h 1240187"/>
                <a:gd name="connsiteX4" fmla="*/ 1045437 w 1047099"/>
                <a:gd name="connsiteY4" fmla="*/ 1238136 h 1240187"/>
                <a:gd name="connsiteX5" fmla="*/ 35901 w 1047099"/>
                <a:gd name="connsiteY5" fmla="*/ 1101250 h 1240187"/>
                <a:gd name="connsiteX6" fmla="*/ 2364 w 1047099"/>
                <a:gd name="connsiteY6" fmla="*/ 1053339 h 1240187"/>
                <a:gd name="connsiteX7" fmla="*/ 126246 w 1047099"/>
                <a:gd name="connsiteY7" fmla="*/ 464044 h 124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7099" h="1240187">
                  <a:moveTo>
                    <a:pt x="126246" y="464044"/>
                  </a:moveTo>
                  <a:cubicBezTo>
                    <a:pt x="184422" y="275826"/>
                    <a:pt x="306936" y="155366"/>
                    <a:pt x="501998" y="112931"/>
                  </a:cubicBezTo>
                  <a:cubicBezTo>
                    <a:pt x="649835" y="80763"/>
                    <a:pt x="798357" y="47910"/>
                    <a:pt x="942087" y="0"/>
                  </a:cubicBezTo>
                  <a:cubicBezTo>
                    <a:pt x="966043" y="684"/>
                    <a:pt x="974256" y="14373"/>
                    <a:pt x="974940" y="36959"/>
                  </a:cubicBezTo>
                  <a:cubicBezTo>
                    <a:pt x="976309" y="66389"/>
                    <a:pt x="1059810" y="1220341"/>
                    <a:pt x="1045437" y="1238136"/>
                  </a:cubicBezTo>
                  <a:cubicBezTo>
                    <a:pt x="1029010" y="1257984"/>
                    <a:pt x="188529" y="1127942"/>
                    <a:pt x="35901" y="1101250"/>
                  </a:cubicBezTo>
                  <a:cubicBezTo>
                    <a:pt x="5101" y="1095774"/>
                    <a:pt x="-5165" y="1093036"/>
                    <a:pt x="2364" y="1053339"/>
                  </a:cubicBezTo>
                  <a:cubicBezTo>
                    <a:pt x="19474" y="973945"/>
                    <a:pt x="99553" y="550282"/>
                    <a:pt x="126246" y="464044"/>
                  </a:cubicBezTo>
                  <a:close/>
                </a:path>
              </a:pathLst>
            </a:custGeom>
            <a:solidFill>
              <a:srgbClr val="EFEFEF"/>
            </a:solidFill>
            <a:ln w="68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54" name="Freeform: Shape 53">
              <a:extLst>
                <a:ext uri="{FF2B5EF4-FFF2-40B4-BE49-F238E27FC236}">
                  <a16:creationId xmlns:a16="http://schemas.microsoft.com/office/drawing/2014/main" id="{AEE2E68D-C4C6-4438-AD0C-B700CF61B9A0}"/>
                </a:ext>
              </a:extLst>
            </p:cNvPr>
            <p:cNvSpPr/>
            <p:nvPr/>
          </p:nvSpPr>
          <p:spPr>
            <a:xfrm>
              <a:off x="6115034" y="2754046"/>
              <a:ext cx="402647" cy="149198"/>
            </a:xfrm>
            <a:custGeom>
              <a:avLst/>
              <a:gdLst>
                <a:gd name="connsiteX0" fmla="*/ 38328 w 1106040"/>
                <a:gd name="connsiteY0" fmla="*/ 299096 h 409836"/>
                <a:gd name="connsiteX1" fmla="*/ 0 w 1106040"/>
                <a:gd name="connsiteY1" fmla="*/ 19164 h 409836"/>
                <a:gd name="connsiteX2" fmla="*/ 165632 w 1106040"/>
                <a:gd name="connsiteY2" fmla="*/ 203960 h 409836"/>
                <a:gd name="connsiteX3" fmla="*/ 479786 w 1106040"/>
                <a:gd name="connsiteY3" fmla="*/ 321683 h 409836"/>
                <a:gd name="connsiteX4" fmla="*/ 934933 w 1106040"/>
                <a:gd name="connsiteY4" fmla="*/ 195063 h 409836"/>
                <a:gd name="connsiteX5" fmla="*/ 1106041 w 1106040"/>
                <a:gd name="connsiteY5" fmla="*/ 0 h 409836"/>
                <a:gd name="connsiteX6" fmla="*/ 1057446 w 1106040"/>
                <a:gd name="connsiteY6" fmla="*/ 360011 h 409836"/>
                <a:gd name="connsiteX7" fmla="*/ 1010220 w 1106040"/>
                <a:gd name="connsiteY7" fmla="*/ 397654 h 409836"/>
                <a:gd name="connsiteX8" fmla="*/ 93767 w 1106040"/>
                <a:gd name="connsiteY8" fmla="*/ 399023 h 409836"/>
                <a:gd name="connsiteX9" fmla="*/ 47910 w 1106040"/>
                <a:gd name="connsiteY9" fmla="*/ 361380 h 409836"/>
                <a:gd name="connsiteX10" fmla="*/ 38328 w 1106040"/>
                <a:gd name="connsiteY10" fmla="*/ 299096 h 40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6040" h="409836">
                  <a:moveTo>
                    <a:pt x="38328" y="299096"/>
                  </a:moveTo>
                  <a:cubicBezTo>
                    <a:pt x="41750" y="280617"/>
                    <a:pt x="13689" y="158788"/>
                    <a:pt x="0" y="19164"/>
                  </a:cubicBezTo>
                  <a:cubicBezTo>
                    <a:pt x="98558" y="142362"/>
                    <a:pt x="127304" y="172476"/>
                    <a:pt x="165632" y="203960"/>
                  </a:cubicBezTo>
                  <a:cubicBezTo>
                    <a:pt x="263506" y="262137"/>
                    <a:pt x="363433" y="310732"/>
                    <a:pt x="479786" y="321683"/>
                  </a:cubicBezTo>
                  <a:cubicBezTo>
                    <a:pt x="648841" y="337424"/>
                    <a:pt x="798047" y="292252"/>
                    <a:pt x="934933" y="195063"/>
                  </a:cubicBezTo>
                  <a:cubicBezTo>
                    <a:pt x="1008167" y="143046"/>
                    <a:pt x="1058815" y="73234"/>
                    <a:pt x="1106041" y="0"/>
                  </a:cubicBezTo>
                  <a:cubicBezTo>
                    <a:pt x="1099881" y="121144"/>
                    <a:pt x="1078663" y="240919"/>
                    <a:pt x="1057446" y="360011"/>
                  </a:cubicBezTo>
                  <a:cubicBezTo>
                    <a:pt x="1052655" y="387388"/>
                    <a:pt x="1036913" y="396970"/>
                    <a:pt x="1010220" y="397654"/>
                  </a:cubicBezTo>
                  <a:cubicBezTo>
                    <a:pt x="704964" y="409974"/>
                    <a:pt x="399023" y="416818"/>
                    <a:pt x="93767" y="399023"/>
                  </a:cubicBezTo>
                  <a:cubicBezTo>
                    <a:pt x="67074" y="397654"/>
                    <a:pt x="50648" y="389441"/>
                    <a:pt x="47910" y="361380"/>
                  </a:cubicBezTo>
                  <a:cubicBezTo>
                    <a:pt x="46541" y="340847"/>
                    <a:pt x="41750" y="319629"/>
                    <a:pt x="38328" y="299096"/>
                  </a:cubicBezTo>
                  <a:close/>
                </a:path>
              </a:pathLst>
            </a:custGeom>
            <a:solidFill>
              <a:schemeClr val="accent2"/>
            </a:solidFill>
            <a:ln w="44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55" name="Freeform: Shape 54">
              <a:extLst>
                <a:ext uri="{FF2B5EF4-FFF2-40B4-BE49-F238E27FC236}">
                  <a16:creationId xmlns:a16="http://schemas.microsoft.com/office/drawing/2014/main" id="{BD49C6AC-826D-4510-B234-FA37E7DD503E}"/>
                </a:ext>
              </a:extLst>
            </p:cNvPr>
            <p:cNvSpPr/>
            <p:nvPr/>
          </p:nvSpPr>
          <p:spPr>
            <a:xfrm>
              <a:off x="5793691" y="1182078"/>
              <a:ext cx="1024138" cy="1105077"/>
            </a:xfrm>
            <a:custGeom>
              <a:avLst/>
              <a:gdLst>
                <a:gd name="connsiteX0" fmla="*/ 1939466 w 2813231"/>
                <a:gd name="connsiteY0" fmla="*/ 2832176 h 3035563"/>
                <a:gd name="connsiteX1" fmla="*/ 1921671 w 2813231"/>
                <a:gd name="connsiteY1" fmla="*/ 2842443 h 3035563"/>
                <a:gd name="connsiteX2" fmla="*/ 1855966 w 2813231"/>
                <a:gd name="connsiteY2" fmla="*/ 2897882 h 3035563"/>
                <a:gd name="connsiteX3" fmla="*/ 1554132 w 2813231"/>
                <a:gd name="connsiteY3" fmla="*/ 3027239 h 3035563"/>
                <a:gd name="connsiteX4" fmla="*/ 1487742 w 2813231"/>
                <a:gd name="connsiteY4" fmla="*/ 3032714 h 3035563"/>
                <a:gd name="connsiteX5" fmla="*/ 990160 w 2813231"/>
                <a:gd name="connsiteY5" fmla="*/ 2860238 h 3035563"/>
                <a:gd name="connsiteX6" fmla="*/ 923086 w 2813231"/>
                <a:gd name="connsiteY6" fmla="*/ 2803430 h 3035563"/>
                <a:gd name="connsiteX7" fmla="*/ 445353 w 2813231"/>
                <a:gd name="connsiteY7" fmla="*/ 2473534 h 3035563"/>
                <a:gd name="connsiteX8" fmla="*/ 105875 w 2813231"/>
                <a:gd name="connsiteY8" fmla="*/ 2071089 h 3035563"/>
                <a:gd name="connsiteX9" fmla="*/ 27850 w 2813231"/>
                <a:gd name="connsiteY9" fmla="*/ 1516015 h 3035563"/>
                <a:gd name="connsiteX10" fmla="*/ 125039 w 2813231"/>
                <a:gd name="connsiteY10" fmla="*/ 815842 h 3035563"/>
                <a:gd name="connsiteX11" fmla="*/ 273561 w 2813231"/>
                <a:gd name="connsiteY11" fmla="*/ 20533 h 3035563"/>
                <a:gd name="connsiteX12" fmla="*/ 281774 w 2813231"/>
                <a:gd name="connsiteY12" fmla="*/ 0 h 3035563"/>
                <a:gd name="connsiteX13" fmla="*/ 314627 w 2813231"/>
                <a:gd name="connsiteY13" fmla="*/ 39697 h 3035563"/>
                <a:gd name="connsiteX14" fmla="*/ 1729346 w 2813231"/>
                <a:gd name="connsiteY14" fmla="*/ 1101934 h 3035563"/>
                <a:gd name="connsiteX15" fmla="*/ 1833379 w 2813231"/>
                <a:gd name="connsiteY15" fmla="*/ 1123836 h 3035563"/>
                <a:gd name="connsiteX16" fmla="*/ 1855281 w 2813231"/>
                <a:gd name="connsiteY16" fmla="*/ 1118360 h 3035563"/>
                <a:gd name="connsiteX17" fmla="*/ 1844330 w 2813231"/>
                <a:gd name="connsiteY17" fmla="*/ 1095090 h 3035563"/>
                <a:gd name="connsiteX18" fmla="*/ 1821060 w 2813231"/>
                <a:gd name="connsiteY18" fmla="*/ 1077295 h 3035563"/>
                <a:gd name="connsiteX19" fmla="*/ 1525385 w 2813231"/>
                <a:gd name="connsiteY19" fmla="*/ 501688 h 3035563"/>
                <a:gd name="connsiteX20" fmla="*/ 1571927 w 2813231"/>
                <a:gd name="connsiteY20" fmla="*/ 483208 h 3035563"/>
                <a:gd name="connsiteX21" fmla="*/ 2221452 w 2813231"/>
                <a:gd name="connsiteY21" fmla="*/ 822002 h 3035563"/>
                <a:gd name="connsiteX22" fmla="*/ 2282366 w 2813231"/>
                <a:gd name="connsiteY22" fmla="*/ 852117 h 3035563"/>
                <a:gd name="connsiteX23" fmla="*/ 2077721 w 2813231"/>
                <a:gd name="connsiteY23" fmla="*/ 321683 h 3035563"/>
                <a:gd name="connsiteX24" fmla="*/ 2087303 w 2813231"/>
                <a:gd name="connsiteY24" fmla="*/ 314838 h 3035563"/>
                <a:gd name="connsiteX25" fmla="*/ 2133160 w 2813231"/>
                <a:gd name="connsiteY25" fmla="*/ 366171 h 3035563"/>
                <a:gd name="connsiteX26" fmla="*/ 2606787 w 2813231"/>
                <a:gd name="connsiteY26" fmla="*/ 906187 h 3035563"/>
                <a:gd name="connsiteX27" fmla="*/ 2662226 w 2813231"/>
                <a:gd name="connsiteY27" fmla="*/ 897289 h 3035563"/>
                <a:gd name="connsiteX28" fmla="*/ 2751202 w 2813231"/>
                <a:gd name="connsiteY28" fmla="*/ 719337 h 3035563"/>
                <a:gd name="connsiteX29" fmla="*/ 2764890 w 2813231"/>
                <a:gd name="connsiteY29" fmla="*/ 978737 h 3035563"/>
                <a:gd name="connsiteX30" fmla="*/ 2812800 w 2813231"/>
                <a:gd name="connsiteY30" fmla="*/ 1928043 h 3035563"/>
                <a:gd name="connsiteX31" fmla="*/ 2781317 w 2813231"/>
                <a:gd name="connsiteY31" fmla="*/ 2066298 h 3035563"/>
                <a:gd name="connsiteX32" fmla="*/ 2094148 w 2813231"/>
                <a:gd name="connsiteY32" fmla="*/ 2742516 h 3035563"/>
                <a:gd name="connsiteX33" fmla="*/ 1939466 w 2813231"/>
                <a:gd name="connsiteY33" fmla="*/ 2832176 h 303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813231" h="3035563">
                  <a:moveTo>
                    <a:pt x="1939466" y="2832176"/>
                  </a:moveTo>
                  <a:cubicBezTo>
                    <a:pt x="1933306" y="2835598"/>
                    <a:pt x="1927147" y="2839020"/>
                    <a:pt x="1921671" y="2842443"/>
                  </a:cubicBezTo>
                  <a:cubicBezTo>
                    <a:pt x="1905929" y="2867767"/>
                    <a:pt x="1882658" y="2884193"/>
                    <a:pt x="1855966" y="2897882"/>
                  </a:cubicBezTo>
                  <a:cubicBezTo>
                    <a:pt x="1758092" y="2948529"/>
                    <a:pt x="1656796" y="2989595"/>
                    <a:pt x="1554132" y="3027239"/>
                  </a:cubicBezTo>
                  <a:cubicBezTo>
                    <a:pt x="1532914" y="3035452"/>
                    <a:pt x="1511697" y="3038190"/>
                    <a:pt x="1487742" y="3032714"/>
                  </a:cubicBezTo>
                  <a:cubicBezTo>
                    <a:pt x="1315949" y="2990964"/>
                    <a:pt x="1151002" y="2933472"/>
                    <a:pt x="990160" y="2860238"/>
                  </a:cubicBezTo>
                  <a:cubicBezTo>
                    <a:pt x="961414" y="2847234"/>
                    <a:pt x="944303" y="2823279"/>
                    <a:pt x="923086" y="2803430"/>
                  </a:cubicBezTo>
                  <a:cubicBezTo>
                    <a:pt x="753347" y="2708294"/>
                    <a:pt x="590453" y="2603576"/>
                    <a:pt x="445353" y="2473534"/>
                  </a:cubicBezTo>
                  <a:cubicBezTo>
                    <a:pt x="313258" y="2355128"/>
                    <a:pt x="194851" y="2225770"/>
                    <a:pt x="105875" y="2071089"/>
                  </a:cubicBezTo>
                  <a:cubicBezTo>
                    <a:pt x="5948" y="1896559"/>
                    <a:pt x="-30326" y="1713131"/>
                    <a:pt x="27850" y="1516015"/>
                  </a:cubicBezTo>
                  <a:cubicBezTo>
                    <a:pt x="94924" y="1287415"/>
                    <a:pt x="102453" y="1050602"/>
                    <a:pt x="125039" y="815842"/>
                  </a:cubicBezTo>
                  <a:cubicBezTo>
                    <a:pt x="151048" y="546176"/>
                    <a:pt x="203065" y="281986"/>
                    <a:pt x="273561" y="20533"/>
                  </a:cubicBezTo>
                  <a:cubicBezTo>
                    <a:pt x="274930" y="14373"/>
                    <a:pt x="278352" y="8898"/>
                    <a:pt x="281774" y="0"/>
                  </a:cubicBezTo>
                  <a:cubicBezTo>
                    <a:pt x="300938" y="8213"/>
                    <a:pt x="305729" y="26008"/>
                    <a:pt x="314627" y="39697"/>
                  </a:cubicBezTo>
                  <a:cubicBezTo>
                    <a:pt x="660265" y="561234"/>
                    <a:pt x="1134575" y="912347"/>
                    <a:pt x="1729346" y="1101934"/>
                  </a:cubicBezTo>
                  <a:cubicBezTo>
                    <a:pt x="1762883" y="1112885"/>
                    <a:pt x="1798473" y="1117676"/>
                    <a:pt x="1833379" y="1123836"/>
                  </a:cubicBezTo>
                  <a:cubicBezTo>
                    <a:pt x="1840224" y="1125205"/>
                    <a:pt x="1851859" y="1123152"/>
                    <a:pt x="1855281" y="1118360"/>
                  </a:cubicBezTo>
                  <a:cubicBezTo>
                    <a:pt x="1862126" y="1108094"/>
                    <a:pt x="1851175" y="1101250"/>
                    <a:pt x="1844330" y="1095090"/>
                  </a:cubicBezTo>
                  <a:cubicBezTo>
                    <a:pt x="1836802" y="1088930"/>
                    <a:pt x="1829273" y="1082770"/>
                    <a:pt x="1821060" y="1077295"/>
                  </a:cubicBezTo>
                  <a:cubicBezTo>
                    <a:pt x="1621890" y="936986"/>
                    <a:pt x="1547287" y="732341"/>
                    <a:pt x="1525385" y="501688"/>
                  </a:cubicBezTo>
                  <a:cubicBezTo>
                    <a:pt x="1519910" y="446933"/>
                    <a:pt x="1551394" y="472942"/>
                    <a:pt x="1571927" y="483208"/>
                  </a:cubicBezTo>
                  <a:cubicBezTo>
                    <a:pt x="1788891" y="596140"/>
                    <a:pt x="2005172" y="709071"/>
                    <a:pt x="2221452" y="822002"/>
                  </a:cubicBezTo>
                  <a:cubicBezTo>
                    <a:pt x="2237194" y="830215"/>
                    <a:pt x="2252936" y="837744"/>
                    <a:pt x="2282366" y="852117"/>
                  </a:cubicBezTo>
                  <a:cubicBezTo>
                    <a:pt x="2211185" y="667320"/>
                    <a:pt x="2144111" y="494844"/>
                    <a:pt x="2077721" y="321683"/>
                  </a:cubicBezTo>
                  <a:cubicBezTo>
                    <a:pt x="2081144" y="319629"/>
                    <a:pt x="2083881" y="316892"/>
                    <a:pt x="2087303" y="314838"/>
                  </a:cubicBezTo>
                  <a:cubicBezTo>
                    <a:pt x="2102361" y="331949"/>
                    <a:pt x="2118103" y="348375"/>
                    <a:pt x="2133160" y="366171"/>
                  </a:cubicBezTo>
                  <a:cubicBezTo>
                    <a:pt x="2291264" y="546176"/>
                    <a:pt x="2450052" y="725497"/>
                    <a:pt x="2606787" y="906187"/>
                  </a:cubicBezTo>
                  <a:cubicBezTo>
                    <a:pt x="2635533" y="939040"/>
                    <a:pt x="2647168" y="936986"/>
                    <a:pt x="2662226" y="897289"/>
                  </a:cubicBezTo>
                  <a:cubicBezTo>
                    <a:pt x="2686181" y="836375"/>
                    <a:pt x="2714242" y="777514"/>
                    <a:pt x="2751202" y="719337"/>
                  </a:cubicBezTo>
                  <a:cubicBezTo>
                    <a:pt x="2755993" y="805576"/>
                    <a:pt x="2760784" y="891814"/>
                    <a:pt x="2764890" y="978737"/>
                  </a:cubicBezTo>
                  <a:cubicBezTo>
                    <a:pt x="2780632" y="1295628"/>
                    <a:pt x="2795690" y="1611835"/>
                    <a:pt x="2812800" y="1928043"/>
                  </a:cubicBezTo>
                  <a:cubicBezTo>
                    <a:pt x="2815538" y="1978690"/>
                    <a:pt x="2805272" y="2021810"/>
                    <a:pt x="2781317" y="2066298"/>
                  </a:cubicBezTo>
                  <a:cubicBezTo>
                    <a:pt x="2619106" y="2359919"/>
                    <a:pt x="2376818" y="2571408"/>
                    <a:pt x="2094148" y="2742516"/>
                  </a:cubicBezTo>
                  <a:cubicBezTo>
                    <a:pt x="2043500" y="2772630"/>
                    <a:pt x="1990799" y="2802061"/>
                    <a:pt x="1939466" y="2832176"/>
                  </a:cubicBezTo>
                  <a:close/>
                </a:path>
              </a:pathLst>
            </a:custGeom>
            <a:solidFill>
              <a:srgbClr val="F9D6BA"/>
            </a:solidFill>
            <a:ln w="44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56" name="Freeform: Shape 55">
              <a:extLst>
                <a:ext uri="{FF2B5EF4-FFF2-40B4-BE49-F238E27FC236}">
                  <a16:creationId xmlns:a16="http://schemas.microsoft.com/office/drawing/2014/main" id="{CF7187FB-B464-427B-B6CF-B6C63111707F}"/>
                </a:ext>
              </a:extLst>
            </p:cNvPr>
            <p:cNvSpPr/>
            <p:nvPr/>
          </p:nvSpPr>
          <p:spPr>
            <a:xfrm>
              <a:off x="6129735" y="2202400"/>
              <a:ext cx="366518" cy="145571"/>
            </a:xfrm>
            <a:custGeom>
              <a:avLst/>
              <a:gdLst>
                <a:gd name="connsiteX0" fmla="*/ 0 w 1006798"/>
                <a:gd name="connsiteY0" fmla="*/ 0 h 399873"/>
                <a:gd name="connsiteX1" fmla="*/ 186165 w 1006798"/>
                <a:gd name="connsiteY1" fmla="*/ 80763 h 399873"/>
                <a:gd name="connsiteX2" fmla="*/ 563971 w 1006798"/>
                <a:gd name="connsiteY2" fmla="*/ 203960 h 399873"/>
                <a:gd name="connsiteX3" fmla="*/ 634468 w 1006798"/>
                <a:gd name="connsiteY3" fmla="*/ 197116 h 399873"/>
                <a:gd name="connsiteX4" fmla="*/ 954097 w 1006798"/>
                <a:gd name="connsiteY4" fmla="*/ 57492 h 399873"/>
                <a:gd name="connsiteX5" fmla="*/ 999269 w 1006798"/>
                <a:gd name="connsiteY5" fmla="*/ 39697 h 399873"/>
                <a:gd name="connsiteX6" fmla="*/ 1006798 w 1006798"/>
                <a:gd name="connsiteY6" fmla="*/ 253924 h 399873"/>
                <a:gd name="connsiteX7" fmla="*/ 708386 w 1006798"/>
                <a:gd name="connsiteY7" fmla="*/ 377121 h 399873"/>
                <a:gd name="connsiteX8" fmla="*/ 79394 w 1006798"/>
                <a:gd name="connsiteY8" fmla="*/ 307994 h 399873"/>
                <a:gd name="connsiteX9" fmla="*/ 20533 w 1006798"/>
                <a:gd name="connsiteY9" fmla="*/ 291568 h 399873"/>
                <a:gd name="connsiteX10" fmla="*/ 16426 w 1006798"/>
                <a:gd name="connsiteY10" fmla="*/ 136886 h 399873"/>
                <a:gd name="connsiteX11" fmla="*/ 0 w 1006798"/>
                <a:gd name="connsiteY11" fmla="*/ 0 h 39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6798" h="399873">
                  <a:moveTo>
                    <a:pt x="0" y="0"/>
                  </a:moveTo>
                  <a:cubicBezTo>
                    <a:pt x="62283" y="27377"/>
                    <a:pt x="123882" y="54754"/>
                    <a:pt x="186165" y="80763"/>
                  </a:cubicBezTo>
                  <a:cubicBezTo>
                    <a:pt x="308678" y="132780"/>
                    <a:pt x="435298" y="171108"/>
                    <a:pt x="563971" y="203960"/>
                  </a:cubicBezTo>
                  <a:cubicBezTo>
                    <a:pt x="589295" y="210120"/>
                    <a:pt x="611197" y="205329"/>
                    <a:pt x="634468" y="197116"/>
                  </a:cubicBezTo>
                  <a:cubicBezTo>
                    <a:pt x="743977" y="156735"/>
                    <a:pt x="850748" y="110878"/>
                    <a:pt x="954097" y="57492"/>
                  </a:cubicBezTo>
                  <a:cubicBezTo>
                    <a:pt x="968470" y="49963"/>
                    <a:pt x="984212" y="45172"/>
                    <a:pt x="999269" y="39697"/>
                  </a:cubicBezTo>
                  <a:cubicBezTo>
                    <a:pt x="999954" y="110878"/>
                    <a:pt x="997216" y="182743"/>
                    <a:pt x="1006798" y="253924"/>
                  </a:cubicBezTo>
                  <a:cubicBezTo>
                    <a:pt x="913031" y="307994"/>
                    <a:pt x="816526" y="356588"/>
                    <a:pt x="708386" y="377121"/>
                  </a:cubicBezTo>
                  <a:cubicBezTo>
                    <a:pt x="491422" y="418872"/>
                    <a:pt x="281301" y="407237"/>
                    <a:pt x="79394" y="307994"/>
                  </a:cubicBezTo>
                  <a:cubicBezTo>
                    <a:pt x="60914" y="299097"/>
                    <a:pt x="43804" y="284039"/>
                    <a:pt x="20533" y="291568"/>
                  </a:cubicBezTo>
                  <a:cubicBezTo>
                    <a:pt x="19164" y="240235"/>
                    <a:pt x="17795" y="188219"/>
                    <a:pt x="16426" y="136886"/>
                  </a:cubicBezTo>
                  <a:cubicBezTo>
                    <a:pt x="19164" y="90345"/>
                    <a:pt x="5476" y="45857"/>
                    <a:pt x="0" y="0"/>
                  </a:cubicBezTo>
                  <a:close/>
                </a:path>
              </a:pathLst>
            </a:custGeom>
            <a:solidFill>
              <a:srgbClr val="E2C2A7"/>
            </a:solidFill>
            <a:ln w="44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57" name="Freeform: Shape 56">
              <a:extLst>
                <a:ext uri="{FF2B5EF4-FFF2-40B4-BE49-F238E27FC236}">
                  <a16:creationId xmlns:a16="http://schemas.microsoft.com/office/drawing/2014/main" id="{16138878-BB67-4C89-A68D-E3B5735C6DB0}"/>
                </a:ext>
              </a:extLst>
            </p:cNvPr>
            <p:cNvSpPr/>
            <p:nvPr/>
          </p:nvSpPr>
          <p:spPr>
            <a:xfrm>
              <a:off x="5610161" y="1414853"/>
              <a:ext cx="133358" cy="334387"/>
            </a:xfrm>
            <a:custGeom>
              <a:avLst/>
              <a:gdLst>
                <a:gd name="connsiteX0" fmla="*/ 161034 w 366325"/>
                <a:gd name="connsiteY0" fmla="*/ 529 h 918537"/>
                <a:gd name="connsiteX1" fmla="*/ 200047 w 366325"/>
                <a:gd name="connsiteY1" fmla="*/ 47070 h 918537"/>
                <a:gd name="connsiteX2" fmla="*/ 289707 w 366325"/>
                <a:gd name="connsiteY2" fmla="*/ 493319 h 918537"/>
                <a:gd name="connsiteX3" fmla="*/ 362257 w 366325"/>
                <a:gd name="connsiteY3" fmla="*/ 854699 h 918537"/>
                <a:gd name="connsiteX4" fmla="*/ 347199 w 366325"/>
                <a:gd name="connsiteY4" fmla="*/ 914244 h 918537"/>
                <a:gd name="connsiteX5" fmla="*/ 295183 w 366325"/>
                <a:gd name="connsiteY5" fmla="*/ 884129 h 918537"/>
                <a:gd name="connsiteX6" fmla="*/ 89853 w 366325"/>
                <a:gd name="connsiteY6" fmla="*/ 567238 h 918537"/>
                <a:gd name="connsiteX7" fmla="*/ 9090 w 366325"/>
                <a:gd name="connsiteY7" fmla="*/ 152473 h 918537"/>
                <a:gd name="connsiteX8" fmla="*/ 161034 w 366325"/>
                <a:gd name="connsiteY8" fmla="*/ 529 h 91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325" h="918537">
                  <a:moveTo>
                    <a:pt x="161034" y="529"/>
                  </a:moveTo>
                  <a:cubicBezTo>
                    <a:pt x="195256" y="-4262"/>
                    <a:pt x="195256" y="24484"/>
                    <a:pt x="200047" y="47070"/>
                  </a:cubicBezTo>
                  <a:cubicBezTo>
                    <a:pt x="230162" y="195592"/>
                    <a:pt x="259592" y="344798"/>
                    <a:pt x="289707" y="493319"/>
                  </a:cubicBezTo>
                  <a:cubicBezTo>
                    <a:pt x="313662" y="613779"/>
                    <a:pt x="337617" y="734239"/>
                    <a:pt x="362257" y="854699"/>
                  </a:cubicBezTo>
                  <a:cubicBezTo>
                    <a:pt x="367048" y="877285"/>
                    <a:pt x="372523" y="901240"/>
                    <a:pt x="347199" y="914244"/>
                  </a:cubicBezTo>
                  <a:cubicBezTo>
                    <a:pt x="317084" y="929302"/>
                    <a:pt x="307502" y="901240"/>
                    <a:pt x="295183" y="884129"/>
                  </a:cubicBezTo>
                  <a:cubicBezTo>
                    <a:pt x="219211" y="783518"/>
                    <a:pt x="149399" y="678116"/>
                    <a:pt x="89853" y="567238"/>
                  </a:cubicBezTo>
                  <a:cubicBezTo>
                    <a:pt x="20726" y="437196"/>
                    <a:pt x="-18971" y="300994"/>
                    <a:pt x="9090" y="152473"/>
                  </a:cubicBezTo>
                  <a:cubicBezTo>
                    <a:pt x="26886" y="57337"/>
                    <a:pt x="83009" y="1213"/>
                    <a:pt x="161034" y="529"/>
                  </a:cubicBezTo>
                  <a:close/>
                </a:path>
              </a:pathLst>
            </a:custGeom>
            <a:solidFill>
              <a:srgbClr val="F9D6BA"/>
            </a:solidFill>
            <a:ln w="44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58" name="Freeform: Shape 57">
              <a:extLst>
                <a:ext uri="{FF2B5EF4-FFF2-40B4-BE49-F238E27FC236}">
                  <a16:creationId xmlns:a16="http://schemas.microsoft.com/office/drawing/2014/main" id="{8C5C6655-F5B8-4925-8FAF-3EE40028D845}"/>
                </a:ext>
              </a:extLst>
            </p:cNvPr>
            <p:cNvSpPr/>
            <p:nvPr/>
          </p:nvSpPr>
          <p:spPr>
            <a:xfrm>
              <a:off x="6898130" y="1395251"/>
              <a:ext cx="128839" cy="331936"/>
            </a:xfrm>
            <a:custGeom>
              <a:avLst/>
              <a:gdLst>
                <a:gd name="connsiteX0" fmla="*/ 353912 w 353912"/>
                <a:gd name="connsiteY0" fmla="*/ 250807 h 911803"/>
                <a:gd name="connsiteX1" fmla="*/ 66451 w 353912"/>
                <a:gd name="connsiteY1" fmla="*/ 893488 h 911803"/>
                <a:gd name="connsiteX2" fmla="*/ 15119 w 353912"/>
                <a:gd name="connsiteY2" fmla="*/ 906492 h 911803"/>
                <a:gd name="connsiteX3" fmla="*/ 4168 w 353912"/>
                <a:gd name="connsiteY3" fmla="*/ 859266 h 911803"/>
                <a:gd name="connsiteX4" fmla="*/ 207444 w 353912"/>
                <a:gd name="connsiteY4" fmla="*/ 30420 h 911803"/>
                <a:gd name="connsiteX5" fmla="*/ 257407 w 353912"/>
                <a:gd name="connsiteY5" fmla="*/ 10572 h 911803"/>
                <a:gd name="connsiteX6" fmla="*/ 353912 w 353912"/>
                <a:gd name="connsiteY6" fmla="*/ 250807 h 91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3912" h="911803">
                  <a:moveTo>
                    <a:pt x="353912" y="250807"/>
                  </a:moveTo>
                  <a:cubicBezTo>
                    <a:pt x="336801" y="485567"/>
                    <a:pt x="235506" y="703901"/>
                    <a:pt x="66451" y="893488"/>
                  </a:cubicBezTo>
                  <a:cubicBezTo>
                    <a:pt x="52078" y="909230"/>
                    <a:pt x="36336" y="918128"/>
                    <a:pt x="15119" y="906492"/>
                  </a:cubicBezTo>
                  <a:cubicBezTo>
                    <a:pt x="-5414" y="894857"/>
                    <a:pt x="-623" y="876377"/>
                    <a:pt x="4168" y="859266"/>
                  </a:cubicBezTo>
                  <a:cubicBezTo>
                    <a:pt x="71926" y="582756"/>
                    <a:pt x="140369" y="306931"/>
                    <a:pt x="207444" y="30420"/>
                  </a:cubicBezTo>
                  <a:cubicBezTo>
                    <a:pt x="215657" y="-3801"/>
                    <a:pt x="229345" y="-7223"/>
                    <a:pt x="257407" y="10572"/>
                  </a:cubicBezTo>
                  <a:cubicBezTo>
                    <a:pt x="340223" y="61220"/>
                    <a:pt x="352543" y="142667"/>
                    <a:pt x="353912" y="250807"/>
                  </a:cubicBezTo>
                  <a:close/>
                </a:path>
              </a:pathLst>
            </a:custGeom>
            <a:solidFill>
              <a:srgbClr val="F9D6BA"/>
            </a:solidFill>
            <a:ln w="44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59" name="Freeform: Shape 58">
              <a:extLst>
                <a:ext uri="{FF2B5EF4-FFF2-40B4-BE49-F238E27FC236}">
                  <a16:creationId xmlns:a16="http://schemas.microsoft.com/office/drawing/2014/main" id="{CD66E847-E729-4E8B-9C74-519A4BE4ED80}"/>
                </a:ext>
              </a:extLst>
            </p:cNvPr>
            <p:cNvSpPr/>
            <p:nvPr/>
          </p:nvSpPr>
          <p:spPr>
            <a:xfrm>
              <a:off x="6621753" y="2404221"/>
              <a:ext cx="427385" cy="479746"/>
            </a:xfrm>
            <a:custGeom>
              <a:avLst/>
              <a:gdLst>
                <a:gd name="connsiteX0" fmla="*/ 1167854 w 1173993"/>
                <a:gd name="connsiteY0" fmla="*/ 1097143 h 1317825"/>
                <a:gd name="connsiteX1" fmla="*/ 1015226 w 1173993"/>
                <a:gd name="connsiteY1" fmla="*/ 540701 h 1317825"/>
                <a:gd name="connsiteX2" fmla="*/ 766093 w 1173993"/>
                <a:gd name="connsiteY2" fmla="*/ 232707 h 1317825"/>
                <a:gd name="connsiteX3" fmla="*/ 400607 w 1173993"/>
                <a:gd name="connsiteY3" fmla="*/ 94451 h 1317825"/>
                <a:gd name="connsiteX4" fmla="*/ 6374 w 1173993"/>
                <a:gd name="connsiteY4" fmla="*/ 0 h 1317825"/>
                <a:gd name="connsiteX5" fmla="*/ 20747 w 1173993"/>
                <a:gd name="connsiteY5" fmla="*/ 30799 h 1317825"/>
                <a:gd name="connsiteX6" fmla="*/ 152158 w 1173993"/>
                <a:gd name="connsiteY6" fmla="*/ 91714 h 1317825"/>
                <a:gd name="connsiteX7" fmla="*/ 217179 w 1173993"/>
                <a:gd name="connsiteY7" fmla="*/ 177268 h 1317825"/>
                <a:gd name="connsiteX8" fmla="*/ 179535 w 1173993"/>
                <a:gd name="connsiteY8" fmla="*/ 803522 h 1317825"/>
                <a:gd name="connsiteX9" fmla="*/ 76871 w 1173993"/>
                <a:gd name="connsiteY9" fmla="*/ 1271673 h 1317825"/>
                <a:gd name="connsiteX10" fmla="*/ 109723 w 1173993"/>
                <a:gd name="connsiteY10" fmla="*/ 1314792 h 1317825"/>
                <a:gd name="connsiteX11" fmla="*/ 1140477 w 1173993"/>
                <a:gd name="connsiteY11" fmla="*/ 1149844 h 1317825"/>
                <a:gd name="connsiteX12" fmla="*/ 1167854 w 1173993"/>
                <a:gd name="connsiteY12" fmla="*/ 1097143 h 131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3993" h="1317825">
                  <a:moveTo>
                    <a:pt x="1167854" y="1097143"/>
                  </a:moveTo>
                  <a:cubicBezTo>
                    <a:pt x="1145268" y="1036913"/>
                    <a:pt x="1035759" y="607091"/>
                    <a:pt x="1015226" y="540701"/>
                  </a:cubicBezTo>
                  <a:cubicBezTo>
                    <a:pt x="973475" y="405183"/>
                    <a:pt x="892028" y="301834"/>
                    <a:pt x="766093" y="232707"/>
                  </a:cubicBezTo>
                  <a:cubicBezTo>
                    <a:pt x="650424" y="169739"/>
                    <a:pt x="530649" y="118407"/>
                    <a:pt x="400607" y="94451"/>
                  </a:cubicBezTo>
                  <a:cubicBezTo>
                    <a:pt x="267143" y="69812"/>
                    <a:pt x="132310" y="52017"/>
                    <a:pt x="6374" y="0"/>
                  </a:cubicBezTo>
                  <a:cubicBezTo>
                    <a:pt x="-10052" y="20533"/>
                    <a:pt x="9112" y="24639"/>
                    <a:pt x="20747" y="30799"/>
                  </a:cubicBezTo>
                  <a:cubicBezTo>
                    <a:pt x="64551" y="52017"/>
                    <a:pt x="106986" y="74603"/>
                    <a:pt x="152158" y="91714"/>
                  </a:cubicBezTo>
                  <a:cubicBezTo>
                    <a:pt x="193224" y="107456"/>
                    <a:pt x="215810" y="133464"/>
                    <a:pt x="217179" y="177268"/>
                  </a:cubicBezTo>
                  <a:cubicBezTo>
                    <a:pt x="217864" y="193694"/>
                    <a:pt x="206228" y="611882"/>
                    <a:pt x="179535" y="803522"/>
                  </a:cubicBezTo>
                  <a:cubicBezTo>
                    <a:pt x="177482" y="820633"/>
                    <a:pt x="91928" y="1212127"/>
                    <a:pt x="76871" y="1271673"/>
                  </a:cubicBezTo>
                  <a:cubicBezTo>
                    <a:pt x="70026" y="1299735"/>
                    <a:pt x="72764" y="1327112"/>
                    <a:pt x="109723" y="1314792"/>
                  </a:cubicBezTo>
                  <a:cubicBezTo>
                    <a:pt x="178851" y="1291522"/>
                    <a:pt x="995377" y="1186804"/>
                    <a:pt x="1140477" y="1149844"/>
                  </a:cubicBezTo>
                  <a:cubicBezTo>
                    <a:pt x="1178120" y="1139578"/>
                    <a:pt x="1178805" y="1127258"/>
                    <a:pt x="1167854" y="1097143"/>
                  </a:cubicBezTo>
                  <a:close/>
                </a:path>
              </a:pathLst>
            </a:custGeom>
            <a:solidFill>
              <a:srgbClr val="EFEFEF"/>
            </a:solidFill>
            <a:ln w="68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60" name="Freeform: Shape 59">
              <a:extLst>
                <a:ext uri="{FF2B5EF4-FFF2-40B4-BE49-F238E27FC236}">
                  <a16:creationId xmlns:a16="http://schemas.microsoft.com/office/drawing/2014/main" id="{641DC2C5-18E7-4443-A764-BA1EDA5991C5}"/>
                </a:ext>
              </a:extLst>
            </p:cNvPr>
            <p:cNvSpPr/>
            <p:nvPr/>
          </p:nvSpPr>
          <p:spPr>
            <a:xfrm>
              <a:off x="5863869" y="2279142"/>
              <a:ext cx="353842" cy="592069"/>
            </a:xfrm>
            <a:custGeom>
              <a:avLst/>
              <a:gdLst>
                <a:gd name="connsiteX0" fmla="*/ 310072 w 971976"/>
                <a:gd name="connsiteY0" fmla="*/ 1574192 h 1626369"/>
                <a:gd name="connsiteX1" fmla="*/ 186190 w 971976"/>
                <a:gd name="connsiteY1" fmla="*/ 1563241 h 1626369"/>
                <a:gd name="connsiteX2" fmla="*/ 154021 w 971976"/>
                <a:gd name="connsiteY2" fmla="*/ 1535864 h 1626369"/>
                <a:gd name="connsiteX3" fmla="*/ 24 w 971976"/>
                <a:gd name="connsiteY3" fmla="*/ 1251140 h 1626369"/>
                <a:gd name="connsiteX4" fmla="*/ 16451 w 971976"/>
                <a:gd name="connsiteY4" fmla="*/ 917822 h 1626369"/>
                <a:gd name="connsiteX5" fmla="*/ 236153 w 971976"/>
                <a:gd name="connsiteY5" fmla="*/ 539332 h 1626369"/>
                <a:gd name="connsiteX6" fmla="*/ 329236 w 971976"/>
                <a:gd name="connsiteY6" fmla="*/ 484577 h 1626369"/>
                <a:gd name="connsiteX7" fmla="*/ 485971 w 971976"/>
                <a:gd name="connsiteY7" fmla="*/ 366171 h 1626369"/>
                <a:gd name="connsiteX8" fmla="*/ 748108 w 971976"/>
                <a:gd name="connsiteY8" fmla="*/ 0 h 1626369"/>
                <a:gd name="connsiteX9" fmla="*/ 750161 w 971976"/>
                <a:gd name="connsiteY9" fmla="*/ 82132 h 1626369"/>
                <a:gd name="connsiteX10" fmla="*/ 730312 w 971976"/>
                <a:gd name="connsiteY10" fmla="*/ 115669 h 1626369"/>
                <a:gd name="connsiteX11" fmla="*/ 671451 w 971976"/>
                <a:gd name="connsiteY11" fmla="*/ 204645 h 1626369"/>
                <a:gd name="connsiteX12" fmla="*/ 577684 w 971976"/>
                <a:gd name="connsiteY12" fmla="*/ 418188 h 1626369"/>
                <a:gd name="connsiteX13" fmla="*/ 607799 w 971976"/>
                <a:gd name="connsiteY13" fmla="*/ 474311 h 1626369"/>
                <a:gd name="connsiteX14" fmla="*/ 674873 w 971976"/>
                <a:gd name="connsiteY14" fmla="*/ 506479 h 1626369"/>
                <a:gd name="connsiteX15" fmla="*/ 929482 w 971976"/>
                <a:gd name="connsiteY15" fmla="*/ 807629 h 1626369"/>
                <a:gd name="connsiteX16" fmla="*/ 969179 w 971976"/>
                <a:gd name="connsiteY16" fmla="*/ 1254562 h 1626369"/>
                <a:gd name="connsiteX17" fmla="*/ 855563 w 971976"/>
                <a:gd name="connsiteY17" fmla="*/ 1510540 h 1626369"/>
                <a:gd name="connsiteX18" fmla="*/ 728944 w 971976"/>
                <a:gd name="connsiteY18" fmla="*/ 1604991 h 1626369"/>
                <a:gd name="connsiteX19" fmla="*/ 620803 w 971976"/>
                <a:gd name="connsiteY19" fmla="*/ 1583089 h 1626369"/>
                <a:gd name="connsiteX20" fmla="*/ 699513 w 971976"/>
                <a:gd name="connsiteY20" fmla="*/ 1501642 h 1626369"/>
                <a:gd name="connsiteX21" fmla="*/ 811075 w 971976"/>
                <a:gd name="connsiteY21" fmla="*/ 1451679 h 1626369"/>
                <a:gd name="connsiteX22" fmla="*/ 887047 w 971976"/>
                <a:gd name="connsiteY22" fmla="*/ 1162849 h 1626369"/>
                <a:gd name="connsiteX23" fmla="*/ 861723 w 971976"/>
                <a:gd name="connsiteY23" fmla="*/ 901396 h 1626369"/>
                <a:gd name="connsiteX24" fmla="*/ 715939 w 971976"/>
                <a:gd name="connsiteY24" fmla="*/ 637206 h 1626369"/>
                <a:gd name="connsiteX25" fmla="*/ 622857 w 971976"/>
                <a:gd name="connsiteY25" fmla="*/ 569447 h 1626369"/>
                <a:gd name="connsiteX26" fmla="*/ 371670 w 971976"/>
                <a:gd name="connsiteY26" fmla="*/ 567394 h 1626369"/>
                <a:gd name="connsiteX27" fmla="*/ 198509 w 971976"/>
                <a:gd name="connsiteY27" fmla="*/ 690591 h 1626369"/>
                <a:gd name="connsiteX28" fmla="*/ 84209 w 971976"/>
                <a:gd name="connsiteY28" fmla="*/ 1192963 h 1626369"/>
                <a:gd name="connsiteX29" fmla="*/ 125275 w 971976"/>
                <a:gd name="connsiteY29" fmla="*/ 1390764 h 1626369"/>
                <a:gd name="connsiteX30" fmla="*/ 232047 w 971976"/>
                <a:gd name="connsiteY30" fmla="*/ 1468790 h 1626369"/>
                <a:gd name="connsiteX31" fmla="*/ 294330 w 971976"/>
                <a:gd name="connsiteY31" fmla="*/ 1478371 h 1626369"/>
                <a:gd name="connsiteX32" fmla="*/ 310072 w 971976"/>
                <a:gd name="connsiteY32" fmla="*/ 1574192 h 162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71976" h="1626369">
                  <a:moveTo>
                    <a:pt x="310072" y="1574192"/>
                  </a:moveTo>
                  <a:cubicBezTo>
                    <a:pt x="258055" y="1632368"/>
                    <a:pt x="221096" y="1629631"/>
                    <a:pt x="186190" y="1563241"/>
                  </a:cubicBezTo>
                  <a:cubicBezTo>
                    <a:pt x="178661" y="1548868"/>
                    <a:pt x="165657" y="1543392"/>
                    <a:pt x="154021" y="1535864"/>
                  </a:cubicBezTo>
                  <a:cubicBezTo>
                    <a:pt x="52041" y="1468105"/>
                    <a:pt x="24" y="1374338"/>
                    <a:pt x="24" y="1251140"/>
                  </a:cubicBezTo>
                  <a:cubicBezTo>
                    <a:pt x="24" y="1139578"/>
                    <a:pt x="-1345" y="1028700"/>
                    <a:pt x="16451" y="917822"/>
                  </a:cubicBezTo>
                  <a:cubicBezTo>
                    <a:pt x="41775" y="762456"/>
                    <a:pt x="106796" y="632415"/>
                    <a:pt x="236153" y="539332"/>
                  </a:cubicBezTo>
                  <a:cubicBezTo>
                    <a:pt x="271743" y="514008"/>
                    <a:pt x="292276" y="505110"/>
                    <a:pt x="329236" y="484577"/>
                  </a:cubicBezTo>
                  <a:cubicBezTo>
                    <a:pt x="413421" y="451725"/>
                    <a:pt x="462700" y="457200"/>
                    <a:pt x="485971" y="366171"/>
                  </a:cubicBezTo>
                  <a:cubicBezTo>
                    <a:pt x="496921" y="323736"/>
                    <a:pt x="649550" y="49963"/>
                    <a:pt x="748108" y="0"/>
                  </a:cubicBezTo>
                  <a:cubicBezTo>
                    <a:pt x="745370" y="41066"/>
                    <a:pt x="750845" y="39013"/>
                    <a:pt x="750161" y="82132"/>
                  </a:cubicBezTo>
                  <a:cubicBezTo>
                    <a:pt x="746054" y="95136"/>
                    <a:pt x="734419" y="102665"/>
                    <a:pt x="730312" y="115669"/>
                  </a:cubicBezTo>
                  <a:cubicBezTo>
                    <a:pt x="717993" y="151260"/>
                    <a:pt x="695406" y="164263"/>
                    <a:pt x="671451" y="204645"/>
                  </a:cubicBezTo>
                  <a:cubicBezTo>
                    <a:pt x="620119" y="274457"/>
                    <a:pt x="594111" y="340847"/>
                    <a:pt x="577684" y="418188"/>
                  </a:cubicBezTo>
                  <a:cubicBezTo>
                    <a:pt x="570840" y="449671"/>
                    <a:pt x="574262" y="465413"/>
                    <a:pt x="607799" y="474311"/>
                  </a:cubicBezTo>
                  <a:cubicBezTo>
                    <a:pt x="642705" y="484577"/>
                    <a:pt x="651603" y="494159"/>
                    <a:pt x="674873" y="506479"/>
                  </a:cubicBezTo>
                  <a:cubicBezTo>
                    <a:pt x="806284" y="566025"/>
                    <a:pt x="892523" y="668005"/>
                    <a:pt x="929482" y="807629"/>
                  </a:cubicBezTo>
                  <a:cubicBezTo>
                    <a:pt x="968494" y="954097"/>
                    <a:pt x="977392" y="1103987"/>
                    <a:pt x="969179" y="1254562"/>
                  </a:cubicBezTo>
                  <a:cubicBezTo>
                    <a:pt x="963703" y="1352436"/>
                    <a:pt x="926060" y="1439359"/>
                    <a:pt x="855563" y="1510540"/>
                  </a:cubicBezTo>
                  <a:cubicBezTo>
                    <a:pt x="808337" y="1547499"/>
                    <a:pt x="748792" y="1572823"/>
                    <a:pt x="728944" y="1604991"/>
                  </a:cubicBezTo>
                  <a:cubicBezTo>
                    <a:pt x="674873" y="1639897"/>
                    <a:pt x="635176" y="1631684"/>
                    <a:pt x="620803" y="1583089"/>
                  </a:cubicBezTo>
                  <a:cubicBezTo>
                    <a:pt x="605746" y="1532442"/>
                    <a:pt x="639283" y="1496851"/>
                    <a:pt x="699513" y="1501642"/>
                  </a:cubicBezTo>
                  <a:cubicBezTo>
                    <a:pt x="741263" y="1496167"/>
                    <a:pt x="780276" y="1483162"/>
                    <a:pt x="811075" y="1451679"/>
                  </a:cubicBezTo>
                  <a:cubicBezTo>
                    <a:pt x="874727" y="1364756"/>
                    <a:pt x="884994" y="1273042"/>
                    <a:pt x="887047" y="1162849"/>
                  </a:cubicBezTo>
                  <a:cubicBezTo>
                    <a:pt x="888416" y="1054709"/>
                    <a:pt x="874727" y="987634"/>
                    <a:pt x="861723" y="901396"/>
                  </a:cubicBezTo>
                  <a:cubicBezTo>
                    <a:pt x="845981" y="794625"/>
                    <a:pt x="800124" y="705649"/>
                    <a:pt x="715939" y="637206"/>
                  </a:cubicBezTo>
                  <a:cubicBezTo>
                    <a:pt x="698144" y="622832"/>
                    <a:pt x="646812" y="581082"/>
                    <a:pt x="622857" y="569447"/>
                  </a:cubicBezTo>
                  <a:cubicBezTo>
                    <a:pt x="539356" y="529065"/>
                    <a:pt x="459962" y="529065"/>
                    <a:pt x="371670" y="567394"/>
                  </a:cubicBezTo>
                  <a:cubicBezTo>
                    <a:pt x="308703" y="584504"/>
                    <a:pt x="232047" y="651579"/>
                    <a:pt x="198509" y="690591"/>
                  </a:cubicBezTo>
                  <a:cubicBezTo>
                    <a:pt x="105427" y="848695"/>
                    <a:pt x="91054" y="1017065"/>
                    <a:pt x="84209" y="1192963"/>
                  </a:cubicBezTo>
                  <a:cubicBezTo>
                    <a:pt x="81472" y="1260722"/>
                    <a:pt x="93107" y="1328481"/>
                    <a:pt x="125275" y="1390764"/>
                  </a:cubicBezTo>
                  <a:cubicBezTo>
                    <a:pt x="147861" y="1434568"/>
                    <a:pt x="176608" y="1469474"/>
                    <a:pt x="232047" y="1468790"/>
                  </a:cubicBezTo>
                  <a:cubicBezTo>
                    <a:pt x="248473" y="1468790"/>
                    <a:pt x="274481" y="1467421"/>
                    <a:pt x="294330" y="1478371"/>
                  </a:cubicBezTo>
                  <a:cubicBezTo>
                    <a:pt x="327867" y="1495482"/>
                    <a:pt x="329236" y="1539286"/>
                    <a:pt x="310072" y="1574192"/>
                  </a:cubicBezTo>
                  <a:close/>
                </a:path>
              </a:pathLst>
            </a:custGeom>
            <a:solidFill>
              <a:schemeClr val="accent1"/>
            </a:solidFill>
            <a:ln w="68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Arial Unicode MS"/>
                <a:cs typeface="+mn-cs"/>
              </a:endParaRPr>
            </a:p>
          </p:txBody>
        </p:sp>
        <p:sp>
          <p:nvSpPr>
            <p:cNvPr id="61" name="Freeform: Shape 60">
              <a:extLst>
                <a:ext uri="{FF2B5EF4-FFF2-40B4-BE49-F238E27FC236}">
                  <a16:creationId xmlns:a16="http://schemas.microsoft.com/office/drawing/2014/main" id="{BF589D46-DA83-4ACB-9519-DD1778D32CF7}"/>
                </a:ext>
              </a:extLst>
            </p:cNvPr>
            <p:cNvSpPr/>
            <p:nvPr/>
          </p:nvSpPr>
          <p:spPr>
            <a:xfrm>
              <a:off x="6495220" y="2285525"/>
              <a:ext cx="191105" cy="508806"/>
            </a:xfrm>
            <a:custGeom>
              <a:avLst/>
              <a:gdLst>
                <a:gd name="connsiteX0" fmla="*/ 524375 w 524950"/>
                <a:gd name="connsiteY0" fmla="*/ 1228130 h 1397651"/>
                <a:gd name="connsiteX1" fmla="*/ 494260 w 524950"/>
                <a:gd name="connsiteY1" fmla="*/ 1339692 h 1397651"/>
                <a:gd name="connsiteX2" fmla="*/ 236914 w 524950"/>
                <a:gd name="connsiteY2" fmla="*/ 1347221 h 1397651"/>
                <a:gd name="connsiteX3" fmla="*/ 267713 w 524950"/>
                <a:gd name="connsiteY3" fmla="*/ 1095351 h 1397651"/>
                <a:gd name="connsiteX4" fmla="*/ 314939 w 524950"/>
                <a:gd name="connsiteY4" fmla="*/ 1002952 h 1397651"/>
                <a:gd name="connsiteX5" fmla="*/ 217065 w 524950"/>
                <a:gd name="connsiteY5" fmla="*/ 394493 h 1397651"/>
                <a:gd name="connsiteX6" fmla="*/ 33638 w 524950"/>
                <a:gd name="connsiteY6" fmla="*/ 130987 h 1397651"/>
                <a:gd name="connsiteX7" fmla="*/ 1469 w 524950"/>
                <a:gd name="connsiteY7" fmla="*/ 25584 h 1397651"/>
                <a:gd name="connsiteX8" fmla="*/ 18580 w 524950"/>
                <a:gd name="connsiteY8" fmla="*/ 9842 h 1397651"/>
                <a:gd name="connsiteX9" fmla="*/ 232807 w 524950"/>
                <a:gd name="connsiteY9" fmla="*/ 220647 h 1397651"/>
                <a:gd name="connsiteX10" fmla="*/ 307410 w 524950"/>
                <a:gd name="connsiteY10" fmla="*/ 367116 h 1397651"/>
                <a:gd name="connsiteX11" fmla="*/ 397755 w 524950"/>
                <a:gd name="connsiteY11" fmla="*/ 807205 h 1397651"/>
                <a:gd name="connsiteX12" fmla="*/ 408022 w 524950"/>
                <a:gd name="connsiteY12" fmla="*/ 990632 h 1397651"/>
                <a:gd name="connsiteX13" fmla="*/ 450456 w 524950"/>
                <a:gd name="connsiteY13" fmla="*/ 1098088 h 1397651"/>
                <a:gd name="connsiteX14" fmla="*/ 524375 w 524950"/>
                <a:gd name="connsiteY14" fmla="*/ 1228130 h 1397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4950" h="1397651">
                  <a:moveTo>
                    <a:pt x="524375" y="1228130"/>
                  </a:moveTo>
                  <a:cubicBezTo>
                    <a:pt x="514108" y="1287676"/>
                    <a:pt x="517531" y="1296573"/>
                    <a:pt x="494260" y="1339692"/>
                  </a:cubicBezTo>
                  <a:cubicBezTo>
                    <a:pt x="423763" y="1433459"/>
                    <a:pt x="294406" y="1396500"/>
                    <a:pt x="236914" y="1347221"/>
                  </a:cubicBezTo>
                  <a:cubicBezTo>
                    <a:pt x="154098" y="1275356"/>
                    <a:pt x="165049" y="1158318"/>
                    <a:pt x="267713" y="1095351"/>
                  </a:cubicBezTo>
                  <a:cubicBezTo>
                    <a:pt x="308095" y="1070711"/>
                    <a:pt x="315623" y="1045387"/>
                    <a:pt x="314939" y="1002952"/>
                  </a:cubicBezTo>
                  <a:cubicBezTo>
                    <a:pt x="312885" y="794885"/>
                    <a:pt x="293722" y="590240"/>
                    <a:pt x="217065" y="394493"/>
                  </a:cubicBezTo>
                  <a:cubicBezTo>
                    <a:pt x="176684" y="291828"/>
                    <a:pt x="117138" y="202852"/>
                    <a:pt x="33638" y="130987"/>
                  </a:cubicBezTo>
                  <a:cubicBezTo>
                    <a:pt x="-5375" y="104294"/>
                    <a:pt x="6945" y="62544"/>
                    <a:pt x="1469" y="25584"/>
                  </a:cubicBezTo>
                  <a:cubicBezTo>
                    <a:pt x="-1953" y="-5215"/>
                    <a:pt x="-584" y="-5215"/>
                    <a:pt x="18580" y="9842"/>
                  </a:cubicBezTo>
                  <a:cubicBezTo>
                    <a:pt x="100712" y="78970"/>
                    <a:pt x="175999" y="129618"/>
                    <a:pt x="232807" y="220647"/>
                  </a:cubicBezTo>
                  <a:cubicBezTo>
                    <a:pt x="271135" y="263767"/>
                    <a:pt x="293722" y="329472"/>
                    <a:pt x="307410" y="367116"/>
                  </a:cubicBezTo>
                  <a:cubicBezTo>
                    <a:pt x="358742" y="509477"/>
                    <a:pt x="387489" y="656630"/>
                    <a:pt x="397755" y="807205"/>
                  </a:cubicBezTo>
                  <a:cubicBezTo>
                    <a:pt x="401862" y="868119"/>
                    <a:pt x="409390" y="929718"/>
                    <a:pt x="408022" y="990632"/>
                  </a:cubicBezTo>
                  <a:cubicBezTo>
                    <a:pt x="407337" y="1028276"/>
                    <a:pt x="421026" y="1077555"/>
                    <a:pt x="450456" y="1098088"/>
                  </a:cubicBezTo>
                  <a:cubicBezTo>
                    <a:pt x="486046" y="1123412"/>
                    <a:pt x="530534" y="1180220"/>
                    <a:pt x="524375" y="1228130"/>
                  </a:cubicBezTo>
                  <a:close/>
                </a:path>
              </a:pathLst>
            </a:custGeom>
            <a:solidFill>
              <a:schemeClr val="accent1"/>
            </a:solidFill>
            <a:ln w="683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Arial Unicode MS"/>
                <a:cs typeface="+mn-cs"/>
              </a:endParaRPr>
            </a:p>
          </p:txBody>
        </p:sp>
      </p:grpSp>
      <p:pic>
        <p:nvPicPr>
          <p:cNvPr id="12" name="Picture Placeholder 11">
            <a:extLst>
              <a:ext uri="{FF2B5EF4-FFF2-40B4-BE49-F238E27FC236}">
                <a16:creationId xmlns:a16="http://schemas.microsoft.com/office/drawing/2014/main" id="{8EB3548E-0283-48DE-A2A8-9E74D9B2BEB0}"/>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7191" b="7191"/>
          <a:stretch>
            <a:fillRect/>
          </a:stretch>
        </p:blipFill>
        <p:spPr>
          <a:xfrm>
            <a:off x="1729948" y="-398975"/>
            <a:ext cx="8743949" cy="3834598"/>
          </a:xfrm>
        </p:spPr>
      </p:pic>
      <p:sp>
        <p:nvSpPr>
          <p:cNvPr id="2" name="Title 3">
            <a:extLst>
              <a:ext uri="{FF2B5EF4-FFF2-40B4-BE49-F238E27FC236}">
                <a16:creationId xmlns:a16="http://schemas.microsoft.com/office/drawing/2014/main" id="{701B156E-7178-5896-101D-F96F8CD527E6}"/>
              </a:ext>
            </a:extLst>
          </p:cNvPr>
          <p:cNvSpPr txBox="1">
            <a:spLocks/>
          </p:cNvSpPr>
          <p:nvPr/>
        </p:nvSpPr>
        <p:spPr>
          <a:xfrm>
            <a:off x="-148257" y="3320407"/>
            <a:ext cx="12192000" cy="775778"/>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tx1"/>
                </a:solidFill>
                <a:effectLst/>
                <a:uLnTx/>
                <a:uFillTx/>
                <a:latin typeface="Arial"/>
                <a:ea typeface="Arial Unicode MS"/>
                <a:cs typeface="+mj-cs"/>
              </a:rPr>
              <a:t>The Obesity- Breast Cancer Link</a:t>
            </a:r>
          </a:p>
        </p:txBody>
      </p:sp>
      <p:sp>
        <p:nvSpPr>
          <p:cNvPr id="4" name="TextBox 3">
            <a:extLst>
              <a:ext uri="{FF2B5EF4-FFF2-40B4-BE49-F238E27FC236}">
                <a16:creationId xmlns:a16="http://schemas.microsoft.com/office/drawing/2014/main" id="{8F511348-2EFC-080A-05F1-D26816CCA81D}"/>
              </a:ext>
            </a:extLst>
          </p:cNvPr>
          <p:cNvSpPr txBox="1"/>
          <p:nvPr/>
        </p:nvSpPr>
        <p:spPr>
          <a:xfrm>
            <a:off x="0" y="6599760"/>
            <a:ext cx="12192000"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1000" b="0" i="0" u="none" strike="noStrike" kern="1200" cap="none" spc="0" normalizeH="0" baseline="0" noProof="0" dirty="0" err="1">
                <a:ln>
                  <a:noFill/>
                </a:ln>
                <a:effectLst/>
                <a:uLnTx/>
                <a:uFillTx/>
                <a:latin typeface="Arial"/>
                <a:cs typeface="+mn-cs"/>
                <a:hlinkClick r:id="rId3">
                  <a:extLst>
                    <a:ext uri="{A12FA001-AC4F-418D-AE19-62706E023703}">
                      <ahyp:hlinkClr xmlns:ahyp="http://schemas.microsoft.com/office/drawing/2018/hyperlinkcolor" val="tx"/>
                    </a:ext>
                  </a:extLst>
                </a:hlinkClick>
              </a:rPr>
              <a:t>Deveriks</a:t>
            </a:r>
            <a:r>
              <a:rPr kumimoji="0" lang="en-US" altLang="ko-KR" sz="1000" b="0" i="0" u="none" strike="noStrike" kern="1200" cap="none" spc="0" normalizeH="0" baseline="0" noProof="0" dirty="0">
                <a:ln>
                  <a:noFill/>
                </a:ln>
                <a:effectLst/>
                <a:uLnTx/>
                <a:uFillTx/>
                <a:latin typeface="Arial"/>
                <a:cs typeface="+mn-cs"/>
                <a:hlinkClick r:id="rId3">
                  <a:extLst>
                    <a:ext uri="{A12FA001-AC4F-418D-AE19-62706E023703}">
                      <ahyp:hlinkClr xmlns:ahyp="http://schemas.microsoft.com/office/drawing/2018/hyperlinkcolor" val="tx"/>
                    </a:ext>
                  </a:extLst>
                </a:hlinkClick>
              </a:rPr>
              <a:t> EN, et al. The obesity-breast cancer link: a multidisciplinary perspective. </a:t>
            </a:r>
            <a:r>
              <a:rPr kumimoji="0" lang="en-US" altLang="ko-KR" sz="1000" b="0" i="1" u="none" strike="noStrike" kern="1200" cap="none" spc="0" normalizeH="0" baseline="0" noProof="0" dirty="0">
                <a:ln>
                  <a:noFill/>
                </a:ln>
                <a:effectLst/>
                <a:uLnTx/>
                <a:uFillTx/>
                <a:latin typeface="Arial"/>
                <a:cs typeface="+mn-cs"/>
                <a:hlinkClick r:id="rId3">
                  <a:extLst>
                    <a:ext uri="{A12FA001-AC4F-418D-AE19-62706E023703}">
                      <ahyp:hlinkClr xmlns:ahyp="http://schemas.microsoft.com/office/drawing/2018/hyperlinkcolor" val="tx"/>
                    </a:ext>
                  </a:extLst>
                </a:hlinkClick>
              </a:rPr>
              <a:t>Cancer and </a:t>
            </a:r>
            <a:r>
              <a:rPr kumimoji="0" lang="en-US" altLang="ko-KR" sz="1000" b="0" i="1" u="none" strike="noStrike" kern="1200" cap="none" spc="0" normalizeH="0" baseline="0" noProof="0" dirty="0" err="1">
                <a:ln>
                  <a:noFill/>
                </a:ln>
                <a:effectLst/>
                <a:uLnTx/>
                <a:uFillTx/>
                <a:latin typeface="Arial"/>
                <a:cs typeface="+mn-cs"/>
                <a:hlinkClick r:id="rId3">
                  <a:extLst>
                    <a:ext uri="{A12FA001-AC4F-418D-AE19-62706E023703}">
                      <ahyp:hlinkClr xmlns:ahyp="http://schemas.microsoft.com/office/drawing/2018/hyperlinkcolor" val="tx"/>
                    </a:ext>
                  </a:extLst>
                </a:hlinkClick>
              </a:rPr>
              <a:t>Metastatis</a:t>
            </a:r>
            <a:r>
              <a:rPr kumimoji="0" lang="en-US" altLang="ko-KR" sz="1000" b="0" i="1" u="none" strike="noStrike" kern="1200" cap="none" spc="0" normalizeH="0" baseline="0" noProof="0" dirty="0">
                <a:ln>
                  <a:noFill/>
                </a:ln>
                <a:effectLst/>
                <a:uLnTx/>
                <a:uFillTx/>
                <a:latin typeface="Arial"/>
                <a:cs typeface="+mn-cs"/>
                <a:hlinkClick r:id="rId3">
                  <a:extLst>
                    <a:ext uri="{A12FA001-AC4F-418D-AE19-62706E023703}">
                      <ahyp:hlinkClr xmlns:ahyp="http://schemas.microsoft.com/office/drawing/2018/hyperlinkcolor" val="tx"/>
                    </a:ext>
                  </a:extLst>
                </a:hlinkClick>
              </a:rPr>
              <a:t> </a:t>
            </a:r>
            <a:r>
              <a:rPr kumimoji="0" lang="en-US" altLang="ko-KR" sz="1000" b="0" i="0" u="none" strike="noStrike" kern="1200" cap="none" spc="0" normalizeH="0" baseline="0" noProof="0" dirty="0">
                <a:ln>
                  <a:noFill/>
                </a:ln>
                <a:effectLst/>
                <a:uLnTx/>
                <a:uFillTx/>
                <a:latin typeface="Arial"/>
                <a:cs typeface="+mn-cs"/>
                <a:hlinkClick r:id="rId3">
                  <a:extLst>
                    <a:ext uri="{A12FA001-AC4F-418D-AE19-62706E023703}">
                      <ahyp:hlinkClr xmlns:ahyp="http://schemas.microsoft.com/office/drawing/2018/hyperlinkcolor" val="tx"/>
                    </a:ext>
                  </a:extLst>
                </a:hlinkClick>
              </a:rPr>
              <a:t>Rev, 2022</a:t>
            </a:r>
            <a:endParaRPr kumimoji="0" lang="ko-KR" altLang="en-US" sz="1000" b="0" i="0" u="none" strike="noStrike" kern="1200" cap="none" spc="0" normalizeH="0" baseline="0" noProof="0" dirty="0">
              <a:ln>
                <a:noFill/>
              </a:ln>
              <a:effectLst/>
              <a:uLnTx/>
              <a:uFillTx/>
              <a:latin typeface="Arial"/>
              <a:cs typeface="+mn-cs"/>
            </a:endParaRPr>
          </a:p>
        </p:txBody>
      </p:sp>
    </p:spTree>
    <p:extLst>
      <p:ext uri="{BB962C8B-B14F-4D97-AF65-F5344CB8AC3E}">
        <p14:creationId xmlns:p14="http://schemas.microsoft.com/office/powerpoint/2010/main" val="277452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F56E7A-3842-DFB3-ACDE-56B6B86D3C4F}"/>
              </a:ext>
            </a:extLst>
          </p:cNvPr>
          <p:cNvPicPr>
            <a:picLocks noChangeAspect="1"/>
          </p:cNvPicPr>
          <p:nvPr/>
        </p:nvPicPr>
        <p:blipFill>
          <a:blip r:embed="rId3"/>
          <a:stretch>
            <a:fillRect/>
          </a:stretch>
        </p:blipFill>
        <p:spPr>
          <a:xfrm>
            <a:off x="714375" y="270888"/>
            <a:ext cx="5088168" cy="6247603"/>
          </a:xfrm>
          <a:prstGeom prst="rect">
            <a:avLst/>
          </a:prstGeom>
        </p:spPr>
      </p:pic>
      <p:pic>
        <p:nvPicPr>
          <p:cNvPr id="7" name="Picture 6">
            <a:extLst>
              <a:ext uri="{FF2B5EF4-FFF2-40B4-BE49-F238E27FC236}">
                <a16:creationId xmlns:a16="http://schemas.microsoft.com/office/drawing/2014/main" id="{423FA318-B39A-2E12-89C5-E54711580914}"/>
              </a:ext>
            </a:extLst>
          </p:cNvPr>
          <p:cNvPicPr>
            <a:picLocks noChangeAspect="1"/>
          </p:cNvPicPr>
          <p:nvPr/>
        </p:nvPicPr>
        <p:blipFill rotWithShape="1">
          <a:blip r:embed="rId4">
            <a:extLst>
              <a:ext uri="{28A0092B-C50C-407E-A947-70E740481C1C}">
                <a14:useLocalDpi xmlns:a14="http://schemas.microsoft.com/office/drawing/2010/main" val="0"/>
              </a:ext>
            </a:extLst>
          </a:blip>
          <a:srcRect b="8696"/>
          <a:stretch/>
        </p:blipFill>
        <p:spPr>
          <a:xfrm>
            <a:off x="5622124" y="0"/>
            <a:ext cx="5274475" cy="4221584"/>
          </a:xfrm>
          <a:prstGeom prst="rect">
            <a:avLst/>
          </a:prstGeom>
        </p:spPr>
      </p:pic>
      <p:pic>
        <p:nvPicPr>
          <p:cNvPr id="8" name="Picture 4">
            <a:extLst>
              <a:ext uri="{FF2B5EF4-FFF2-40B4-BE49-F238E27FC236}">
                <a16:creationId xmlns:a16="http://schemas.microsoft.com/office/drawing/2014/main" id="{327057E3-E570-E090-D5EB-F912AEC4BE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5389" y="4426584"/>
            <a:ext cx="3267074" cy="226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a:extLst>
              <a:ext uri="{FF2B5EF4-FFF2-40B4-BE49-F238E27FC236}">
                <a16:creationId xmlns:a16="http://schemas.microsoft.com/office/drawing/2014/main" id="{0CAD8DB9-6197-F390-B3BA-BFADCD1E35C5}"/>
              </a:ext>
            </a:extLst>
          </p:cNvPr>
          <p:cNvCxnSpPr/>
          <p:nvPr/>
        </p:nvCxnSpPr>
        <p:spPr>
          <a:xfrm>
            <a:off x="9655976" y="5800726"/>
            <a:ext cx="7429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A30058D-59EC-8D8F-A4FF-B59A077C1E1F}"/>
              </a:ext>
            </a:extLst>
          </p:cNvPr>
          <p:cNvCxnSpPr/>
          <p:nvPr/>
        </p:nvCxnSpPr>
        <p:spPr>
          <a:xfrm>
            <a:off x="9655976" y="5838825"/>
            <a:ext cx="7429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960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D6E4F4-4DD1-BE9B-70D9-8A00AFF39181}"/>
              </a:ext>
            </a:extLst>
          </p:cNvPr>
          <p:cNvSpPr txBox="1">
            <a:spLocks/>
          </p:cNvSpPr>
          <p:nvPr/>
        </p:nvSpPr>
        <p:spPr>
          <a:xfrm>
            <a:off x="2063552" y="0"/>
            <a:ext cx="10128448" cy="1069514"/>
          </a:xfrm>
          <a:prstGeom prst="rect">
            <a:avLst/>
          </a:prstGeom>
        </p:spPr>
        <p:txBody>
          <a:bodyPr anchor="ctr"/>
          <a:lstStyle>
            <a:lvl1pPr algn="l" defTabSz="914400" rtl="0" eaLnBrk="1" latinLnBrk="1" hangingPunct="1">
              <a:spcBef>
                <a:spcPct val="0"/>
              </a:spcBef>
              <a:buNone/>
              <a:defRPr sz="4000" b="1" kern="1200" baseline="0">
                <a:solidFill>
                  <a:schemeClr val="tx1"/>
                </a:solidFill>
                <a:latin typeface="Arial" pitchFamily="34" charset="0"/>
                <a:ea typeface="+mj-ea"/>
                <a:cs typeface="Arial" pitchFamily="34" charset="0"/>
              </a:defRPr>
            </a:lvl1pPr>
          </a:lstStyle>
          <a:p>
            <a:pPr marL="0" marR="0" lvl="0" indent="0" algn="l" defTabSz="914400" rtl="0" eaLnBrk="1" fontAlgn="auto" latinLnBrk="1" hangingPunct="1">
              <a:lnSpc>
                <a:spcPct val="100000"/>
              </a:lnSpc>
              <a:spcBef>
                <a:spcPct val="0"/>
              </a:spcBef>
              <a:spcAft>
                <a:spcPts val="0"/>
              </a:spcAft>
              <a:buClrTx/>
              <a:buSzTx/>
              <a:buFontTx/>
              <a:buNone/>
              <a:tabLst/>
              <a:defRPr/>
            </a:pPr>
            <a:r>
              <a:rPr kumimoji="0" lang="en-US" altLang="ko-KR" sz="4400" b="1" i="0" u="none" strike="noStrike" kern="1200" cap="none" spc="0" normalizeH="0" baseline="0" noProof="0" dirty="0">
                <a:ln>
                  <a:noFill/>
                </a:ln>
                <a:solidFill>
                  <a:sysClr val="windowText" lastClr="000000">
                    <a:lumMod val="75000"/>
                    <a:lumOff val="25000"/>
                  </a:sysClr>
                </a:solidFill>
                <a:effectLst/>
                <a:uLnTx/>
                <a:uFillTx/>
                <a:latin typeface="Arial" pitchFamily="34" charset="0"/>
                <a:ea typeface="Arial Unicode MS" pitchFamily="50" charset="-127"/>
                <a:cs typeface="Arial" pitchFamily="34" charset="0"/>
              </a:rPr>
              <a:t> Obesity and Energy Metabolism</a:t>
            </a:r>
            <a:endParaRPr kumimoji="0" lang="ko-KR" altLang="en-US" sz="4400" b="1" i="0" u="none" strike="noStrike" kern="1200" cap="none" spc="0" normalizeH="0" baseline="0" noProof="0" dirty="0">
              <a:ln>
                <a:noFill/>
              </a:ln>
              <a:solidFill>
                <a:sysClr val="windowText" lastClr="000000">
                  <a:lumMod val="75000"/>
                  <a:lumOff val="25000"/>
                </a:sysClr>
              </a:solidFill>
              <a:effectLst/>
              <a:uLnTx/>
              <a:uFillTx/>
              <a:latin typeface="Arial" pitchFamily="34" charset="0"/>
              <a:ea typeface="Arial Unicode MS" pitchFamily="50" charset="-127"/>
              <a:cs typeface="Arial" pitchFamily="34" charset="0"/>
            </a:endParaRPr>
          </a:p>
        </p:txBody>
      </p:sp>
      <p:sp>
        <p:nvSpPr>
          <p:cNvPr id="5" name="Rectangle 4">
            <a:extLst>
              <a:ext uri="{FF2B5EF4-FFF2-40B4-BE49-F238E27FC236}">
                <a16:creationId xmlns:a16="http://schemas.microsoft.com/office/drawing/2014/main" id="{16E35265-F2B9-8ACA-02DE-A7521AFE8194}"/>
              </a:ext>
            </a:extLst>
          </p:cNvPr>
          <p:cNvSpPr/>
          <p:nvPr/>
        </p:nvSpPr>
        <p:spPr>
          <a:xfrm>
            <a:off x="1479912" y="270536"/>
            <a:ext cx="583640" cy="5284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a:t>03</a:t>
            </a:r>
            <a:endParaRPr lang="ko-KR" altLang="en-US" b="1" dirty="0"/>
          </a:p>
        </p:txBody>
      </p:sp>
      <p:sp>
        <p:nvSpPr>
          <p:cNvPr id="7" name="Title 1">
            <a:extLst>
              <a:ext uri="{FF2B5EF4-FFF2-40B4-BE49-F238E27FC236}">
                <a16:creationId xmlns:a16="http://schemas.microsoft.com/office/drawing/2014/main" id="{44F79806-9C0C-766D-6DD6-08C921910F01}"/>
              </a:ext>
            </a:extLst>
          </p:cNvPr>
          <p:cNvSpPr txBox="1">
            <a:spLocks/>
          </p:cNvSpPr>
          <p:nvPr/>
        </p:nvSpPr>
        <p:spPr>
          <a:xfrm>
            <a:off x="552449" y="1340050"/>
            <a:ext cx="5857875" cy="792163"/>
          </a:xfrm>
          <a:prstGeom prst="rect">
            <a:avLst/>
          </a:prstGeom>
          <a:ln>
            <a:noFill/>
          </a:ln>
        </p:spPr>
        <p:style>
          <a:lnRef idx="2">
            <a:schemeClr val="accent5"/>
          </a:lnRef>
          <a:fillRef idx="1">
            <a:schemeClr val="lt1"/>
          </a:fillRef>
          <a:effectRef idx="0">
            <a:schemeClr val="accent5"/>
          </a:effectRef>
          <a:fontRef idx="minor">
            <a:schemeClr val="dk1"/>
          </a:fontRef>
        </p:style>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endParaRPr lang="id-ID" sz="2400" dirty="0">
              <a:latin typeface="Arial" pitchFamily="34" charset="0"/>
              <a:cs typeface="Arial" pitchFamily="34" charset="0"/>
            </a:endParaRPr>
          </a:p>
          <a:p>
            <a:pPr algn="l">
              <a:defRPr/>
            </a:pPr>
            <a:endParaRPr lang="id-ID" sz="2400" dirty="0">
              <a:latin typeface="Arial" pitchFamily="34" charset="0"/>
              <a:cs typeface="Arial" pitchFamily="34" charset="0"/>
            </a:endParaRPr>
          </a:p>
          <a:p>
            <a:pPr algn="l">
              <a:defRPr/>
            </a:pPr>
            <a:endParaRPr lang="id-ID" sz="2400" dirty="0">
              <a:latin typeface="Arial" pitchFamily="34" charset="0"/>
              <a:cs typeface="Arial" pitchFamily="34" charset="0"/>
            </a:endParaRPr>
          </a:p>
          <a:p>
            <a:pPr algn="l">
              <a:defRPr/>
            </a:pPr>
            <a:r>
              <a:rPr lang="id-ID" sz="1600" dirty="0">
                <a:latin typeface="Arial" pitchFamily="34" charset="0"/>
                <a:cs typeface="Arial" pitchFamily="34" charset="0"/>
              </a:rPr>
              <a:t>Obesity is</a:t>
            </a:r>
            <a:r>
              <a:rPr lang="en-US" sz="1600" dirty="0">
                <a:latin typeface="Arial" pitchFamily="34" charset="0"/>
                <a:cs typeface="Arial" pitchFamily="34" charset="0"/>
              </a:rPr>
              <a:t> </a:t>
            </a:r>
            <a:r>
              <a:rPr lang="id-ID" sz="1600" dirty="0">
                <a:latin typeface="Arial" pitchFamily="34" charset="0"/>
                <a:cs typeface="Arial" pitchFamily="34" charset="0"/>
              </a:rPr>
              <a:t>characterized by </a:t>
            </a:r>
            <a:r>
              <a:rPr lang="en-US" sz="1600" dirty="0">
                <a:latin typeface="Arial" pitchFamily="34" charset="0"/>
                <a:cs typeface="Arial" pitchFamily="34" charset="0"/>
              </a:rPr>
              <a:t>the </a:t>
            </a:r>
            <a:r>
              <a:rPr lang="id-ID" sz="1600" b="1" dirty="0">
                <a:solidFill>
                  <a:srgbClr val="C00000"/>
                </a:solidFill>
                <a:latin typeface="Arial" pitchFamily="34" charset="0"/>
                <a:cs typeface="Arial" pitchFamily="34" charset="0"/>
              </a:rPr>
              <a:t>increase of body fat stores</a:t>
            </a:r>
            <a:r>
              <a:rPr lang="en-US" sz="1600" dirty="0">
                <a:latin typeface="Arial" pitchFamily="34" charset="0"/>
                <a:cs typeface="Arial" pitchFamily="34" charset="0"/>
              </a:rPr>
              <a:t>, as a result of </a:t>
            </a:r>
            <a:r>
              <a:rPr lang="en-US" sz="1600" b="1" dirty="0">
                <a:solidFill>
                  <a:srgbClr val="C00000"/>
                </a:solidFill>
                <a:latin typeface="Arial" pitchFamily="34" charset="0"/>
                <a:cs typeface="Arial" pitchFamily="34" charset="0"/>
              </a:rPr>
              <a:t>chronic positive energy balance</a:t>
            </a:r>
            <a:br>
              <a:rPr lang="id-ID" sz="2400" dirty="0">
                <a:latin typeface="Arial" pitchFamily="34" charset="0"/>
                <a:cs typeface="Arial" pitchFamily="34" charset="0"/>
              </a:rPr>
            </a:br>
            <a:br>
              <a:rPr lang="id-ID" sz="2800" dirty="0">
                <a:latin typeface="Arial" pitchFamily="34" charset="0"/>
                <a:cs typeface="Arial" pitchFamily="34" charset="0"/>
              </a:rPr>
            </a:br>
            <a:endParaRPr lang="id-ID" b="1" dirty="0">
              <a:latin typeface="Arial" pitchFamily="34" charset="0"/>
              <a:cs typeface="Arial" pitchFamily="34" charset="0"/>
            </a:endParaRPr>
          </a:p>
        </p:txBody>
      </p:sp>
      <p:pic>
        <p:nvPicPr>
          <p:cNvPr id="9" name="Picture 8">
            <a:extLst>
              <a:ext uri="{FF2B5EF4-FFF2-40B4-BE49-F238E27FC236}">
                <a16:creationId xmlns:a16="http://schemas.microsoft.com/office/drawing/2014/main" id="{4CDEF0FA-7137-DE1C-6F39-CAD5638A4FD9}"/>
              </a:ext>
            </a:extLst>
          </p:cNvPr>
          <p:cNvPicPr>
            <a:picLocks noChangeAspect="1"/>
          </p:cNvPicPr>
          <p:nvPr/>
        </p:nvPicPr>
        <p:blipFill>
          <a:blip r:embed="rId2"/>
          <a:stretch>
            <a:fillRect/>
          </a:stretch>
        </p:blipFill>
        <p:spPr>
          <a:xfrm>
            <a:off x="6886576" y="1035892"/>
            <a:ext cx="4629141" cy="5620321"/>
          </a:xfrm>
          <a:prstGeom prst="rect">
            <a:avLst/>
          </a:prstGeom>
        </p:spPr>
      </p:pic>
      <p:pic>
        <p:nvPicPr>
          <p:cNvPr id="10" name="Content Placeholder 3">
            <a:extLst>
              <a:ext uri="{FF2B5EF4-FFF2-40B4-BE49-F238E27FC236}">
                <a16:creationId xmlns:a16="http://schemas.microsoft.com/office/drawing/2014/main" id="{29F32055-4CD0-39D0-F732-69D4005293FA}"/>
              </a:ext>
            </a:extLst>
          </p:cNvPr>
          <p:cNvPicPr>
            <a:picLocks noChangeAspect="1"/>
          </p:cNvPicPr>
          <p:nvPr/>
        </p:nvPicPr>
        <p:blipFill rotWithShape="1">
          <a:blip r:embed="rId3">
            <a:extLst>
              <a:ext uri="{28A0092B-C50C-407E-A947-70E740481C1C}">
                <a14:useLocalDpi xmlns:a14="http://schemas.microsoft.com/office/drawing/2010/main" val="0"/>
              </a:ext>
            </a:extLst>
          </a:blip>
          <a:srcRect b="97359"/>
          <a:stretch/>
        </p:blipFill>
        <p:spPr>
          <a:xfrm>
            <a:off x="342900" y="2312114"/>
            <a:ext cx="5410200" cy="153105"/>
          </a:xfrm>
          <a:prstGeom prst="rect">
            <a:avLst/>
          </a:prstGeom>
        </p:spPr>
      </p:pic>
      <p:pic>
        <p:nvPicPr>
          <p:cNvPr id="11" name="Content Placeholder 3">
            <a:extLst>
              <a:ext uri="{FF2B5EF4-FFF2-40B4-BE49-F238E27FC236}">
                <a16:creationId xmlns:a16="http://schemas.microsoft.com/office/drawing/2014/main" id="{7AA91665-CEDE-0429-4CF4-7AE08644D581}"/>
              </a:ext>
            </a:extLst>
          </p:cNvPr>
          <p:cNvPicPr>
            <a:picLocks noChangeAspect="1"/>
          </p:cNvPicPr>
          <p:nvPr/>
        </p:nvPicPr>
        <p:blipFill rotWithShape="1">
          <a:blip r:embed="rId3">
            <a:extLst>
              <a:ext uri="{28A0092B-C50C-407E-A947-70E740481C1C}">
                <a14:useLocalDpi xmlns:a14="http://schemas.microsoft.com/office/drawing/2010/main" val="0"/>
              </a:ext>
            </a:extLst>
          </a:blip>
          <a:srcRect l="2318" t="33675" r="334" b="34853"/>
          <a:stretch/>
        </p:blipFill>
        <p:spPr>
          <a:xfrm>
            <a:off x="676274" y="2457397"/>
            <a:ext cx="5048250" cy="1749077"/>
          </a:xfrm>
          <a:prstGeom prst="rect">
            <a:avLst/>
          </a:prstGeom>
        </p:spPr>
      </p:pic>
      <p:pic>
        <p:nvPicPr>
          <p:cNvPr id="13" name="Content Placeholder 4">
            <a:extLst>
              <a:ext uri="{FF2B5EF4-FFF2-40B4-BE49-F238E27FC236}">
                <a16:creationId xmlns:a16="http://schemas.microsoft.com/office/drawing/2014/main" id="{06942F54-DA31-0241-B658-149A816241D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699"/>
          <a:stretch/>
        </p:blipFill>
        <p:spPr>
          <a:xfrm>
            <a:off x="941367" y="4314273"/>
            <a:ext cx="4575215" cy="2407353"/>
          </a:xfrm>
          <a:prstGeom prst="rect">
            <a:avLst/>
          </a:prstGeom>
        </p:spPr>
      </p:pic>
      <p:cxnSp>
        <p:nvCxnSpPr>
          <p:cNvPr id="15" name="Straight Connector 14">
            <a:extLst>
              <a:ext uri="{FF2B5EF4-FFF2-40B4-BE49-F238E27FC236}">
                <a16:creationId xmlns:a16="http://schemas.microsoft.com/office/drawing/2014/main" id="{74C468A2-7948-97C0-4FB4-876854EC74B4}"/>
              </a:ext>
            </a:extLst>
          </p:cNvPr>
          <p:cNvCxnSpPr/>
          <p:nvPr/>
        </p:nvCxnSpPr>
        <p:spPr>
          <a:xfrm>
            <a:off x="2600325" y="2790825"/>
            <a:ext cx="0" cy="4067175"/>
          </a:xfrm>
          <a:prstGeom prst="line">
            <a:avLst/>
          </a:prstGeom>
          <a:ln w="28575">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83478B25-9C45-48CB-CE8C-497DD2409E8F}"/>
              </a:ext>
            </a:extLst>
          </p:cNvPr>
          <p:cNvSpPr/>
          <p:nvPr/>
        </p:nvSpPr>
        <p:spPr>
          <a:xfrm>
            <a:off x="4395491" y="3810000"/>
            <a:ext cx="1005183"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Obesity</a:t>
            </a:r>
            <a:endParaRPr lang="en-ID" dirty="0"/>
          </a:p>
        </p:txBody>
      </p:sp>
      <p:sp>
        <p:nvSpPr>
          <p:cNvPr id="17" name="Rectangle 16">
            <a:extLst>
              <a:ext uri="{FF2B5EF4-FFF2-40B4-BE49-F238E27FC236}">
                <a16:creationId xmlns:a16="http://schemas.microsoft.com/office/drawing/2014/main" id="{D755D1C2-2779-3C24-FCF5-74C92320E187}"/>
              </a:ext>
            </a:extLst>
          </p:cNvPr>
          <p:cNvSpPr/>
          <p:nvPr/>
        </p:nvSpPr>
        <p:spPr>
          <a:xfrm>
            <a:off x="8334375" y="1595970"/>
            <a:ext cx="561975" cy="1592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Rectangle 17">
            <a:extLst>
              <a:ext uri="{FF2B5EF4-FFF2-40B4-BE49-F238E27FC236}">
                <a16:creationId xmlns:a16="http://schemas.microsoft.com/office/drawing/2014/main" id="{7350B15E-3E8E-6D56-6536-2053E2F19D6E}"/>
              </a:ext>
            </a:extLst>
          </p:cNvPr>
          <p:cNvSpPr/>
          <p:nvPr/>
        </p:nvSpPr>
        <p:spPr>
          <a:xfrm>
            <a:off x="7019925" y="5053545"/>
            <a:ext cx="561975" cy="1592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 name="Rectangle 18">
            <a:extLst>
              <a:ext uri="{FF2B5EF4-FFF2-40B4-BE49-F238E27FC236}">
                <a16:creationId xmlns:a16="http://schemas.microsoft.com/office/drawing/2014/main" id="{3160DB95-91C2-0FB2-9672-11C10E18ACFA}"/>
              </a:ext>
            </a:extLst>
          </p:cNvPr>
          <p:cNvSpPr/>
          <p:nvPr/>
        </p:nvSpPr>
        <p:spPr>
          <a:xfrm>
            <a:off x="9925046" y="1647000"/>
            <a:ext cx="952504" cy="1592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Rectangle 19">
            <a:extLst>
              <a:ext uri="{FF2B5EF4-FFF2-40B4-BE49-F238E27FC236}">
                <a16:creationId xmlns:a16="http://schemas.microsoft.com/office/drawing/2014/main" id="{A9FE7971-17FF-74CD-F1FB-131E06E4D800}"/>
              </a:ext>
            </a:extLst>
          </p:cNvPr>
          <p:cNvSpPr/>
          <p:nvPr/>
        </p:nvSpPr>
        <p:spPr>
          <a:xfrm>
            <a:off x="805160" y="2581275"/>
            <a:ext cx="204489" cy="209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399145385"/>
      </p:ext>
    </p:extLst>
  </p:cSld>
  <p:clrMapOvr>
    <a:masterClrMapping/>
  </p:clrMapOvr>
</p:sld>
</file>

<file path=ppt/theme/theme1.xml><?xml version="1.0" encoding="utf-8"?>
<a:theme xmlns:a="http://schemas.openxmlformats.org/drawingml/2006/main" name="Office Theme">
  <a:themeElements>
    <a:clrScheme name="ALLPPT-COLOR-A38">
      <a:dk1>
        <a:srgbClr val="000000"/>
      </a:dk1>
      <a:lt1>
        <a:sysClr val="window" lastClr="FFFFFF"/>
      </a:lt1>
      <a:dk2>
        <a:srgbClr val="1F497D"/>
      </a:dk2>
      <a:lt2>
        <a:srgbClr val="EEECE1"/>
      </a:lt2>
      <a:accent1>
        <a:srgbClr val="0680C3"/>
      </a:accent1>
      <a:accent2>
        <a:srgbClr val="07A398"/>
      </a:accent2>
      <a:accent3>
        <a:srgbClr val="90C221"/>
      </a:accent3>
      <a:accent4>
        <a:srgbClr val="FBA200"/>
      </a:accent4>
      <a:accent5>
        <a:srgbClr val="E62601"/>
      </a:accent5>
      <a:accent6>
        <a:srgbClr val="2C2F45"/>
      </a:accent6>
      <a:hlink>
        <a:srgbClr val="0000FF"/>
      </a:hlink>
      <a:folHlink>
        <a:srgbClr val="800080"/>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Allppt-Diagram-Theme-Color-01">
      <a:dk1>
        <a:srgbClr val="000000"/>
      </a:dk1>
      <a:lt1>
        <a:sysClr val="window" lastClr="FFFFFF"/>
      </a:lt1>
      <a:dk2>
        <a:srgbClr val="1F497D"/>
      </a:dk2>
      <a:lt2>
        <a:srgbClr val="EEECE1"/>
      </a:lt2>
      <a:accent1>
        <a:srgbClr val="0680C3"/>
      </a:accent1>
      <a:accent2>
        <a:srgbClr val="07A398"/>
      </a:accent2>
      <a:accent3>
        <a:srgbClr val="90C221"/>
      </a:accent3>
      <a:accent4>
        <a:srgbClr val="FBA200"/>
      </a:accent4>
      <a:accent5>
        <a:srgbClr val="E62601"/>
      </a:accent5>
      <a:accent6>
        <a:srgbClr val="57687C"/>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ents Slide Master">
  <a:themeElements>
    <a:clrScheme name="ALLPPT COLOR - 106">
      <a:dk1>
        <a:sysClr val="windowText" lastClr="000000"/>
      </a:dk1>
      <a:lt1>
        <a:sysClr val="window" lastClr="FFFFFF"/>
      </a:lt1>
      <a:dk2>
        <a:srgbClr val="1F497D"/>
      </a:dk2>
      <a:lt2>
        <a:srgbClr val="EEECE1"/>
      </a:lt2>
      <a:accent1>
        <a:srgbClr val="17B6FF"/>
      </a:accent1>
      <a:accent2>
        <a:srgbClr val="7CE200"/>
      </a:accent2>
      <a:accent3>
        <a:srgbClr val="FD9034"/>
      </a:accent3>
      <a:accent4>
        <a:srgbClr val="FFD434"/>
      </a:accent4>
      <a:accent5>
        <a:srgbClr val="DC00C8"/>
      </a:accent5>
      <a:accent6>
        <a:srgbClr val="FF000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11775</TotalTime>
  <Words>1005</Words>
  <Application>Microsoft Office PowerPoint</Application>
  <PresentationFormat>Widescreen</PresentationFormat>
  <Paragraphs>158</Paragraphs>
  <Slides>17</Slides>
  <Notes>6</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17</vt:i4>
      </vt:variant>
    </vt:vector>
  </HeadingPairs>
  <TitlesOfParts>
    <vt:vector size="35" baseType="lpstr">
      <vt:lpstr>맑은 고딕</vt:lpstr>
      <vt:lpstr>AdvEPSTIM</vt:lpstr>
      <vt:lpstr>Arial</vt:lpstr>
      <vt:lpstr>Calibri</vt:lpstr>
      <vt:lpstr>Century Gothic</vt:lpstr>
      <vt:lpstr>MathematicalPiLTStd-1</vt:lpstr>
      <vt:lpstr>Open Sans Extrabold</vt:lpstr>
      <vt:lpstr>Public Sans</vt:lpstr>
      <vt:lpstr>Public Sans Bold</vt:lpstr>
      <vt:lpstr>Roboto</vt:lpstr>
      <vt:lpstr>UniversLTStd-LightCn</vt:lpstr>
      <vt:lpstr>Wingdings</vt:lpstr>
      <vt:lpstr>ZapfDingbatsStd</vt:lpstr>
      <vt:lpstr>Office Theme</vt:lpstr>
      <vt:lpstr>1_Office Theme</vt:lpstr>
      <vt:lpstr>2_Office Theme</vt:lpstr>
      <vt:lpstr>Contents Slide Master</vt:lpstr>
      <vt:lpstr>3_Office Theme</vt:lpstr>
      <vt:lpstr>PowerPoint Presentation</vt:lpstr>
      <vt:lpstr>Ingredients</vt:lpstr>
      <vt:lpstr>PowerPoint Presentation</vt:lpstr>
      <vt:lpstr>Breast Cancer in West Java</vt:lpstr>
      <vt:lpstr>Natural History of Breast Cancer</vt:lpstr>
      <vt:lpstr>Nutritional Status and Breast Cancer</vt:lpstr>
      <vt:lpstr>PowerPoint Presentation</vt:lpstr>
      <vt:lpstr>PowerPoint Presentation</vt:lpstr>
      <vt:lpstr>PowerPoint Presentation</vt:lpstr>
      <vt:lpstr>PowerPoint Presentation</vt:lpstr>
      <vt:lpstr>24-hr Dietary recall</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Siska Wiramihardja</cp:lastModifiedBy>
  <cp:revision>102</cp:revision>
  <dcterms:created xsi:type="dcterms:W3CDTF">2018-02-18T19:39:47Z</dcterms:created>
  <dcterms:modified xsi:type="dcterms:W3CDTF">2022-08-22T02:38:07Z</dcterms:modified>
</cp:coreProperties>
</file>