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C9723-DF85-4B0E-AC18-E33991BA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1FA05-63BF-432A-9E96-6332BDF9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A12C5-06E7-4830-BB44-F518D9F5F3EF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9DD633-68B4-4DB0-8D05-ABADE369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DA90B-8D89-4DC8-A5E9-6BD907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EADD-7ABB-4D04-AFA4-D351C3F540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991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D42317-3BF2-4E0A-ACC9-761EFBFD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50DC5-4C76-4A43-B640-F7EBBD4C3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1D959-0784-44BA-B4C9-1C7A82624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A12C5-06E7-4830-BB44-F518D9F5F3EF}" type="datetimeFigureOut">
              <a:rPr lang="en-ID" smtClean="0"/>
              <a:t>23/04/2021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B2A9E-8B1A-425F-9010-5968D30EC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1A095-2BF7-49FD-B7EC-A9DFF9313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EADD-7ABB-4D04-AFA4-D351C3F540F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014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B58F4B-0DE2-41DA-ACB5-0C42DD76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/>
              <a:t>METODOLOGI PENELITIAN</a:t>
            </a:r>
            <a:br>
              <a:rPr lang="id-ID" b="1"/>
            </a:br>
            <a:r>
              <a:rPr lang="en-ID" b="1"/>
              <a:t>(3)</a:t>
            </a:r>
            <a:br>
              <a:rPr lang="en-ID" b="1"/>
            </a:br>
            <a:endParaRPr lang="id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7F115-45C4-46DB-90E9-7754A3924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1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F460D3-D6DC-4709-8F88-65D531E9B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/>
              <a:t>TEORI: </a:t>
            </a:r>
            <a:endParaRPr lang="id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0E67F-D58D-43DA-B7C2-BA2067073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4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3F657D-E2F7-4F03-9502-577D30716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id-ID" sz="2800" b="1"/>
              <a:t>Kontribusi Teori Terhadap Penelitian:</a:t>
            </a:r>
            <a:endParaRPr lang="id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9BC88A-03C5-41E4-81EA-4D4E11EDF7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3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4D1625-EA00-4D07-A61A-DB2EE65B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/>
              <a:t>METODE ILMIAH &amp; TEKNIK </a:t>
            </a:r>
            <a:endParaRPr lang="id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CDD8A-5433-46B4-A03D-F1C7CF5C02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3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A2F8E3-C75A-45E8-9F50-296AED6A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/>
              <a:t>METODOLOGI PENELITIAN &amp; METODE PENELITIAN </a:t>
            </a:r>
            <a:endParaRPr lang="id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91EFC-97E0-4F1C-8489-0DEC5AD0C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2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2E4AE-A655-47F4-9EF7-46459BEC8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/>
              <a:t>Cara Memperoleh Pengetahuan: </a:t>
            </a:r>
            <a:endParaRPr lang="id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40EC0C-1552-4E82-B3B5-08A57B0511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50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D7F3E9-53D8-484B-ACA7-EB93673EA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2800" b="1"/>
              <a:t>UNSUR ILMU PENGETAHUAN: </a:t>
            </a:r>
            <a:endParaRPr lang="id-ID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2D63A-62CE-4354-A3B0-973E293EAE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66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06AB22-FE2A-4185-A3ED-3FAADCCEC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/>
              <a:t>Tugas Mandiri</a:t>
            </a:r>
            <a:endParaRPr lang="id-ID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1C6C0-1AF1-47F8-8D5E-F115D10562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78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METODOLOGI PENELITIAN (3) </vt:lpstr>
      <vt:lpstr>TEORI: </vt:lpstr>
      <vt:lpstr>Kontribusi Teori Terhadap Penelitian:</vt:lpstr>
      <vt:lpstr>METODE ILMIAH &amp; TEKNIK </vt:lpstr>
      <vt:lpstr>METODOLOGI PENELITIAN &amp; METODE PENELITIAN </vt:lpstr>
      <vt:lpstr>Cara Memperoleh Pengetahuan: </vt:lpstr>
      <vt:lpstr>UNSUR ILMU PENGETAHUAN: </vt:lpstr>
      <vt:lpstr>Tugas Mandiri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 PENELITIAN (2) </dc:title>
  <dc:creator>vijaya.isnania@unpad.ac.id</dc:creator>
  <cp:lastModifiedBy>vijaya.isnania@unpad.ac.id</cp:lastModifiedBy>
  <cp:revision>3</cp:revision>
  <dcterms:created xsi:type="dcterms:W3CDTF">2021-04-23T05:23:14Z</dcterms:created>
  <dcterms:modified xsi:type="dcterms:W3CDTF">2021-04-23T05:44:54Z</dcterms:modified>
</cp:coreProperties>
</file>