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A6B6-6A9F-4CDA-81F4-F27521E3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B2948-47ED-40F2-98C3-C99C0441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5CA6-B96B-4634-818B-8D104F894EB2}" type="datetimeFigureOut">
              <a:rPr lang="en-ID" smtClean="0"/>
              <a:t>25/03/2021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246B3-C45E-4577-99E0-5CA3C3A6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3663B-3AD5-4FF8-89D5-49405C96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7A14-1052-4717-B814-D3CF52733F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67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DFD5E-EB4F-4ED0-B004-C8F0D714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55C34-007A-43E1-BF1B-069BE4216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F8D4D-771F-4A2C-96BE-FF38DF731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5CA6-B96B-4634-818B-8D104F894EB2}" type="datetimeFigureOut">
              <a:rPr lang="en-ID" smtClean="0"/>
              <a:t>25/03/2021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057BE-2DB4-41E6-98E3-D6BEAE1C9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FFC42-1B1F-4C4E-B903-F75A0797F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7A14-1052-4717-B814-D3CF52733F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939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4124CE-92C4-4732-BD7C-7B40F190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BBD48-C2E8-4C94-B816-DDDB4A76F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8CB134-FE1C-4D6D-8754-129C54F9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18A23-36F0-4B42-A5AC-455E355E5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1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FAA543-57C4-40E7-B3D0-415E03EB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7EFFB-F1B5-43F6-B17A-DEECC2EDA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E4DCFA-6A92-4DEC-88E7-E901A605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14BAC-0122-4794-B08C-887A1A560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8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921FF1-FA4B-4715-A577-99F8AD46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8C92C-2303-41C6-97A9-BD48F137C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7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1A17C-5EC4-4EAC-81BD-56CD30F3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00557-E63B-4AB8-A638-9445C3BD96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14275B-CF0D-43CF-974A-E2137274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052C8-5BD9-4CAD-AF41-52D5D8965D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50BDF-F8D6-432E-849F-0FAF01A8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6B847-8B2A-47E4-B439-38E0234F7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5F2FBD-E234-4ECF-A7D2-AB55FC15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Contoh membedakan tingkat kesulitan dan kompleksitas proses berpikir</a:t>
            </a:r>
            <a:endParaRPr lang="en-GB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261DE-C250-4BE8-94AD-D6D12AFA9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5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membedakan tingkat kesulitan dan kompleksitas proses berpikir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vijaya.isnania@unpad.ac.id</dc:creator>
  <cp:lastModifiedBy>vijaya.isnania@unpad.ac.id</cp:lastModifiedBy>
  <cp:revision>1</cp:revision>
  <dcterms:created xsi:type="dcterms:W3CDTF">2021-03-25T15:05:41Z</dcterms:created>
  <dcterms:modified xsi:type="dcterms:W3CDTF">2021-03-25T15:05:41Z</dcterms:modified>
</cp:coreProperties>
</file>